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0" r:id="rId3"/>
  </p:sldMasterIdLst>
  <p:notesMasterIdLst>
    <p:notesMasterId r:id="rId26"/>
  </p:notesMasterIdLst>
  <p:sldIdLst>
    <p:sldId id="290" r:id="rId4"/>
    <p:sldId id="310" r:id="rId5"/>
    <p:sldId id="311" r:id="rId6"/>
    <p:sldId id="312" r:id="rId7"/>
    <p:sldId id="313" r:id="rId8"/>
    <p:sldId id="314" r:id="rId9"/>
    <p:sldId id="291" r:id="rId10"/>
    <p:sldId id="293" r:id="rId11"/>
    <p:sldId id="292" r:id="rId12"/>
    <p:sldId id="281" r:id="rId13"/>
    <p:sldId id="305" r:id="rId14"/>
    <p:sldId id="307" r:id="rId15"/>
    <p:sldId id="298" r:id="rId16"/>
    <p:sldId id="302" r:id="rId17"/>
    <p:sldId id="303" r:id="rId18"/>
    <p:sldId id="282" r:id="rId19"/>
    <p:sldId id="315" r:id="rId20"/>
    <p:sldId id="308" r:id="rId21"/>
    <p:sldId id="316" r:id="rId22"/>
    <p:sldId id="317" r:id="rId23"/>
    <p:sldId id="309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coursera%20course\linear_bl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coursera%20course\linear_blen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coursera%20course\linear_blen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coursera%20course\linear_blen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coursera%20course\linear_blen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mar\odsc\test_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32143740812436"/>
          <c:y val="6.0093896713615022E-2"/>
          <c:w val="0.83345859956045232"/>
          <c:h val="0.7919124616465195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prediction1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23429383448796459"/>
                  <c:y val="-0.1663256619115636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yriad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Sheet1!$A$2:$A$300</c:f>
              <c:numCache>
                <c:formatCode>General</c:formatCode>
                <c:ptCount val="299"/>
                <c:pt idx="0">
                  <c:v>17</c:v>
                </c:pt>
                <c:pt idx="1">
                  <c:v>39</c:v>
                </c:pt>
                <c:pt idx="2">
                  <c:v>1</c:v>
                </c:pt>
                <c:pt idx="3">
                  <c:v>27</c:v>
                </c:pt>
                <c:pt idx="4">
                  <c:v>67</c:v>
                </c:pt>
                <c:pt idx="5">
                  <c:v>33</c:v>
                </c:pt>
                <c:pt idx="6">
                  <c:v>2</c:v>
                </c:pt>
                <c:pt idx="7">
                  <c:v>82</c:v>
                </c:pt>
                <c:pt idx="8">
                  <c:v>67</c:v>
                </c:pt>
                <c:pt idx="9">
                  <c:v>67</c:v>
                </c:pt>
                <c:pt idx="10">
                  <c:v>27</c:v>
                </c:pt>
                <c:pt idx="11">
                  <c:v>84</c:v>
                </c:pt>
                <c:pt idx="12">
                  <c:v>22</c:v>
                </c:pt>
                <c:pt idx="13">
                  <c:v>89</c:v>
                </c:pt>
                <c:pt idx="14">
                  <c:v>69</c:v>
                </c:pt>
                <c:pt idx="15">
                  <c:v>71</c:v>
                </c:pt>
                <c:pt idx="16">
                  <c:v>90</c:v>
                </c:pt>
                <c:pt idx="17">
                  <c:v>86</c:v>
                </c:pt>
                <c:pt idx="18">
                  <c:v>64</c:v>
                </c:pt>
                <c:pt idx="19">
                  <c:v>88</c:v>
                </c:pt>
                <c:pt idx="20">
                  <c:v>40</c:v>
                </c:pt>
                <c:pt idx="21">
                  <c:v>53</c:v>
                </c:pt>
                <c:pt idx="22">
                  <c:v>88</c:v>
                </c:pt>
                <c:pt idx="23">
                  <c:v>95</c:v>
                </c:pt>
                <c:pt idx="24">
                  <c:v>12</c:v>
                </c:pt>
                <c:pt idx="25">
                  <c:v>67</c:v>
                </c:pt>
                <c:pt idx="26">
                  <c:v>4</c:v>
                </c:pt>
                <c:pt idx="27">
                  <c:v>51</c:v>
                </c:pt>
                <c:pt idx="28">
                  <c:v>81</c:v>
                </c:pt>
                <c:pt idx="29">
                  <c:v>33</c:v>
                </c:pt>
                <c:pt idx="30">
                  <c:v>58</c:v>
                </c:pt>
                <c:pt idx="31">
                  <c:v>84</c:v>
                </c:pt>
                <c:pt idx="32">
                  <c:v>73</c:v>
                </c:pt>
                <c:pt idx="33">
                  <c:v>39</c:v>
                </c:pt>
                <c:pt idx="34">
                  <c:v>1</c:v>
                </c:pt>
                <c:pt idx="35">
                  <c:v>73</c:v>
                </c:pt>
                <c:pt idx="36">
                  <c:v>20</c:v>
                </c:pt>
                <c:pt idx="37">
                  <c:v>31</c:v>
                </c:pt>
                <c:pt idx="38">
                  <c:v>22</c:v>
                </c:pt>
                <c:pt idx="39">
                  <c:v>26</c:v>
                </c:pt>
                <c:pt idx="40">
                  <c:v>72</c:v>
                </c:pt>
                <c:pt idx="41">
                  <c:v>29</c:v>
                </c:pt>
                <c:pt idx="42">
                  <c:v>26</c:v>
                </c:pt>
                <c:pt idx="43">
                  <c:v>64</c:v>
                </c:pt>
                <c:pt idx="44">
                  <c:v>96</c:v>
                </c:pt>
                <c:pt idx="45">
                  <c:v>14</c:v>
                </c:pt>
                <c:pt idx="46">
                  <c:v>47</c:v>
                </c:pt>
                <c:pt idx="47">
                  <c:v>57</c:v>
                </c:pt>
                <c:pt idx="48">
                  <c:v>60</c:v>
                </c:pt>
                <c:pt idx="49">
                  <c:v>2</c:v>
                </c:pt>
                <c:pt idx="50">
                  <c:v>17</c:v>
                </c:pt>
                <c:pt idx="51">
                  <c:v>39</c:v>
                </c:pt>
                <c:pt idx="52">
                  <c:v>41</c:v>
                </c:pt>
                <c:pt idx="53">
                  <c:v>96</c:v>
                </c:pt>
                <c:pt idx="54">
                  <c:v>63</c:v>
                </c:pt>
                <c:pt idx="55">
                  <c:v>69</c:v>
                </c:pt>
                <c:pt idx="56">
                  <c:v>98</c:v>
                </c:pt>
                <c:pt idx="57">
                  <c:v>20</c:v>
                </c:pt>
                <c:pt idx="58">
                  <c:v>45</c:v>
                </c:pt>
                <c:pt idx="59">
                  <c:v>97</c:v>
                </c:pt>
                <c:pt idx="60">
                  <c:v>50</c:v>
                </c:pt>
                <c:pt idx="61">
                  <c:v>21</c:v>
                </c:pt>
                <c:pt idx="62">
                  <c:v>64</c:v>
                </c:pt>
                <c:pt idx="63">
                  <c:v>86</c:v>
                </c:pt>
                <c:pt idx="64">
                  <c:v>51</c:v>
                </c:pt>
                <c:pt idx="65">
                  <c:v>69</c:v>
                </c:pt>
                <c:pt idx="66">
                  <c:v>3</c:v>
                </c:pt>
                <c:pt idx="67">
                  <c:v>23</c:v>
                </c:pt>
                <c:pt idx="68">
                  <c:v>30</c:v>
                </c:pt>
                <c:pt idx="69">
                  <c:v>69</c:v>
                </c:pt>
                <c:pt idx="70">
                  <c:v>92</c:v>
                </c:pt>
                <c:pt idx="71">
                  <c:v>75</c:v>
                </c:pt>
                <c:pt idx="72">
                  <c:v>53</c:v>
                </c:pt>
                <c:pt idx="73">
                  <c:v>28</c:v>
                </c:pt>
                <c:pt idx="74">
                  <c:v>24</c:v>
                </c:pt>
                <c:pt idx="75">
                  <c:v>20</c:v>
                </c:pt>
                <c:pt idx="76">
                  <c:v>84</c:v>
                </c:pt>
                <c:pt idx="77">
                  <c:v>64</c:v>
                </c:pt>
                <c:pt idx="78">
                  <c:v>30</c:v>
                </c:pt>
                <c:pt idx="79">
                  <c:v>93</c:v>
                </c:pt>
                <c:pt idx="80">
                  <c:v>41</c:v>
                </c:pt>
                <c:pt idx="81">
                  <c:v>46</c:v>
                </c:pt>
                <c:pt idx="82">
                  <c:v>8</c:v>
                </c:pt>
                <c:pt idx="83">
                  <c:v>95</c:v>
                </c:pt>
                <c:pt idx="84">
                  <c:v>48</c:v>
                </c:pt>
                <c:pt idx="85">
                  <c:v>32</c:v>
                </c:pt>
                <c:pt idx="86">
                  <c:v>79</c:v>
                </c:pt>
                <c:pt idx="87">
                  <c:v>54</c:v>
                </c:pt>
                <c:pt idx="88">
                  <c:v>22</c:v>
                </c:pt>
                <c:pt idx="89">
                  <c:v>36</c:v>
                </c:pt>
                <c:pt idx="90">
                  <c:v>36</c:v>
                </c:pt>
                <c:pt idx="91">
                  <c:v>53</c:v>
                </c:pt>
                <c:pt idx="92">
                  <c:v>49</c:v>
                </c:pt>
                <c:pt idx="93">
                  <c:v>24</c:v>
                </c:pt>
                <c:pt idx="94">
                  <c:v>1</c:v>
                </c:pt>
                <c:pt idx="95">
                  <c:v>49</c:v>
                </c:pt>
                <c:pt idx="96">
                  <c:v>74</c:v>
                </c:pt>
                <c:pt idx="97">
                  <c:v>1</c:v>
                </c:pt>
                <c:pt idx="98">
                  <c:v>54</c:v>
                </c:pt>
                <c:pt idx="99">
                  <c:v>54</c:v>
                </c:pt>
                <c:pt idx="100">
                  <c:v>9</c:v>
                </c:pt>
                <c:pt idx="101">
                  <c:v>26</c:v>
                </c:pt>
                <c:pt idx="102">
                  <c:v>65</c:v>
                </c:pt>
                <c:pt idx="103">
                  <c:v>31</c:v>
                </c:pt>
                <c:pt idx="104">
                  <c:v>64</c:v>
                </c:pt>
                <c:pt idx="105">
                  <c:v>37</c:v>
                </c:pt>
                <c:pt idx="106">
                  <c:v>25</c:v>
                </c:pt>
                <c:pt idx="107">
                  <c:v>67</c:v>
                </c:pt>
                <c:pt idx="108">
                  <c:v>24</c:v>
                </c:pt>
                <c:pt idx="109">
                  <c:v>56</c:v>
                </c:pt>
                <c:pt idx="110">
                  <c:v>38</c:v>
                </c:pt>
                <c:pt idx="111">
                  <c:v>36</c:v>
                </c:pt>
                <c:pt idx="112">
                  <c:v>11</c:v>
                </c:pt>
                <c:pt idx="113">
                  <c:v>65</c:v>
                </c:pt>
                <c:pt idx="114">
                  <c:v>64</c:v>
                </c:pt>
                <c:pt idx="115">
                  <c:v>20</c:v>
                </c:pt>
                <c:pt idx="116">
                  <c:v>26</c:v>
                </c:pt>
                <c:pt idx="117">
                  <c:v>45</c:v>
                </c:pt>
                <c:pt idx="118">
                  <c:v>45</c:v>
                </c:pt>
                <c:pt idx="119">
                  <c:v>98</c:v>
                </c:pt>
                <c:pt idx="120">
                  <c:v>94</c:v>
                </c:pt>
                <c:pt idx="121">
                  <c:v>56</c:v>
                </c:pt>
                <c:pt idx="122">
                  <c:v>99</c:v>
                </c:pt>
                <c:pt idx="123">
                  <c:v>39</c:v>
                </c:pt>
                <c:pt idx="124">
                  <c:v>46</c:v>
                </c:pt>
                <c:pt idx="125">
                  <c:v>34</c:v>
                </c:pt>
                <c:pt idx="126">
                  <c:v>14</c:v>
                </c:pt>
                <c:pt idx="127">
                  <c:v>100</c:v>
                </c:pt>
                <c:pt idx="128">
                  <c:v>36</c:v>
                </c:pt>
                <c:pt idx="129">
                  <c:v>74</c:v>
                </c:pt>
                <c:pt idx="130">
                  <c:v>7</c:v>
                </c:pt>
                <c:pt idx="131">
                  <c:v>33</c:v>
                </c:pt>
                <c:pt idx="132">
                  <c:v>79</c:v>
                </c:pt>
                <c:pt idx="133">
                  <c:v>95</c:v>
                </c:pt>
                <c:pt idx="134">
                  <c:v>58</c:v>
                </c:pt>
                <c:pt idx="135">
                  <c:v>100</c:v>
                </c:pt>
                <c:pt idx="136">
                  <c:v>44</c:v>
                </c:pt>
                <c:pt idx="137">
                  <c:v>85</c:v>
                </c:pt>
                <c:pt idx="138">
                  <c:v>23</c:v>
                </c:pt>
                <c:pt idx="139">
                  <c:v>81</c:v>
                </c:pt>
                <c:pt idx="140">
                  <c:v>35</c:v>
                </c:pt>
                <c:pt idx="141">
                  <c:v>14</c:v>
                </c:pt>
                <c:pt idx="142">
                  <c:v>12</c:v>
                </c:pt>
                <c:pt idx="143">
                  <c:v>72</c:v>
                </c:pt>
                <c:pt idx="144">
                  <c:v>64</c:v>
                </c:pt>
                <c:pt idx="145">
                  <c:v>78</c:v>
                </c:pt>
                <c:pt idx="146">
                  <c:v>53</c:v>
                </c:pt>
                <c:pt idx="147">
                  <c:v>66</c:v>
                </c:pt>
                <c:pt idx="148">
                  <c:v>42</c:v>
                </c:pt>
                <c:pt idx="149">
                  <c:v>41</c:v>
                </c:pt>
                <c:pt idx="150">
                  <c:v>14</c:v>
                </c:pt>
                <c:pt idx="151">
                  <c:v>59</c:v>
                </c:pt>
                <c:pt idx="152">
                  <c:v>14</c:v>
                </c:pt>
                <c:pt idx="153">
                  <c:v>82</c:v>
                </c:pt>
                <c:pt idx="154">
                  <c:v>60</c:v>
                </c:pt>
                <c:pt idx="155">
                  <c:v>79</c:v>
                </c:pt>
                <c:pt idx="156">
                  <c:v>94</c:v>
                </c:pt>
                <c:pt idx="157">
                  <c:v>73</c:v>
                </c:pt>
                <c:pt idx="158">
                  <c:v>50</c:v>
                </c:pt>
                <c:pt idx="159">
                  <c:v>59</c:v>
                </c:pt>
                <c:pt idx="160">
                  <c:v>69</c:v>
                </c:pt>
                <c:pt idx="161">
                  <c:v>48</c:v>
                </c:pt>
                <c:pt idx="162">
                  <c:v>60</c:v>
                </c:pt>
                <c:pt idx="163">
                  <c:v>61</c:v>
                </c:pt>
                <c:pt idx="164">
                  <c:v>6</c:v>
                </c:pt>
                <c:pt idx="165">
                  <c:v>68</c:v>
                </c:pt>
                <c:pt idx="166">
                  <c:v>21</c:v>
                </c:pt>
                <c:pt idx="167">
                  <c:v>45</c:v>
                </c:pt>
                <c:pt idx="168">
                  <c:v>69</c:v>
                </c:pt>
                <c:pt idx="169">
                  <c:v>6</c:v>
                </c:pt>
                <c:pt idx="170">
                  <c:v>11</c:v>
                </c:pt>
                <c:pt idx="171">
                  <c:v>32</c:v>
                </c:pt>
                <c:pt idx="172">
                  <c:v>47</c:v>
                </c:pt>
                <c:pt idx="173">
                  <c:v>41</c:v>
                </c:pt>
                <c:pt idx="174">
                  <c:v>3</c:v>
                </c:pt>
                <c:pt idx="175">
                  <c:v>95</c:v>
                </c:pt>
                <c:pt idx="176">
                  <c:v>16</c:v>
                </c:pt>
                <c:pt idx="177">
                  <c:v>88</c:v>
                </c:pt>
                <c:pt idx="178">
                  <c:v>98</c:v>
                </c:pt>
                <c:pt idx="179">
                  <c:v>44</c:v>
                </c:pt>
                <c:pt idx="180">
                  <c:v>52</c:v>
                </c:pt>
                <c:pt idx="181">
                  <c:v>93</c:v>
                </c:pt>
                <c:pt idx="182">
                  <c:v>21</c:v>
                </c:pt>
                <c:pt idx="183">
                  <c:v>89</c:v>
                </c:pt>
                <c:pt idx="184">
                  <c:v>82</c:v>
                </c:pt>
                <c:pt idx="185">
                  <c:v>75</c:v>
                </c:pt>
                <c:pt idx="186">
                  <c:v>82</c:v>
                </c:pt>
                <c:pt idx="187">
                  <c:v>75</c:v>
                </c:pt>
                <c:pt idx="188">
                  <c:v>43</c:v>
                </c:pt>
                <c:pt idx="189">
                  <c:v>26</c:v>
                </c:pt>
                <c:pt idx="190">
                  <c:v>4</c:v>
                </c:pt>
                <c:pt idx="191">
                  <c:v>24</c:v>
                </c:pt>
                <c:pt idx="192">
                  <c:v>38</c:v>
                </c:pt>
                <c:pt idx="193">
                  <c:v>20</c:v>
                </c:pt>
                <c:pt idx="194">
                  <c:v>16</c:v>
                </c:pt>
                <c:pt idx="195">
                  <c:v>65</c:v>
                </c:pt>
                <c:pt idx="196">
                  <c:v>5</c:v>
                </c:pt>
                <c:pt idx="197">
                  <c:v>4</c:v>
                </c:pt>
                <c:pt idx="198">
                  <c:v>62</c:v>
                </c:pt>
                <c:pt idx="199">
                  <c:v>82</c:v>
                </c:pt>
                <c:pt idx="200">
                  <c:v>54</c:v>
                </c:pt>
                <c:pt idx="201">
                  <c:v>81</c:v>
                </c:pt>
                <c:pt idx="202">
                  <c:v>23</c:v>
                </c:pt>
                <c:pt idx="203">
                  <c:v>92</c:v>
                </c:pt>
                <c:pt idx="204">
                  <c:v>39</c:v>
                </c:pt>
                <c:pt idx="205">
                  <c:v>2</c:v>
                </c:pt>
                <c:pt idx="206">
                  <c:v>46</c:v>
                </c:pt>
                <c:pt idx="207">
                  <c:v>99</c:v>
                </c:pt>
                <c:pt idx="208">
                  <c:v>95</c:v>
                </c:pt>
                <c:pt idx="209">
                  <c:v>90</c:v>
                </c:pt>
                <c:pt idx="210">
                  <c:v>7</c:v>
                </c:pt>
                <c:pt idx="211">
                  <c:v>37</c:v>
                </c:pt>
                <c:pt idx="212">
                  <c:v>52</c:v>
                </c:pt>
                <c:pt idx="213">
                  <c:v>21</c:v>
                </c:pt>
                <c:pt idx="214">
                  <c:v>99</c:v>
                </c:pt>
                <c:pt idx="215">
                  <c:v>16</c:v>
                </c:pt>
                <c:pt idx="216">
                  <c:v>48</c:v>
                </c:pt>
                <c:pt idx="217">
                  <c:v>93</c:v>
                </c:pt>
                <c:pt idx="218">
                  <c:v>32</c:v>
                </c:pt>
                <c:pt idx="219">
                  <c:v>19</c:v>
                </c:pt>
                <c:pt idx="220">
                  <c:v>98</c:v>
                </c:pt>
                <c:pt idx="221">
                  <c:v>65</c:v>
                </c:pt>
                <c:pt idx="222">
                  <c:v>58</c:v>
                </c:pt>
                <c:pt idx="223">
                  <c:v>5</c:v>
                </c:pt>
                <c:pt idx="224">
                  <c:v>4</c:v>
                </c:pt>
                <c:pt idx="225">
                  <c:v>20</c:v>
                </c:pt>
                <c:pt idx="226">
                  <c:v>52</c:v>
                </c:pt>
                <c:pt idx="227">
                  <c:v>98</c:v>
                </c:pt>
                <c:pt idx="228">
                  <c:v>27</c:v>
                </c:pt>
                <c:pt idx="229">
                  <c:v>11</c:v>
                </c:pt>
                <c:pt idx="230">
                  <c:v>94</c:v>
                </c:pt>
                <c:pt idx="231">
                  <c:v>44</c:v>
                </c:pt>
                <c:pt idx="232">
                  <c:v>89</c:v>
                </c:pt>
                <c:pt idx="233">
                  <c:v>80</c:v>
                </c:pt>
                <c:pt idx="234">
                  <c:v>82</c:v>
                </c:pt>
                <c:pt idx="235">
                  <c:v>18</c:v>
                </c:pt>
                <c:pt idx="236">
                  <c:v>9</c:v>
                </c:pt>
                <c:pt idx="237">
                  <c:v>28</c:v>
                </c:pt>
                <c:pt idx="238">
                  <c:v>93</c:v>
                </c:pt>
                <c:pt idx="239">
                  <c:v>29</c:v>
                </c:pt>
                <c:pt idx="240">
                  <c:v>66</c:v>
                </c:pt>
                <c:pt idx="241">
                  <c:v>56</c:v>
                </c:pt>
                <c:pt idx="242">
                  <c:v>45</c:v>
                </c:pt>
                <c:pt idx="243">
                  <c:v>69</c:v>
                </c:pt>
                <c:pt idx="244">
                  <c:v>30</c:v>
                </c:pt>
                <c:pt idx="245">
                  <c:v>80</c:v>
                </c:pt>
                <c:pt idx="246">
                  <c:v>29</c:v>
                </c:pt>
                <c:pt idx="247">
                  <c:v>28</c:v>
                </c:pt>
                <c:pt idx="248">
                  <c:v>42</c:v>
                </c:pt>
                <c:pt idx="249">
                  <c:v>23</c:v>
                </c:pt>
                <c:pt idx="250">
                  <c:v>58</c:v>
                </c:pt>
                <c:pt idx="251">
                  <c:v>21</c:v>
                </c:pt>
                <c:pt idx="252">
                  <c:v>18</c:v>
                </c:pt>
                <c:pt idx="253">
                  <c:v>24</c:v>
                </c:pt>
                <c:pt idx="254">
                  <c:v>24</c:v>
                </c:pt>
                <c:pt idx="255">
                  <c:v>27</c:v>
                </c:pt>
                <c:pt idx="256">
                  <c:v>85</c:v>
                </c:pt>
                <c:pt idx="257">
                  <c:v>49</c:v>
                </c:pt>
                <c:pt idx="258">
                  <c:v>35</c:v>
                </c:pt>
                <c:pt idx="259">
                  <c:v>82</c:v>
                </c:pt>
                <c:pt idx="260">
                  <c:v>74</c:v>
                </c:pt>
                <c:pt idx="261">
                  <c:v>30</c:v>
                </c:pt>
                <c:pt idx="262">
                  <c:v>65</c:v>
                </c:pt>
                <c:pt idx="263">
                  <c:v>24</c:v>
                </c:pt>
                <c:pt idx="264">
                  <c:v>2</c:v>
                </c:pt>
                <c:pt idx="265">
                  <c:v>13</c:v>
                </c:pt>
                <c:pt idx="266">
                  <c:v>67</c:v>
                </c:pt>
                <c:pt idx="267">
                  <c:v>90</c:v>
                </c:pt>
                <c:pt idx="268">
                  <c:v>70</c:v>
                </c:pt>
                <c:pt idx="269">
                  <c:v>83</c:v>
                </c:pt>
                <c:pt idx="270">
                  <c:v>95</c:v>
                </c:pt>
                <c:pt idx="271">
                  <c:v>46</c:v>
                </c:pt>
                <c:pt idx="272">
                  <c:v>94</c:v>
                </c:pt>
                <c:pt idx="273">
                  <c:v>68</c:v>
                </c:pt>
                <c:pt idx="274">
                  <c:v>67</c:v>
                </c:pt>
                <c:pt idx="275">
                  <c:v>59</c:v>
                </c:pt>
                <c:pt idx="276">
                  <c:v>11</c:v>
                </c:pt>
                <c:pt idx="277">
                  <c:v>92</c:v>
                </c:pt>
                <c:pt idx="278">
                  <c:v>28</c:v>
                </c:pt>
                <c:pt idx="279">
                  <c:v>19</c:v>
                </c:pt>
                <c:pt idx="280">
                  <c:v>37</c:v>
                </c:pt>
                <c:pt idx="281">
                  <c:v>92</c:v>
                </c:pt>
                <c:pt idx="282">
                  <c:v>38</c:v>
                </c:pt>
                <c:pt idx="283">
                  <c:v>47</c:v>
                </c:pt>
                <c:pt idx="284">
                  <c:v>35</c:v>
                </c:pt>
                <c:pt idx="285">
                  <c:v>48</c:v>
                </c:pt>
                <c:pt idx="286">
                  <c:v>88</c:v>
                </c:pt>
                <c:pt idx="287">
                  <c:v>43</c:v>
                </c:pt>
                <c:pt idx="288">
                  <c:v>64</c:v>
                </c:pt>
                <c:pt idx="289">
                  <c:v>30</c:v>
                </c:pt>
                <c:pt idx="290">
                  <c:v>53</c:v>
                </c:pt>
                <c:pt idx="291">
                  <c:v>72</c:v>
                </c:pt>
                <c:pt idx="292">
                  <c:v>34</c:v>
                </c:pt>
                <c:pt idx="293">
                  <c:v>43</c:v>
                </c:pt>
                <c:pt idx="294">
                  <c:v>58</c:v>
                </c:pt>
                <c:pt idx="295">
                  <c:v>33</c:v>
                </c:pt>
                <c:pt idx="296">
                  <c:v>76</c:v>
                </c:pt>
                <c:pt idx="297">
                  <c:v>85</c:v>
                </c:pt>
                <c:pt idx="298">
                  <c:v>4</c:v>
                </c:pt>
              </c:numCache>
            </c:numRef>
          </c:xVal>
          <c:yVal>
            <c:numRef>
              <c:f>Sheet1!$B$2:$B$300</c:f>
              <c:numCache>
                <c:formatCode>General</c:formatCode>
                <c:ptCount val="299"/>
                <c:pt idx="0">
                  <c:v>20</c:v>
                </c:pt>
                <c:pt idx="1">
                  <c:v>36</c:v>
                </c:pt>
                <c:pt idx="2">
                  <c:v>6</c:v>
                </c:pt>
                <c:pt idx="3">
                  <c:v>26</c:v>
                </c:pt>
                <c:pt idx="4">
                  <c:v>49</c:v>
                </c:pt>
                <c:pt idx="5">
                  <c:v>32</c:v>
                </c:pt>
                <c:pt idx="6">
                  <c:v>3</c:v>
                </c:pt>
                <c:pt idx="7">
                  <c:v>69</c:v>
                </c:pt>
                <c:pt idx="8">
                  <c:v>48</c:v>
                </c:pt>
                <c:pt idx="9">
                  <c:v>86</c:v>
                </c:pt>
                <c:pt idx="10">
                  <c:v>32</c:v>
                </c:pt>
                <c:pt idx="11">
                  <c:v>87</c:v>
                </c:pt>
                <c:pt idx="12">
                  <c:v>21</c:v>
                </c:pt>
                <c:pt idx="13">
                  <c:v>76</c:v>
                </c:pt>
                <c:pt idx="14">
                  <c:v>57</c:v>
                </c:pt>
                <c:pt idx="15">
                  <c:v>65</c:v>
                </c:pt>
                <c:pt idx="16">
                  <c:v>106</c:v>
                </c:pt>
                <c:pt idx="17">
                  <c:v>81</c:v>
                </c:pt>
                <c:pt idx="18">
                  <c:v>61</c:v>
                </c:pt>
                <c:pt idx="19">
                  <c:v>95</c:v>
                </c:pt>
                <c:pt idx="20">
                  <c:v>37</c:v>
                </c:pt>
                <c:pt idx="21">
                  <c:v>72</c:v>
                </c:pt>
                <c:pt idx="22">
                  <c:v>81</c:v>
                </c:pt>
                <c:pt idx="23">
                  <c:v>113</c:v>
                </c:pt>
                <c:pt idx="24">
                  <c:v>12</c:v>
                </c:pt>
                <c:pt idx="25">
                  <c:v>67</c:v>
                </c:pt>
                <c:pt idx="26">
                  <c:v>5</c:v>
                </c:pt>
                <c:pt idx="27">
                  <c:v>57</c:v>
                </c:pt>
                <c:pt idx="28">
                  <c:v>79</c:v>
                </c:pt>
                <c:pt idx="29">
                  <c:v>30</c:v>
                </c:pt>
                <c:pt idx="30">
                  <c:v>42</c:v>
                </c:pt>
                <c:pt idx="31">
                  <c:v>90</c:v>
                </c:pt>
                <c:pt idx="32">
                  <c:v>54</c:v>
                </c:pt>
                <c:pt idx="33">
                  <c:v>40</c:v>
                </c:pt>
                <c:pt idx="34">
                  <c:v>6</c:v>
                </c:pt>
                <c:pt idx="35">
                  <c:v>81</c:v>
                </c:pt>
                <c:pt idx="36">
                  <c:v>23</c:v>
                </c:pt>
                <c:pt idx="37">
                  <c:v>29</c:v>
                </c:pt>
                <c:pt idx="38">
                  <c:v>27</c:v>
                </c:pt>
                <c:pt idx="39">
                  <c:v>29</c:v>
                </c:pt>
                <c:pt idx="40">
                  <c:v>62</c:v>
                </c:pt>
                <c:pt idx="41">
                  <c:v>33</c:v>
                </c:pt>
                <c:pt idx="42">
                  <c:v>24</c:v>
                </c:pt>
                <c:pt idx="43">
                  <c:v>74</c:v>
                </c:pt>
                <c:pt idx="44">
                  <c:v>105</c:v>
                </c:pt>
                <c:pt idx="45">
                  <c:v>18</c:v>
                </c:pt>
                <c:pt idx="46">
                  <c:v>44</c:v>
                </c:pt>
                <c:pt idx="47">
                  <c:v>70</c:v>
                </c:pt>
                <c:pt idx="48">
                  <c:v>75</c:v>
                </c:pt>
                <c:pt idx="49">
                  <c:v>3</c:v>
                </c:pt>
                <c:pt idx="50">
                  <c:v>19</c:v>
                </c:pt>
                <c:pt idx="51">
                  <c:v>37</c:v>
                </c:pt>
                <c:pt idx="52">
                  <c:v>42</c:v>
                </c:pt>
                <c:pt idx="53">
                  <c:v>106</c:v>
                </c:pt>
                <c:pt idx="54">
                  <c:v>79</c:v>
                </c:pt>
                <c:pt idx="55">
                  <c:v>79</c:v>
                </c:pt>
                <c:pt idx="56">
                  <c:v>114</c:v>
                </c:pt>
                <c:pt idx="57">
                  <c:v>17</c:v>
                </c:pt>
                <c:pt idx="58">
                  <c:v>47</c:v>
                </c:pt>
                <c:pt idx="59">
                  <c:v>77</c:v>
                </c:pt>
                <c:pt idx="60">
                  <c:v>67</c:v>
                </c:pt>
                <c:pt idx="61">
                  <c:v>21</c:v>
                </c:pt>
                <c:pt idx="62">
                  <c:v>47</c:v>
                </c:pt>
                <c:pt idx="63">
                  <c:v>102</c:v>
                </c:pt>
                <c:pt idx="64">
                  <c:v>61</c:v>
                </c:pt>
                <c:pt idx="65">
                  <c:v>67</c:v>
                </c:pt>
                <c:pt idx="66">
                  <c:v>1</c:v>
                </c:pt>
                <c:pt idx="67">
                  <c:v>24</c:v>
                </c:pt>
                <c:pt idx="68">
                  <c:v>28</c:v>
                </c:pt>
                <c:pt idx="69">
                  <c:v>61</c:v>
                </c:pt>
                <c:pt idx="70">
                  <c:v>89</c:v>
                </c:pt>
                <c:pt idx="71">
                  <c:v>55</c:v>
                </c:pt>
                <c:pt idx="72">
                  <c:v>58</c:v>
                </c:pt>
                <c:pt idx="73">
                  <c:v>31</c:v>
                </c:pt>
                <c:pt idx="74">
                  <c:v>23</c:v>
                </c:pt>
                <c:pt idx="75">
                  <c:v>22</c:v>
                </c:pt>
                <c:pt idx="76">
                  <c:v>92</c:v>
                </c:pt>
                <c:pt idx="77">
                  <c:v>62</c:v>
                </c:pt>
                <c:pt idx="78">
                  <c:v>31</c:v>
                </c:pt>
                <c:pt idx="79">
                  <c:v>74</c:v>
                </c:pt>
                <c:pt idx="80">
                  <c:v>39</c:v>
                </c:pt>
                <c:pt idx="81">
                  <c:v>41</c:v>
                </c:pt>
                <c:pt idx="82">
                  <c:v>12</c:v>
                </c:pt>
                <c:pt idx="83">
                  <c:v>90</c:v>
                </c:pt>
                <c:pt idx="84">
                  <c:v>50</c:v>
                </c:pt>
                <c:pt idx="85">
                  <c:v>29</c:v>
                </c:pt>
                <c:pt idx="86">
                  <c:v>89</c:v>
                </c:pt>
                <c:pt idx="87">
                  <c:v>43</c:v>
                </c:pt>
                <c:pt idx="88">
                  <c:v>20</c:v>
                </c:pt>
                <c:pt idx="89">
                  <c:v>33</c:v>
                </c:pt>
                <c:pt idx="90">
                  <c:v>34</c:v>
                </c:pt>
                <c:pt idx="91">
                  <c:v>42</c:v>
                </c:pt>
                <c:pt idx="92">
                  <c:v>47</c:v>
                </c:pt>
                <c:pt idx="93">
                  <c:v>19</c:v>
                </c:pt>
                <c:pt idx="94">
                  <c:v>3</c:v>
                </c:pt>
                <c:pt idx="95">
                  <c:v>54</c:v>
                </c:pt>
                <c:pt idx="96">
                  <c:v>62</c:v>
                </c:pt>
                <c:pt idx="97">
                  <c:v>2</c:v>
                </c:pt>
                <c:pt idx="98">
                  <c:v>51</c:v>
                </c:pt>
                <c:pt idx="99">
                  <c:v>40</c:v>
                </c:pt>
                <c:pt idx="100">
                  <c:v>8</c:v>
                </c:pt>
                <c:pt idx="101">
                  <c:v>22</c:v>
                </c:pt>
                <c:pt idx="102">
                  <c:v>61</c:v>
                </c:pt>
                <c:pt idx="103">
                  <c:v>34</c:v>
                </c:pt>
                <c:pt idx="104">
                  <c:v>64</c:v>
                </c:pt>
                <c:pt idx="105">
                  <c:v>32</c:v>
                </c:pt>
                <c:pt idx="106">
                  <c:v>28</c:v>
                </c:pt>
                <c:pt idx="107">
                  <c:v>61</c:v>
                </c:pt>
                <c:pt idx="108">
                  <c:v>25</c:v>
                </c:pt>
                <c:pt idx="109">
                  <c:v>73</c:v>
                </c:pt>
                <c:pt idx="110">
                  <c:v>42</c:v>
                </c:pt>
                <c:pt idx="111">
                  <c:v>39</c:v>
                </c:pt>
                <c:pt idx="112">
                  <c:v>12</c:v>
                </c:pt>
                <c:pt idx="113">
                  <c:v>49</c:v>
                </c:pt>
                <c:pt idx="114">
                  <c:v>70</c:v>
                </c:pt>
                <c:pt idx="115">
                  <c:v>15</c:v>
                </c:pt>
                <c:pt idx="116">
                  <c:v>23</c:v>
                </c:pt>
                <c:pt idx="117">
                  <c:v>46</c:v>
                </c:pt>
                <c:pt idx="118">
                  <c:v>44</c:v>
                </c:pt>
                <c:pt idx="119">
                  <c:v>106</c:v>
                </c:pt>
                <c:pt idx="120">
                  <c:v>105</c:v>
                </c:pt>
                <c:pt idx="121">
                  <c:v>71</c:v>
                </c:pt>
                <c:pt idx="122">
                  <c:v>87</c:v>
                </c:pt>
                <c:pt idx="123">
                  <c:v>34</c:v>
                </c:pt>
                <c:pt idx="124">
                  <c:v>43</c:v>
                </c:pt>
                <c:pt idx="125">
                  <c:v>36</c:v>
                </c:pt>
                <c:pt idx="126">
                  <c:v>12</c:v>
                </c:pt>
                <c:pt idx="127">
                  <c:v>95</c:v>
                </c:pt>
                <c:pt idx="128">
                  <c:v>32</c:v>
                </c:pt>
                <c:pt idx="129">
                  <c:v>79</c:v>
                </c:pt>
                <c:pt idx="130">
                  <c:v>8</c:v>
                </c:pt>
                <c:pt idx="131">
                  <c:v>36</c:v>
                </c:pt>
                <c:pt idx="132">
                  <c:v>76</c:v>
                </c:pt>
                <c:pt idx="133">
                  <c:v>76</c:v>
                </c:pt>
                <c:pt idx="134">
                  <c:v>53</c:v>
                </c:pt>
                <c:pt idx="135">
                  <c:v>87</c:v>
                </c:pt>
                <c:pt idx="136">
                  <c:v>39</c:v>
                </c:pt>
                <c:pt idx="137">
                  <c:v>84</c:v>
                </c:pt>
                <c:pt idx="138">
                  <c:v>22</c:v>
                </c:pt>
                <c:pt idx="139">
                  <c:v>85</c:v>
                </c:pt>
                <c:pt idx="140">
                  <c:v>30</c:v>
                </c:pt>
                <c:pt idx="141">
                  <c:v>13</c:v>
                </c:pt>
                <c:pt idx="142">
                  <c:v>12</c:v>
                </c:pt>
                <c:pt idx="143">
                  <c:v>80</c:v>
                </c:pt>
                <c:pt idx="144">
                  <c:v>76</c:v>
                </c:pt>
                <c:pt idx="145">
                  <c:v>81</c:v>
                </c:pt>
                <c:pt idx="146">
                  <c:v>60</c:v>
                </c:pt>
                <c:pt idx="147">
                  <c:v>60</c:v>
                </c:pt>
                <c:pt idx="148">
                  <c:v>37</c:v>
                </c:pt>
                <c:pt idx="149">
                  <c:v>45</c:v>
                </c:pt>
                <c:pt idx="150">
                  <c:v>14</c:v>
                </c:pt>
                <c:pt idx="151">
                  <c:v>76</c:v>
                </c:pt>
                <c:pt idx="152">
                  <c:v>17</c:v>
                </c:pt>
                <c:pt idx="153">
                  <c:v>80</c:v>
                </c:pt>
                <c:pt idx="154">
                  <c:v>61</c:v>
                </c:pt>
                <c:pt idx="155">
                  <c:v>74</c:v>
                </c:pt>
                <c:pt idx="156">
                  <c:v>107</c:v>
                </c:pt>
                <c:pt idx="157">
                  <c:v>62</c:v>
                </c:pt>
                <c:pt idx="158">
                  <c:v>58</c:v>
                </c:pt>
                <c:pt idx="159">
                  <c:v>49</c:v>
                </c:pt>
                <c:pt idx="160">
                  <c:v>73</c:v>
                </c:pt>
                <c:pt idx="161">
                  <c:v>46</c:v>
                </c:pt>
                <c:pt idx="162">
                  <c:v>73</c:v>
                </c:pt>
                <c:pt idx="163">
                  <c:v>79</c:v>
                </c:pt>
                <c:pt idx="164">
                  <c:v>1</c:v>
                </c:pt>
                <c:pt idx="165">
                  <c:v>60</c:v>
                </c:pt>
                <c:pt idx="166">
                  <c:v>26</c:v>
                </c:pt>
                <c:pt idx="167">
                  <c:v>40</c:v>
                </c:pt>
                <c:pt idx="168">
                  <c:v>73</c:v>
                </c:pt>
                <c:pt idx="169">
                  <c:v>3</c:v>
                </c:pt>
                <c:pt idx="170">
                  <c:v>8</c:v>
                </c:pt>
                <c:pt idx="171">
                  <c:v>35</c:v>
                </c:pt>
                <c:pt idx="172">
                  <c:v>47</c:v>
                </c:pt>
                <c:pt idx="173">
                  <c:v>36</c:v>
                </c:pt>
                <c:pt idx="174">
                  <c:v>1</c:v>
                </c:pt>
                <c:pt idx="175">
                  <c:v>103</c:v>
                </c:pt>
                <c:pt idx="176">
                  <c:v>21</c:v>
                </c:pt>
                <c:pt idx="177">
                  <c:v>85</c:v>
                </c:pt>
                <c:pt idx="178">
                  <c:v>78</c:v>
                </c:pt>
                <c:pt idx="179">
                  <c:v>46</c:v>
                </c:pt>
                <c:pt idx="180">
                  <c:v>49</c:v>
                </c:pt>
                <c:pt idx="181">
                  <c:v>76</c:v>
                </c:pt>
                <c:pt idx="182">
                  <c:v>22</c:v>
                </c:pt>
                <c:pt idx="183">
                  <c:v>79</c:v>
                </c:pt>
                <c:pt idx="184">
                  <c:v>88</c:v>
                </c:pt>
                <c:pt idx="185">
                  <c:v>72</c:v>
                </c:pt>
                <c:pt idx="186">
                  <c:v>85</c:v>
                </c:pt>
                <c:pt idx="187">
                  <c:v>92</c:v>
                </c:pt>
                <c:pt idx="188">
                  <c:v>39</c:v>
                </c:pt>
                <c:pt idx="189">
                  <c:v>30</c:v>
                </c:pt>
                <c:pt idx="190">
                  <c:v>3</c:v>
                </c:pt>
                <c:pt idx="191">
                  <c:v>22</c:v>
                </c:pt>
                <c:pt idx="192">
                  <c:v>34</c:v>
                </c:pt>
                <c:pt idx="193">
                  <c:v>21</c:v>
                </c:pt>
                <c:pt idx="194">
                  <c:v>13</c:v>
                </c:pt>
                <c:pt idx="195">
                  <c:v>49</c:v>
                </c:pt>
                <c:pt idx="196">
                  <c:v>9</c:v>
                </c:pt>
                <c:pt idx="197">
                  <c:v>1</c:v>
                </c:pt>
                <c:pt idx="198">
                  <c:v>56</c:v>
                </c:pt>
                <c:pt idx="199">
                  <c:v>72</c:v>
                </c:pt>
                <c:pt idx="200">
                  <c:v>63</c:v>
                </c:pt>
                <c:pt idx="201">
                  <c:v>76</c:v>
                </c:pt>
                <c:pt idx="202">
                  <c:v>26</c:v>
                </c:pt>
                <c:pt idx="203">
                  <c:v>82</c:v>
                </c:pt>
                <c:pt idx="204">
                  <c:v>40</c:v>
                </c:pt>
                <c:pt idx="205">
                  <c:v>6</c:v>
                </c:pt>
                <c:pt idx="206">
                  <c:v>46</c:v>
                </c:pt>
                <c:pt idx="207">
                  <c:v>104</c:v>
                </c:pt>
                <c:pt idx="208">
                  <c:v>102</c:v>
                </c:pt>
                <c:pt idx="209">
                  <c:v>110</c:v>
                </c:pt>
                <c:pt idx="210">
                  <c:v>9</c:v>
                </c:pt>
                <c:pt idx="211">
                  <c:v>34</c:v>
                </c:pt>
                <c:pt idx="212">
                  <c:v>41</c:v>
                </c:pt>
                <c:pt idx="213">
                  <c:v>22</c:v>
                </c:pt>
                <c:pt idx="214">
                  <c:v>116</c:v>
                </c:pt>
                <c:pt idx="215">
                  <c:v>15</c:v>
                </c:pt>
                <c:pt idx="216">
                  <c:v>51</c:v>
                </c:pt>
                <c:pt idx="217">
                  <c:v>98</c:v>
                </c:pt>
                <c:pt idx="218">
                  <c:v>36</c:v>
                </c:pt>
                <c:pt idx="219">
                  <c:v>23</c:v>
                </c:pt>
                <c:pt idx="220">
                  <c:v>95</c:v>
                </c:pt>
                <c:pt idx="221">
                  <c:v>48</c:v>
                </c:pt>
                <c:pt idx="222">
                  <c:v>72</c:v>
                </c:pt>
                <c:pt idx="223">
                  <c:v>8</c:v>
                </c:pt>
                <c:pt idx="224">
                  <c:v>4</c:v>
                </c:pt>
                <c:pt idx="225">
                  <c:v>15</c:v>
                </c:pt>
                <c:pt idx="226">
                  <c:v>45</c:v>
                </c:pt>
                <c:pt idx="227">
                  <c:v>102</c:v>
                </c:pt>
                <c:pt idx="228">
                  <c:v>26</c:v>
                </c:pt>
                <c:pt idx="229">
                  <c:v>16</c:v>
                </c:pt>
                <c:pt idx="230">
                  <c:v>103</c:v>
                </c:pt>
                <c:pt idx="231">
                  <c:v>47</c:v>
                </c:pt>
                <c:pt idx="232">
                  <c:v>74</c:v>
                </c:pt>
                <c:pt idx="233">
                  <c:v>95</c:v>
                </c:pt>
                <c:pt idx="234">
                  <c:v>81</c:v>
                </c:pt>
                <c:pt idx="235">
                  <c:v>14</c:v>
                </c:pt>
                <c:pt idx="236">
                  <c:v>12</c:v>
                </c:pt>
                <c:pt idx="237">
                  <c:v>33</c:v>
                </c:pt>
                <c:pt idx="238">
                  <c:v>102</c:v>
                </c:pt>
                <c:pt idx="239">
                  <c:v>34</c:v>
                </c:pt>
                <c:pt idx="240">
                  <c:v>49</c:v>
                </c:pt>
                <c:pt idx="241">
                  <c:v>49</c:v>
                </c:pt>
                <c:pt idx="242">
                  <c:v>48</c:v>
                </c:pt>
                <c:pt idx="243">
                  <c:v>58</c:v>
                </c:pt>
                <c:pt idx="244">
                  <c:v>33</c:v>
                </c:pt>
                <c:pt idx="245">
                  <c:v>98</c:v>
                </c:pt>
                <c:pt idx="246">
                  <c:v>32</c:v>
                </c:pt>
                <c:pt idx="247">
                  <c:v>26</c:v>
                </c:pt>
                <c:pt idx="248">
                  <c:v>40</c:v>
                </c:pt>
                <c:pt idx="249">
                  <c:v>21</c:v>
                </c:pt>
                <c:pt idx="250">
                  <c:v>78</c:v>
                </c:pt>
                <c:pt idx="251">
                  <c:v>19</c:v>
                </c:pt>
                <c:pt idx="252">
                  <c:v>19</c:v>
                </c:pt>
                <c:pt idx="253">
                  <c:v>25</c:v>
                </c:pt>
                <c:pt idx="254">
                  <c:v>25</c:v>
                </c:pt>
                <c:pt idx="255">
                  <c:v>30</c:v>
                </c:pt>
                <c:pt idx="256">
                  <c:v>70</c:v>
                </c:pt>
                <c:pt idx="257">
                  <c:v>48</c:v>
                </c:pt>
                <c:pt idx="258">
                  <c:v>30</c:v>
                </c:pt>
                <c:pt idx="259">
                  <c:v>85</c:v>
                </c:pt>
                <c:pt idx="260">
                  <c:v>70</c:v>
                </c:pt>
                <c:pt idx="261">
                  <c:v>26</c:v>
                </c:pt>
                <c:pt idx="262">
                  <c:v>61</c:v>
                </c:pt>
                <c:pt idx="263">
                  <c:v>29</c:v>
                </c:pt>
                <c:pt idx="264">
                  <c:v>3</c:v>
                </c:pt>
                <c:pt idx="265">
                  <c:v>18</c:v>
                </c:pt>
                <c:pt idx="266">
                  <c:v>47</c:v>
                </c:pt>
                <c:pt idx="267">
                  <c:v>71</c:v>
                </c:pt>
                <c:pt idx="268">
                  <c:v>81</c:v>
                </c:pt>
                <c:pt idx="269">
                  <c:v>102</c:v>
                </c:pt>
                <c:pt idx="270">
                  <c:v>96</c:v>
                </c:pt>
                <c:pt idx="271">
                  <c:v>46</c:v>
                </c:pt>
                <c:pt idx="272">
                  <c:v>82</c:v>
                </c:pt>
                <c:pt idx="273">
                  <c:v>82</c:v>
                </c:pt>
                <c:pt idx="274">
                  <c:v>86</c:v>
                </c:pt>
                <c:pt idx="275">
                  <c:v>59</c:v>
                </c:pt>
                <c:pt idx="276">
                  <c:v>10</c:v>
                </c:pt>
                <c:pt idx="277">
                  <c:v>80</c:v>
                </c:pt>
                <c:pt idx="278">
                  <c:v>24</c:v>
                </c:pt>
                <c:pt idx="279">
                  <c:v>24</c:v>
                </c:pt>
                <c:pt idx="280">
                  <c:v>32</c:v>
                </c:pt>
                <c:pt idx="281">
                  <c:v>96</c:v>
                </c:pt>
                <c:pt idx="282">
                  <c:v>39</c:v>
                </c:pt>
                <c:pt idx="283">
                  <c:v>43</c:v>
                </c:pt>
                <c:pt idx="284">
                  <c:v>30</c:v>
                </c:pt>
                <c:pt idx="285">
                  <c:v>46</c:v>
                </c:pt>
                <c:pt idx="286">
                  <c:v>76</c:v>
                </c:pt>
                <c:pt idx="287">
                  <c:v>46</c:v>
                </c:pt>
                <c:pt idx="288">
                  <c:v>82</c:v>
                </c:pt>
                <c:pt idx="289">
                  <c:v>30</c:v>
                </c:pt>
                <c:pt idx="290">
                  <c:v>55</c:v>
                </c:pt>
                <c:pt idx="291">
                  <c:v>61</c:v>
                </c:pt>
                <c:pt idx="292">
                  <c:v>39</c:v>
                </c:pt>
                <c:pt idx="293">
                  <c:v>40</c:v>
                </c:pt>
                <c:pt idx="294">
                  <c:v>42</c:v>
                </c:pt>
                <c:pt idx="295">
                  <c:v>33</c:v>
                </c:pt>
                <c:pt idx="296">
                  <c:v>94</c:v>
                </c:pt>
                <c:pt idx="297">
                  <c:v>97</c:v>
                </c:pt>
                <c:pt idx="298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982-4FB6-BF6D-086CF9262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2119232"/>
        <c:axId val="-822132288"/>
      </c:scatterChart>
      <c:valAx>
        <c:axId val="-82211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Prediction of age of model 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32288"/>
        <c:crosses val="autoZero"/>
        <c:crossBetween val="midCat"/>
      </c:valAx>
      <c:valAx>
        <c:axId val="-82213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19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Myriad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test!$F$1</c:f>
              <c:strCache>
                <c:ptCount val="1"/>
                <c:pt idx="0">
                  <c:v>pred3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189"/>
                  <c:y val="9.176588859916433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test!$F$2:$F$5001</c:f>
              <c:numCache>
                <c:formatCode>General</c:formatCode>
                <c:ptCount val="5000"/>
                <c:pt idx="0">
                  <c:v>9.9955353357275794</c:v>
                </c:pt>
                <c:pt idx="1">
                  <c:v>12.073890510207701</c:v>
                </c:pt>
                <c:pt idx="2">
                  <c:v>18.3844951480657</c:v>
                </c:pt>
                <c:pt idx="3">
                  <c:v>15.497139380442899</c:v>
                </c:pt>
                <c:pt idx="4">
                  <c:v>6.2349335322678696</c:v>
                </c:pt>
                <c:pt idx="5">
                  <c:v>18.683177059058099</c:v>
                </c:pt>
                <c:pt idx="6">
                  <c:v>7.82023396563212</c:v>
                </c:pt>
                <c:pt idx="7">
                  <c:v>13.274698742944</c:v>
                </c:pt>
                <c:pt idx="8">
                  <c:v>18.049744113231601</c:v>
                </c:pt>
                <c:pt idx="9">
                  <c:v>19.342324749092199</c:v>
                </c:pt>
                <c:pt idx="10">
                  <c:v>24.595345683937801</c:v>
                </c:pt>
                <c:pt idx="11">
                  <c:v>12.5055417417539</c:v>
                </c:pt>
                <c:pt idx="12">
                  <c:v>17.826902790353898</c:v>
                </c:pt>
                <c:pt idx="13">
                  <c:v>18.508746638907301</c:v>
                </c:pt>
                <c:pt idx="14">
                  <c:v>14.8197548343626</c:v>
                </c:pt>
                <c:pt idx="15">
                  <c:v>12.8495999086996</c:v>
                </c:pt>
                <c:pt idx="16">
                  <c:v>23.281264313719099</c:v>
                </c:pt>
                <c:pt idx="17">
                  <c:v>17.905317631809702</c:v>
                </c:pt>
                <c:pt idx="18">
                  <c:v>17.654874845498</c:v>
                </c:pt>
                <c:pt idx="19">
                  <c:v>10.975188267788701</c:v>
                </c:pt>
                <c:pt idx="20">
                  <c:v>14.582822698452</c:v>
                </c:pt>
                <c:pt idx="21">
                  <c:v>20.728774668848999</c:v>
                </c:pt>
                <c:pt idx="22">
                  <c:v>16.7044718758643</c:v>
                </c:pt>
                <c:pt idx="23">
                  <c:v>13.672448314919301</c:v>
                </c:pt>
                <c:pt idx="24">
                  <c:v>17.0417339854563</c:v>
                </c:pt>
                <c:pt idx="25">
                  <c:v>9.80002896225656</c:v>
                </c:pt>
                <c:pt idx="26">
                  <c:v>8.9294104605021793</c:v>
                </c:pt>
                <c:pt idx="27">
                  <c:v>13.1769117964907</c:v>
                </c:pt>
                <c:pt idx="28">
                  <c:v>21.288877844549901</c:v>
                </c:pt>
                <c:pt idx="29">
                  <c:v>21.897898779709401</c:v>
                </c:pt>
                <c:pt idx="30">
                  <c:v>16.021844721858901</c:v>
                </c:pt>
                <c:pt idx="31">
                  <c:v>13.400462041212601</c:v>
                </c:pt>
                <c:pt idx="32">
                  <c:v>15.4916102143627</c:v>
                </c:pt>
                <c:pt idx="33">
                  <c:v>12.2855675295084</c:v>
                </c:pt>
                <c:pt idx="34">
                  <c:v>11.683526480785799</c:v>
                </c:pt>
                <c:pt idx="35">
                  <c:v>8.1246617612996896</c:v>
                </c:pt>
                <c:pt idx="36">
                  <c:v>12.057309622834101</c:v>
                </c:pt>
                <c:pt idx="37">
                  <c:v>16.754842082122899</c:v>
                </c:pt>
                <c:pt idx="38">
                  <c:v>11.6630243085062</c:v>
                </c:pt>
                <c:pt idx="39">
                  <c:v>25.4222021330757</c:v>
                </c:pt>
                <c:pt idx="40">
                  <c:v>11.431634445015099</c:v>
                </c:pt>
                <c:pt idx="41">
                  <c:v>20.402735808523001</c:v>
                </c:pt>
                <c:pt idx="42">
                  <c:v>16.2878227927403</c:v>
                </c:pt>
                <c:pt idx="43">
                  <c:v>11.245674726089501</c:v>
                </c:pt>
                <c:pt idx="44">
                  <c:v>14.638522662358</c:v>
                </c:pt>
                <c:pt idx="45">
                  <c:v>19.247817901640701</c:v>
                </c:pt>
                <c:pt idx="46">
                  <c:v>23.3711749477702</c:v>
                </c:pt>
                <c:pt idx="47">
                  <c:v>8.8522912810410403</c:v>
                </c:pt>
                <c:pt idx="48">
                  <c:v>12.2520504752134</c:v>
                </c:pt>
                <c:pt idx="49">
                  <c:v>33.306893560788197</c:v>
                </c:pt>
                <c:pt idx="50">
                  <c:v>15.5681727776321</c:v>
                </c:pt>
                <c:pt idx="51">
                  <c:v>11.717577479147099</c:v>
                </c:pt>
                <c:pt idx="52">
                  <c:v>11.7268717387118</c:v>
                </c:pt>
                <c:pt idx="53">
                  <c:v>10.5935154081562</c:v>
                </c:pt>
                <c:pt idx="54">
                  <c:v>15.2582980951225</c:v>
                </c:pt>
                <c:pt idx="55">
                  <c:v>13.310309573311301</c:v>
                </c:pt>
                <c:pt idx="56">
                  <c:v>16.336688107553702</c:v>
                </c:pt>
                <c:pt idx="57">
                  <c:v>18.8899244279878</c:v>
                </c:pt>
                <c:pt idx="58">
                  <c:v>15.2985397819699</c:v>
                </c:pt>
                <c:pt idx="59">
                  <c:v>16.015683846727999</c:v>
                </c:pt>
                <c:pt idx="60">
                  <c:v>19.334743790541498</c:v>
                </c:pt>
                <c:pt idx="61">
                  <c:v>16.592189322686401</c:v>
                </c:pt>
                <c:pt idx="62">
                  <c:v>16.587347502397101</c:v>
                </c:pt>
                <c:pt idx="63">
                  <c:v>6.2283930621401398</c:v>
                </c:pt>
                <c:pt idx="64">
                  <c:v>25.3143109057761</c:v>
                </c:pt>
                <c:pt idx="65">
                  <c:v>18.3984039056526</c:v>
                </c:pt>
                <c:pt idx="66">
                  <c:v>16.258661993557801</c:v>
                </c:pt>
                <c:pt idx="67">
                  <c:v>12.4352402630482</c:v>
                </c:pt>
                <c:pt idx="68">
                  <c:v>19.395729410019499</c:v>
                </c:pt>
                <c:pt idx="69">
                  <c:v>14.9133765076354</c:v>
                </c:pt>
                <c:pt idx="70">
                  <c:v>16.087989882587301</c:v>
                </c:pt>
                <c:pt idx="71">
                  <c:v>8.5159803578503102</c:v>
                </c:pt>
                <c:pt idx="72">
                  <c:v>11.104955660234699</c:v>
                </c:pt>
                <c:pt idx="73">
                  <c:v>21.005448978208801</c:v>
                </c:pt>
                <c:pt idx="74">
                  <c:v>15.99265225155</c:v>
                </c:pt>
                <c:pt idx="75">
                  <c:v>21.202690662174199</c:v>
                </c:pt>
                <c:pt idx="76">
                  <c:v>18.157802979838699</c:v>
                </c:pt>
                <c:pt idx="77">
                  <c:v>12.980523077423999</c:v>
                </c:pt>
                <c:pt idx="78">
                  <c:v>20.658569910751702</c:v>
                </c:pt>
                <c:pt idx="79">
                  <c:v>21.2886567841723</c:v>
                </c:pt>
                <c:pt idx="80">
                  <c:v>15.469214464381301</c:v>
                </c:pt>
                <c:pt idx="81">
                  <c:v>10.8147970549165</c:v>
                </c:pt>
                <c:pt idx="82">
                  <c:v>8.8029900435332902</c:v>
                </c:pt>
                <c:pt idx="83">
                  <c:v>20.317058894352499</c:v>
                </c:pt>
                <c:pt idx="84">
                  <c:v>14.7707462429569</c:v>
                </c:pt>
                <c:pt idx="85">
                  <c:v>14.4890302572118</c:v>
                </c:pt>
                <c:pt idx="86">
                  <c:v>11.972475228731501</c:v>
                </c:pt>
                <c:pt idx="87">
                  <c:v>14.220285648116199</c:v>
                </c:pt>
                <c:pt idx="88">
                  <c:v>15.389021738165001</c:v>
                </c:pt>
                <c:pt idx="89">
                  <c:v>11.146717685855901</c:v>
                </c:pt>
                <c:pt idx="90">
                  <c:v>20.932065287731799</c:v>
                </c:pt>
                <c:pt idx="91">
                  <c:v>14.2549963884889</c:v>
                </c:pt>
                <c:pt idx="92">
                  <c:v>21.136719638025198</c:v>
                </c:pt>
                <c:pt idx="93">
                  <c:v>16.571179018334298</c:v>
                </c:pt>
                <c:pt idx="94">
                  <c:v>14.671579120579301</c:v>
                </c:pt>
                <c:pt idx="95">
                  <c:v>27.227532469148301</c:v>
                </c:pt>
                <c:pt idx="96">
                  <c:v>14.404713597792201</c:v>
                </c:pt>
                <c:pt idx="97">
                  <c:v>11.4918490652892</c:v>
                </c:pt>
                <c:pt idx="98">
                  <c:v>15.4998093806017</c:v>
                </c:pt>
                <c:pt idx="99">
                  <c:v>15.295711162417099</c:v>
                </c:pt>
                <c:pt idx="100">
                  <c:v>14.179688865558701</c:v>
                </c:pt>
                <c:pt idx="101">
                  <c:v>8.2414275924733698</c:v>
                </c:pt>
                <c:pt idx="102">
                  <c:v>15.555855880458999</c:v>
                </c:pt>
                <c:pt idx="103">
                  <c:v>12.314186478368001</c:v>
                </c:pt>
                <c:pt idx="104">
                  <c:v>17.250873845859399</c:v>
                </c:pt>
                <c:pt idx="105">
                  <c:v>17.101975589596901</c:v>
                </c:pt>
                <c:pt idx="106">
                  <c:v>10.7920221006038</c:v>
                </c:pt>
                <c:pt idx="107">
                  <c:v>11.432346188883599</c:v>
                </c:pt>
                <c:pt idx="108">
                  <c:v>10.8779231342229</c:v>
                </c:pt>
                <c:pt idx="109">
                  <c:v>16.491977685099702</c:v>
                </c:pt>
                <c:pt idx="110">
                  <c:v>15.7918467909622</c:v>
                </c:pt>
                <c:pt idx="111">
                  <c:v>13.617675040540099</c:v>
                </c:pt>
                <c:pt idx="112">
                  <c:v>12.725741242030001</c:v>
                </c:pt>
                <c:pt idx="113">
                  <c:v>15.2918203060779</c:v>
                </c:pt>
                <c:pt idx="114">
                  <c:v>11.132722214110601</c:v>
                </c:pt>
                <c:pt idx="115">
                  <c:v>11.742175215429899</c:v>
                </c:pt>
                <c:pt idx="116">
                  <c:v>28.342703120509299</c:v>
                </c:pt>
                <c:pt idx="117">
                  <c:v>11.0453492577292</c:v>
                </c:pt>
                <c:pt idx="118">
                  <c:v>15.5985840564796</c:v>
                </c:pt>
                <c:pt idx="119">
                  <c:v>10.0454187762285</c:v>
                </c:pt>
                <c:pt idx="120">
                  <c:v>14.5712088848404</c:v>
                </c:pt>
                <c:pt idx="121">
                  <c:v>13.6735148397988</c:v>
                </c:pt>
                <c:pt idx="122">
                  <c:v>10.757208987595099</c:v>
                </c:pt>
                <c:pt idx="123">
                  <c:v>14.6392221968022</c:v>
                </c:pt>
                <c:pt idx="124">
                  <c:v>22.2273522611871</c:v>
                </c:pt>
                <c:pt idx="125">
                  <c:v>13.3717167896493</c:v>
                </c:pt>
                <c:pt idx="126">
                  <c:v>4.4766910482045796</c:v>
                </c:pt>
                <c:pt idx="127">
                  <c:v>19.660898294244799</c:v>
                </c:pt>
                <c:pt idx="128">
                  <c:v>12.258866254711201</c:v>
                </c:pt>
                <c:pt idx="129">
                  <c:v>19.7712468415166</c:v>
                </c:pt>
                <c:pt idx="130">
                  <c:v>16.416603130817901</c:v>
                </c:pt>
                <c:pt idx="131">
                  <c:v>9.1601838057669909</c:v>
                </c:pt>
                <c:pt idx="132">
                  <c:v>17.398750519085802</c:v>
                </c:pt>
                <c:pt idx="133">
                  <c:v>22.0102801150876</c:v>
                </c:pt>
                <c:pt idx="134">
                  <c:v>10.493475557677399</c:v>
                </c:pt>
                <c:pt idx="135">
                  <c:v>18.876260853613299</c:v>
                </c:pt>
                <c:pt idx="136">
                  <c:v>16.786323149291899</c:v>
                </c:pt>
                <c:pt idx="137">
                  <c:v>12.810364172253101</c:v>
                </c:pt>
                <c:pt idx="138">
                  <c:v>13.712531289931899</c:v>
                </c:pt>
                <c:pt idx="139">
                  <c:v>11.161284529309199</c:v>
                </c:pt>
                <c:pt idx="140">
                  <c:v>22.185980687268401</c:v>
                </c:pt>
                <c:pt idx="141">
                  <c:v>14.1578553755034</c:v>
                </c:pt>
                <c:pt idx="142">
                  <c:v>8.6386940073638598</c:v>
                </c:pt>
                <c:pt idx="143">
                  <c:v>17.087510669142699</c:v>
                </c:pt>
                <c:pt idx="144">
                  <c:v>8.7589168916801405</c:v>
                </c:pt>
                <c:pt idx="145">
                  <c:v>15.0985270501921</c:v>
                </c:pt>
                <c:pt idx="146">
                  <c:v>21.7002375621508</c:v>
                </c:pt>
                <c:pt idx="147">
                  <c:v>11.4355475912865</c:v>
                </c:pt>
                <c:pt idx="148">
                  <c:v>19.086244444732699</c:v>
                </c:pt>
                <c:pt idx="149">
                  <c:v>20.160872378953101</c:v>
                </c:pt>
                <c:pt idx="150">
                  <c:v>12.8873759211359</c:v>
                </c:pt>
                <c:pt idx="151">
                  <c:v>12.9325137391205</c:v>
                </c:pt>
                <c:pt idx="152">
                  <c:v>26.317012337675401</c:v>
                </c:pt>
                <c:pt idx="153">
                  <c:v>20.843596348783201</c:v>
                </c:pt>
                <c:pt idx="154">
                  <c:v>14.262998185063999</c:v>
                </c:pt>
                <c:pt idx="155">
                  <c:v>20.310788953722501</c:v>
                </c:pt>
                <c:pt idx="156">
                  <c:v>12.528848719965801</c:v>
                </c:pt>
                <c:pt idx="157">
                  <c:v>18.705815159764299</c:v>
                </c:pt>
                <c:pt idx="158">
                  <c:v>20.1910629061381</c:v>
                </c:pt>
                <c:pt idx="159">
                  <c:v>16.027928551923701</c:v>
                </c:pt>
                <c:pt idx="160">
                  <c:v>19.7856633712248</c:v>
                </c:pt>
                <c:pt idx="161">
                  <c:v>16.386012549841599</c:v>
                </c:pt>
                <c:pt idx="162">
                  <c:v>14.8389908221352</c:v>
                </c:pt>
                <c:pt idx="163">
                  <c:v>17.427735495845202</c:v>
                </c:pt>
                <c:pt idx="164">
                  <c:v>13.6379194611626</c:v>
                </c:pt>
                <c:pt idx="165">
                  <c:v>11.2085906005534</c:v>
                </c:pt>
                <c:pt idx="166">
                  <c:v>11.7157770744183</c:v>
                </c:pt>
                <c:pt idx="167">
                  <c:v>18.989756587241502</c:v>
                </c:pt>
                <c:pt idx="168">
                  <c:v>19.2396333471881</c:v>
                </c:pt>
                <c:pt idx="169">
                  <c:v>23.472197902820099</c:v>
                </c:pt>
                <c:pt idx="170">
                  <c:v>17.9792447953585</c:v>
                </c:pt>
                <c:pt idx="171">
                  <c:v>9.5219425403774203</c:v>
                </c:pt>
                <c:pt idx="172">
                  <c:v>12.6259590503851</c:v>
                </c:pt>
                <c:pt idx="173">
                  <c:v>20.3602180706594</c:v>
                </c:pt>
                <c:pt idx="174">
                  <c:v>9.6288337013456093</c:v>
                </c:pt>
                <c:pt idx="175">
                  <c:v>13.8263744781779</c:v>
                </c:pt>
                <c:pt idx="176">
                  <c:v>12.4667650822103</c:v>
                </c:pt>
                <c:pt idx="177">
                  <c:v>19.4205375754313</c:v>
                </c:pt>
                <c:pt idx="178">
                  <c:v>15.3225701653522</c:v>
                </c:pt>
                <c:pt idx="179">
                  <c:v>17.131172537663598</c:v>
                </c:pt>
                <c:pt idx="180">
                  <c:v>20.583477063164501</c:v>
                </c:pt>
                <c:pt idx="181">
                  <c:v>14.382837169651699</c:v>
                </c:pt>
                <c:pt idx="182">
                  <c:v>16.467189004798001</c:v>
                </c:pt>
                <c:pt idx="183">
                  <c:v>16.453600894350799</c:v>
                </c:pt>
                <c:pt idx="184">
                  <c:v>22.534800877191401</c:v>
                </c:pt>
                <c:pt idx="185">
                  <c:v>19.455234719042799</c:v>
                </c:pt>
                <c:pt idx="186">
                  <c:v>18.092367298535901</c:v>
                </c:pt>
                <c:pt idx="187">
                  <c:v>15.0648468544645</c:v>
                </c:pt>
                <c:pt idx="188">
                  <c:v>8.3693656985783207</c:v>
                </c:pt>
                <c:pt idx="189">
                  <c:v>13.778865826959001</c:v>
                </c:pt>
                <c:pt idx="190">
                  <c:v>18.480926582323999</c:v>
                </c:pt>
                <c:pt idx="191">
                  <c:v>15.5421614454166</c:v>
                </c:pt>
                <c:pt idx="192">
                  <c:v>19.261021277802701</c:v>
                </c:pt>
                <c:pt idx="193">
                  <c:v>30.4733828053674</c:v>
                </c:pt>
                <c:pt idx="194">
                  <c:v>14.2438448565046</c:v>
                </c:pt>
                <c:pt idx="195">
                  <c:v>24.9814347511298</c:v>
                </c:pt>
                <c:pt idx="196">
                  <c:v>17.338954182971399</c:v>
                </c:pt>
                <c:pt idx="197">
                  <c:v>11.475643114172399</c:v>
                </c:pt>
                <c:pt idx="198">
                  <c:v>13.6747215146251</c:v>
                </c:pt>
                <c:pt idx="199">
                  <c:v>16.8936606722798</c:v>
                </c:pt>
                <c:pt idx="200">
                  <c:v>16.075035691614602</c:v>
                </c:pt>
                <c:pt idx="201">
                  <c:v>13.845643690113</c:v>
                </c:pt>
                <c:pt idx="202">
                  <c:v>8.3405893244909599</c:v>
                </c:pt>
                <c:pt idx="203">
                  <c:v>17.5159444590529</c:v>
                </c:pt>
                <c:pt idx="204">
                  <c:v>20.914329035593699</c:v>
                </c:pt>
                <c:pt idx="205">
                  <c:v>16.166413508932902</c:v>
                </c:pt>
                <c:pt idx="206">
                  <c:v>13.804304216363001</c:v>
                </c:pt>
                <c:pt idx="207">
                  <c:v>15.103641420712</c:v>
                </c:pt>
                <c:pt idx="208">
                  <c:v>13.318901273742799</c:v>
                </c:pt>
                <c:pt idx="209">
                  <c:v>11.111109402726999</c:v>
                </c:pt>
                <c:pt idx="210">
                  <c:v>13.431036405419199</c:v>
                </c:pt>
                <c:pt idx="211">
                  <c:v>13.356132742539</c:v>
                </c:pt>
                <c:pt idx="212">
                  <c:v>16.745806686634101</c:v>
                </c:pt>
                <c:pt idx="213">
                  <c:v>16.251754030737501</c:v>
                </c:pt>
                <c:pt idx="214">
                  <c:v>11.486531389409899</c:v>
                </c:pt>
                <c:pt idx="215">
                  <c:v>14.3983073652235</c:v>
                </c:pt>
                <c:pt idx="216">
                  <c:v>16.9022000791621</c:v>
                </c:pt>
                <c:pt idx="217">
                  <c:v>20.147716650883002</c:v>
                </c:pt>
                <c:pt idx="218">
                  <c:v>16.720261521638498</c:v>
                </c:pt>
                <c:pt idx="219">
                  <c:v>8.5269097593323604</c:v>
                </c:pt>
                <c:pt idx="220">
                  <c:v>19.668403698617599</c:v>
                </c:pt>
                <c:pt idx="221">
                  <c:v>15.7367214038039</c:v>
                </c:pt>
                <c:pt idx="222">
                  <c:v>11.1636882037417</c:v>
                </c:pt>
                <c:pt idx="223">
                  <c:v>15.3319788468851</c:v>
                </c:pt>
                <c:pt idx="224">
                  <c:v>25.563492299294701</c:v>
                </c:pt>
                <c:pt idx="225">
                  <c:v>9.6751359531187102</c:v>
                </c:pt>
                <c:pt idx="226">
                  <c:v>21.720812759817399</c:v>
                </c:pt>
                <c:pt idx="227">
                  <c:v>16.1178670888787</c:v>
                </c:pt>
                <c:pt idx="228">
                  <c:v>9.9533803879884193</c:v>
                </c:pt>
                <c:pt idx="229">
                  <c:v>8.5454125165732808</c:v>
                </c:pt>
                <c:pt idx="230">
                  <c:v>10.628593138493301</c:v>
                </c:pt>
                <c:pt idx="231">
                  <c:v>11.978100721215799</c:v>
                </c:pt>
                <c:pt idx="232">
                  <c:v>11.801328792147601</c:v>
                </c:pt>
                <c:pt idx="233">
                  <c:v>18.818806746842402</c:v>
                </c:pt>
                <c:pt idx="234">
                  <c:v>8.9067739527240199</c:v>
                </c:pt>
                <c:pt idx="235">
                  <c:v>12.3256417025885</c:v>
                </c:pt>
                <c:pt idx="236">
                  <c:v>9.6393832862456303</c:v>
                </c:pt>
                <c:pt idx="237">
                  <c:v>11.4972584234549</c:v>
                </c:pt>
                <c:pt idx="238">
                  <c:v>21.6562882854655</c:v>
                </c:pt>
                <c:pt idx="239">
                  <c:v>17.0689169648169</c:v>
                </c:pt>
                <c:pt idx="240">
                  <c:v>15.435352547579299</c:v>
                </c:pt>
                <c:pt idx="241">
                  <c:v>9.9052100273062091</c:v>
                </c:pt>
                <c:pt idx="242">
                  <c:v>20.425293778484502</c:v>
                </c:pt>
                <c:pt idx="243">
                  <c:v>23.252137943196601</c:v>
                </c:pt>
                <c:pt idx="244">
                  <c:v>12.3569922211547</c:v>
                </c:pt>
                <c:pt idx="245">
                  <c:v>9.8576116172180299</c:v>
                </c:pt>
                <c:pt idx="246">
                  <c:v>27.740581208497201</c:v>
                </c:pt>
                <c:pt idx="247">
                  <c:v>8.0288013266842402</c:v>
                </c:pt>
                <c:pt idx="248">
                  <c:v>6.6796267845918003</c:v>
                </c:pt>
                <c:pt idx="249">
                  <c:v>7.9109921794008899</c:v>
                </c:pt>
                <c:pt idx="250">
                  <c:v>24.396659739244601</c:v>
                </c:pt>
                <c:pt idx="251">
                  <c:v>14.868351593181201</c:v>
                </c:pt>
                <c:pt idx="252">
                  <c:v>20.407850820268099</c:v>
                </c:pt>
                <c:pt idx="253">
                  <c:v>14.3138394977658</c:v>
                </c:pt>
                <c:pt idx="254">
                  <c:v>18.276167408816601</c:v>
                </c:pt>
                <c:pt idx="255">
                  <c:v>25.185386721283301</c:v>
                </c:pt>
                <c:pt idx="256">
                  <c:v>13.741997549119599</c:v>
                </c:pt>
                <c:pt idx="257">
                  <c:v>12.0600587367194</c:v>
                </c:pt>
                <c:pt idx="258">
                  <c:v>17.555570079891801</c:v>
                </c:pt>
                <c:pt idx="259">
                  <c:v>13.805501597546201</c:v>
                </c:pt>
                <c:pt idx="260">
                  <c:v>17.511430634662599</c:v>
                </c:pt>
                <c:pt idx="261">
                  <c:v>21.1542440575585</c:v>
                </c:pt>
                <c:pt idx="262">
                  <c:v>15.096215668881801</c:v>
                </c:pt>
                <c:pt idx="263">
                  <c:v>19.71194112909</c:v>
                </c:pt>
                <c:pt idx="264">
                  <c:v>10.824687328448601</c:v>
                </c:pt>
                <c:pt idx="265">
                  <c:v>16.395910265217001</c:v>
                </c:pt>
                <c:pt idx="266">
                  <c:v>13.827483834626801</c:v>
                </c:pt>
                <c:pt idx="267">
                  <c:v>13.494618221699699</c:v>
                </c:pt>
                <c:pt idx="268">
                  <c:v>22.501780603508799</c:v>
                </c:pt>
                <c:pt idx="269">
                  <c:v>8.9091222057798003</c:v>
                </c:pt>
                <c:pt idx="270">
                  <c:v>12.8212056911571</c:v>
                </c:pt>
                <c:pt idx="271">
                  <c:v>18.5087425227766</c:v>
                </c:pt>
                <c:pt idx="272">
                  <c:v>18.462216339232501</c:v>
                </c:pt>
                <c:pt idx="273">
                  <c:v>10.5400504167349</c:v>
                </c:pt>
                <c:pt idx="274">
                  <c:v>16.6407001626993</c:v>
                </c:pt>
                <c:pt idx="275">
                  <c:v>21.512804689577401</c:v>
                </c:pt>
                <c:pt idx="276">
                  <c:v>14.392247046139</c:v>
                </c:pt>
                <c:pt idx="277">
                  <c:v>11.9772693963353</c:v>
                </c:pt>
                <c:pt idx="278">
                  <c:v>18.4726888510008</c:v>
                </c:pt>
                <c:pt idx="279">
                  <c:v>18.7037088880281</c:v>
                </c:pt>
                <c:pt idx="280">
                  <c:v>9.4023805191366101</c:v>
                </c:pt>
                <c:pt idx="281">
                  <c:v>10.540532493761001</c:v>
                </c:pt>
                <c:pt idx="282">
                  <c:v>18.381669980081298</c:v>
                </c:pt>
                <c:pt idx="283">
                  <c:v>9.6295259262451403</c:v>
                </c:pt>
                <c:pt idx="284">
                  <c:v>11.2114692274742</c:v>
                </c:pt>
                <c:pt idx="285">
                  <c:v>20.4416976138419</c:v>
                </c:pt>
                <c:pt idx="286">
                  <c:v>15.221050716162299</c:v>
                </c:pt>
                <c:pt idx="287">
                  <c:v>21.285168853421101</c:v>
                </c:pt>
                <c:pt idx="288">
                  <c:v>12.9122930327955</c:v>
                </c:pt>
                <c:pt idx="289">
                  <c:v>11.201868168529201</c:v>
                </c:pt>
                <c:pt idx="290">
                  <c:v>14.733053610813499</c:v>
                </c:pt>
                <c:pt idx="291">
                  <c:v>14.439750596202201</c:v>
                </c:pt>
                <c:pt idx="292">
                  <c:v>8.6931442556406395</c:v>
                </c:pt>
                <c:pt idx="293">
                  <c:v>12.9563137785601</c:v>
                </c:pt>
                <c:pt idx="294">
                  <c:v>20.1923996361832</c:v>
                </c:pt>
                <c:pt idx="295">
                  <c:v>12.306450613127501</c:v>
                </c:pt>
                <c:pt idx="296">
                  <c:v>15.273201701910599</c:v>
                </c:pt>
                <c:pt idx="297">
                  <c:v>28.052322485513098</c:v>
                </c:pt>
                <c:pt idx="298">
                  <c:v>17.873131336125599</c:v>
                </c:pt>
                <c:pt idx="299">
                  <c:v>14.1836883802185</c:v>
                </c:pt>
                <c:pt idx="300">
                  <c:v>21.0595507114983</c:v>
                </c:pt>
                <c:pt idx="301">
                  <c:v>11.5350008984589</c:v>
                </c:pt>
                <c:pt idx="302">
                  <c:v>10.5115123131167</c:v>
                </c:pt>
                <c:pt idx="303">
                  <c:v>12.000500093845</c:v>
                </c:pt>
                <c:pt idx="304">
                  <c:v>13.187542962573501</c:v>
                </c:pt>
                <c:pt idx="305">
                  <c:v>16.887219142564501</c:v>
                </c:pt>
                <c:pt idx="306">
                  <c:v>14.2185736529199</c:v>
                </c:pt>
                <c:pt idx="307">
                  <c:v>15.009677680027499</c:v>
                </c:pt>
                <c:pt idx="308">
                  <c:v>9.15109713077746</c:v>
                </c:pt>
                <c:pt idx="309">
                  <c:v>15.3540668562406</c:v>
                </c:pt>
                <c:pt idx="310">
                  <c:v>14.7549410283267</c:v>
                </c:pt>
                <c:pt idx="311">
                  <c:v>11.246786246318599</c:v>
                </c:pt>
                <c:pt idx="312">
                  <c:v>22.338514266729</c:v>
                </c:pt>
                <c:pt idx="313">
                  <c:v>23.7605020632449</c:v>
                </c:pt>
                <c:pt idx="314">
                  <c:v>12.3327094444185</c:v>
                </c:pt>
                <c:pt idx="315">
                  <c:v>16.498353901921899</c:v>
                </c:pt>
                <c:pt idx="316">
                  <c:v>14.859342033420001</c:v>
                </c:pt>
                <c:pt idx="317">
                  <c:v>9.4587022146951103</c:v>
                </c:pt>
                <c:pt idx="318">
                  <c:v>13.3972740919421</c:v>
                </c:pt>
                <c:pt idx="319">
                  <c:v>16.293123384039699</c:v>
                </c:pt>
                <c:pt idx="320">
                  <c:v>18.012610840553901</c:v>
                </c:pt>
                <c:pt idx="321">
                  <c:v>12.6263851634618</c:v>
                </c:pt>
                <c:pt idx="322">
                  <c:v>6.9244967468819398</c:v>
                </c:pt>
                <c:pt idx="323">
                  <c:v>16.9871925442887</c:v>
                </c:pt>
                <c:pt idx="324">
                  <c:v>14.714795117141</c:v>
                </c:pt>
                <c:pt idx="325">
                  <c:v>9.0569058831563805</c:v>
                </c:pt>
                <c:pt idx="326">
                  <c:v>13.631617013773001</c:v>
                </c:pt>
                <c:pt idx="327">
                  <c:v>15.2977088148936</c:v>
                </c:pt>
                <c:pt idx="328">
                  <c:v>13.496069112903101</c:v>
                </c:pt>
                <c:pt idx="329">
                  <c:v>19.759746653701601</c:v>
                </c:pt>
                <c:pt idx="330">
                  <c:v>12.356758492887399</c:v>
                </c:pt>
                <c:pt idx="331">
                  <c:v>17.3981413806282</c:v>
                </c:pt>
                <c:pt idx="332">
                  <c:v>18.671070779166101</c:v>
                </c:pt>
                <c:pt idx="333">
                  <c:v>21.672060929160001</c:v>
                </c:pt>
                <c:pt idx="334">
                  <c:v>8.1198569898528099</c:v>
                </c:pt>
                <c:pt idx="335">
                  <c:v>7.02117568594735</c:v>
                </c:pt>
                <c:pt idx="336">
                  <c:v>29.1399387544073</c:v>
                </c:pt>
                <c:pt idx="337">
                  <c:v>20.354876782449999</c:v>
                </c:pt>
                <c:pt idx="338">
                  <c:v>11.9144524329862</c:v>
                </c:pt>
                <c:pt idx="339">
                  <c:v>12.4934598003163</c:v>
                </c:pt>
                <c:pt idx="340">
                  <c:v>15.541361622504599</c:v>
                </c:pt>
                <c:pt idx="341">
                  <c:v>11.402243875686899</c:v>
                </c:pt>
                <c:pt idx="342">
                  <c:v>16.333506148368901</c:v>
                </c:pt>
                <c:pt idx="343">
                  <c:v>20.6496690351103</c:v>
                </c:pt>
                <c:pt idx="344">
                  <c:v>21.378635555651101</c:v>
                </c:pt>
                <c:pt idx="345">
                  <c:v>14.5986259258604</c:v>
                </c:pt>
                <c:pt idx="346">
                  <c:v>17.2497654570038</c:v>
                </c:pt>
                <c:pt idx="347">
                  <c:v>14.1982516571559</c:v>
                </c:pt>
                <c:pt idx="348">
                  <c:v>26.844264156195699</c:v>
                </c:pt>
                <c:pt idx="349">
                  <c:v>21.6983526658572</c:v>
                </c:pt>
                <c:pt idx="350">
                  <c:v>23.691538756779401</c:v>
                </c:pt>
                <c:pt idx="351">
                  <c:v>9.3653277786116504</c:v>
                </c:pt>
                <c:pt idx="352">
                  <c:v>11.7678364532605</c:v>
                </c:pt>
                <c:pt idx="353">
                  <c:v>16.1426834435667</c:v>
                </c:pt>
                <c:pt idx="354">
                  <c:v>12.7735396300196</c:v>
                </c:pt>
                <c:pt idx="355">
                  <c:v>20.967894001146998</c:v>
                </c:pt>
                <c:pt idx="356">
                  <c:v>10.4519613835849</c:v>
                </c:pt>
                <c:pt idx="357">
                  <c:v>19.008069521643101</c:v>
                </c:pt>
                <c:pt idx="358">
                  <c:v>10.903227421140199</c:v>
                </c:pt>
                <c:pt idx="359">
                  <c:v>17.0014947748525</c:v>
                </c:pt>
                <c:pt idx="360">
                  <c:v>17.569899493460198</c:v>
                </c:pt>
                <c:pt idx="361">
                  <c:v>11.160261216424299</c:v>
                </c:pt>
                <c:pt idx="362">
                  <c:v>17.9427960093937</c:v>
                </c:pt>
                <c:pt idx="363">
                  <c:v>14.366767578335301</c:v>
                </c:pt>
                <c:pt idx="364">
                  <c:v>15.098659530833</c:v>
                </c:pt>
                <c:pt idx="365">
                  <c:v>13.7664393511788</c:v>
                </c:pt>
                <c:pt idx="366">
                  <c:v>13.3526153694354</c:v>
                </c:pt>
                <c:pt idx="367">
                  <c:v>10.9684574998683</c:v>
                </c:pt>
                <c:pt idx="368">
                  <c:v>18.672678764285202</c:v>
                </c:pt>
                <c:pt idx="369">
                  <c:v>18.8350893305916</c:v>
                </c:pt>
                <c:pt idx="370">
                  <c:v>9.0591373668203499</c:v>
                </c:pt>
                <c:pt idx="371">
                  <c:v>14.702531609903501</c:v>
                </c:pt>
                <c:pt idx="372">
                  <c:v>21.6501809510772</c:v>
                </c:pt>
                <c:pt idx="373">
                  <c:v>27.753515251509899</c:v>
                </c:pt>
                <c:pt idx="374">
                  <c:v>14.267311287638501</c:v>
                </c:pt>
                <c:pt idx="375">
                  <c:v>21.647373714917801</c:v>
                </c:pt>
                <c:pt idx="376">
                  <c:v>20.526101794733599</c:v>
                </c:pt>
                <c:pt idx="377">
                  <c:v>12.965752242608801</c:v>
                </c:pt>
                <c:pt idx="378">
                  <c:v>11.5372424187167</c:v>
                </c:pt>
                <c:pt idx="379">
                  <c:v>18.744074931686601</c:v>
                </c:pt>
                <c:pt idx="380">
                  <c:v>10.0904733367351</c:v>
                </c:pt>
                <c:pt idx="381">
                  <c:v>17.9946429079674</c:v>
                </c:pt>
                <c:pt idx="382">
                  <c:v>18.1455660341271</c:v>
                </c:pt>
                <c:pt idx="383">
                  <c:v>12.726538824520199</c:v>
                </c:pt>
                <c:pt idx="384">
                  <c:v>13.3705902908262</c:v>
                </c:pt>
                <c:pt idx="385">
                  <c:v>15.765044471029499</c:v>
                </c:pt>
                <c:pt idx="386">
                  <c:v>11.4048530245159</c:v>
                </c:pt>
                <c:pt idx="387">
                  <c:v>17.605848173450799</c:v>
                </c:pt>
                <c:pt idx="388">
                  <c:v>14.5868762094741</c:v>
                </c:pt>
                <c:pt idx="389">
                  <c:v>18.737288388393299</c:v>
                </c:pt>
                <c:pt idx="390">
                  <c:v>7.8333224235953098</c:v>
                </c:pt>
                <c:pt idx="391">
                  <c:v>15.7734763632747</c:v>
                </c:pt>
                <c:pt idx="392">
                  <c:v>16.695780414717699</c:v>
                </c:pt>
                <c:pt idx="393">
                  <c:v>15.6835689703342</c:v>
                </c:pt>
                <c:pt idx="394">
                  <c:v>9.5928064433401392</c:v>
                </c:pt>
                <c:pt idx="395">
                  <c:v>9.6044206826396596</c:v>
                </c:pt>
                <c:pt idx="396">
                  <c:v>18.8413436962779</c:v>
                </c:pt>
                <c:pt idx="397">
                  <c:v>15.493026010279699</c:v>
                </c:pt>
                <c:pt idx="398">
                  <c:v>12.4884179610573</c:v>
                </c:pt>
                <c:pt idx="399">
                  <c:v>16.704314628951799</c:v>
                </c:pt>
                <c:pt idx="400">
                  <c:v>23.836637109931399</c:v>
                </c:pt>
                <c:pt idx="401">
                  <c:v>7.5803912429873401</c:v>
                </c:pt>
                <c:pt idx="402">
                  <c:v>15.4507882769006</c:v>
                </c:pt>
                <c:pt idx="403">
                  <c:v>8.5976698009319694</c:v>
                </c:pt>
                <c:pt idx="404">
                  <c:v>19.161633157962299</c:v>
                </c:pt>
                <c:pt idx="405">
                  <c:v>14.374121055785499</c:v>
                </c:pt>
                <c:pt idx="406">
                  <c:v>13.8943981481917</c:v>
                </c:pt>
                <c:pt idx="407">
                  <c:v>21.7620386177889</c:v>
                </c:pt>
                <c:pt idx="408">
                  <c:v>21.1026505919261</c:v>
                </c:pt>
                <c:pt idx="409">
                  <c:v>19.665293850074701</c:v>
                </c:pt>
                <c:pt idx="410">
                  <c:v>15.3435264901971</c:v>
                </c:pt>
                <c:pt idx="411">
                  <c:v>15.496608658231001</c:v>
                </c:pt>
                <c:pt idx="412">
                  <c:v>16.3164931523729</c:v>
                </c:pt>
                <c:pt idx="413">
                  <c:v>11.740237606312901</c:v>
                </c:pt>
                <c:pt idx="414">
                  <c:v>17.324259570506602</c:v>
                </c:pt>
                <c:pt idx="415">
                  <c:v>11.7258239789026</c:v>
                </c:pt>
                <c:pt idx="416">
                  <c:v>9.4032145347061</c:v>
                </c:pt>
                <c:pt idx="417">
                  <c:v>18.604335954754202</c:v>
                </c:pt>
                <c:pt idx="418">
                  <c:v>12.829494869671599</c:v>
                </c:pt>
                <c:pt idx="419">
                  <c:v>8.7290554657556108</c:v>
                </c:pt>
                <c:pt idx="420">
                  <c:v>27.543567901091102</c:v>
                </c:pt>
                <c:pt idx="421">
                  <c:v>10.3069610304078</c:v>
                </c:pt>
                <c:pt idx="422">
                  <c:v>15.5061092660595</c:v>
                </c:pt>
                <c:pt idx="423">
                  <c:v>23.577156529675701</c:v>
                </c:pt>
                <c:pt idx="424">
                  <c:v>15.792092754505999</c:v>
                </c:pt>
                <c:pt idx="425">
                  <c:v>15.820722048381199</c:v>
                </c:pt>
                <c:pt idx="426">
                  <c:v>12.0528281570615</c:v>
                </c:pt>
                <c:pt idx="427">
                  <c:v>9.6094422445441499</c:v>
                </c:pt>
                <c:pt idx="428">
                  <c:v>20.946727027063702</c:v>
                </c:pt>
                <c:pt idx="429">
                  <c:v>20.8950345885196</c:v>
                </c:pt>
                <c:pt idx="430">
                  <c:v>12.9857083563031</c:v>
                </c:pt>
                <c:pt idx="431">
                  <c:v>22.803008229615401</c:v>
                </c:pt>
                <c:pt idx="432">
                  <c:v>22.975100071834301</c:v>
                </c:pt>
                <c:pt idx="433">
                  <c:v>12.1962748976529</c:v>
                </c:pt>
                <c:pt idx="434">
                  <c:v>14.666273144968001</c:v>
                </c:pt>
                <c:pt idx="435">
                  <c:v>15.1084740900694</c:v>
                </c:pt>
                <c:pt idx="436">
                  <c:v>11.681789646495099</c:v>
                </c:pt>
                <c:pt idx="437">
                  <c:v>11.666303568181799</c:v>
                </c:pt>
                <c:pt idx="438">
                  <c:v>18.750572626057401</c:v>
                </c:pt>
                <c:pt idx="439">
                  <c:v>22.291758156308301</c:v>
                </c:pt>
                <c:pt idx="440">
                  <c:v>12.5502731993429</c:v>
                </c:pt>
                <c:pt idx="441">
                  <c:v>23.510358419175599</c:v>
                </c:pt>
                <c:pt idx="442">
                  <c:v>12.983082715829701</c:v>
                </c:pt>
                <c:pt idx="443">
                  <c:v>15.1131201667582</c:v>
                </c:pt>
                <c:pt idx="444">
                  <c:v>8.5568167410364104</c:v>
                </c:pt>
                <c:pt idx="445">
                  <c:v>17.931681412306499</c:v>
                </c:pt>
                <c:pt idx="446">
                  <c:v>5.7768870242673698</c:v>
                </c:pt>
                <c:pt idx="447">
                  <c:v>23.5536233943184</c:v>
                </c:pt>
                <c:pt idx="448">
                  <c:v>14.1798219277999</c:v>
                </c:pt>
                <c:pt idx="449">
                  <c:v>10.3724034692386</c:v>
                </c:pt>
                <c:pt idx="450">
                  <c:v>17.971188715529099</c:v>
                </c:pt>
                <c:pt idx="451">
                  <c:v>13.3913517466702</c:v>
                </c:pt>
                <c:pt idx="452">
                  <c:v>14.670713086564099</c:v>
                </c:pt>
                <c:pt idx="453">
                  <c:v>6.9196089485792696</c:v>
                </c:pt>
                <c:pt idx="454">
                  <c:v>18.716334279630502</c:v>
                </c:pt>
                <c:pt idx="455">
                  <c:v>20.402403532417999</c:v>
                </c:pt>
                <c:pt idx="456">
                  <c:v>16.193744334785901</c:v>
                </c:pt>
                <c:pt idx="457">
                  <c:v>15.6959526397234</c:v>
                </c:pt>
                <c:pt idx="458">
                  <c:v>15.7783958002652</c:v>
                </c:pt>
                <c:pt idx="459">
                  <c:v>15.140855858181499</c:v>
                </c:pt>
                <c:pt idx="460">
                  <c:v>21.5945488710441</c:v>
                </c:pt>
                <c:pt idx="461">
                  <c:v>21.355225609669802</c:v>
                </c:pt>
                <c:pt idx="462">
                  <c:v>18.054100005184999</c:v>
                </c:pt>
                <c:pt idx="463">
                  <c:v>27.543642408996998</c:v>
                </c:pt>
                <c:pt idx="464">
                  <c:v>14.7083996067251</c:v>
                </c:pt>
                <c:pt idx="465">
                  <c:v>17.384436569999799</c:v>
                </c:pt>
                <c:pt idx="466">
                  <c:v>12.246784184394301</c:v>
                </c:pt>
                <c:pt idx="467">
                  <c:v>19.3916787508402</c:v>
                </c:pt>
                <c:pt idx="468">
                  <c:v>12.7477837128919</c:v>
                </c:pt>
                <c:pt idx="469">
                  <c:v>14.735384124109601</c:v>
                </c:pt>
                <c:pt idx="470">
                  <c:v>14.388717991205301</c:v>
                </c:pt>
                <c:pt idx="471">
                  <c:v>19.072110287625598</c:v>
                </c:pt>
                <c:pt idx="472">
                  <c:v>25.148799521198701</c:v>
                </c:pt>
                <c:pt idx="473">
                  <c:v>10.4903264989248</c:v>
                </c:pt>
                <c:pt idx="474">
                  <c:v>17.5915270156008</c:v>
                </c:pt>
                <c:pt idx="475">
                  <c:v>19.126677226933801</c:v>
                </c:pt>
                <c:pt idx="476">
                  <c:v>16.528308053183402</c:v>
                </c:pt>
                <c:pt idx="477">
                  <c:v>29.059177226150901</c:v>
                </c:pt>
                <c:pt idx="478">
                  <c:v>16.676065828786399</c:v>
                </c:pt>
                <c:pt idx="479">
                  <c:v>17.810307039710398</c:v>
                </c:pt>
                <c:pt idx="480">
                  <c:v>16.1831353136903</c:v>
                </c:pt>
                <c:pt idx="481">
                  <c:v>8.5294691132900802</c:v>
                </c:pt>
                <c:pt idx="482">
                  <c:v>13.736420772993499</c:v>
                </c:pt>
                <c:pt idx="483">
                  <c:v>15.992479921838999</c:v>
                </c:pt>
                <c:pt idx="484">
                  <c:v>16.415106634485799</c:v>
                </c:pt>
                <c:pt idx="485">
                  <c:v>10.8153684119546</c:v>
                </c:pt>
                <c:pt idx="486">
                  <c:v>17.8463893731893</c:v>
                </c:pt>
                <c:pt idx="487">
                  <c:v>12.2987271416462</c:v>
                </c:pt>
                <c:pt idx="488">
                  <c:v>18.590426930989999</c:v>
                </c:pt>
                <c:pt idx="489">
                  <c:v>19.824067749696599</c:v>
                </c:pt>
                <c:pt idx="490">
                  <c:v>12.935771538498001</c:v>
                </c:pt>
                <c:pt idx="491">
                  <c:v>18.5718814670965</c:v>
                </c:pt>
                <c:pt idx="492">
                  <c:v>21.106524396101101</c:v>
                </c:pt>
                <c:pt idx="493">
                  <c:v>11.592517154949199</c:v>
                </c:pt>
                <c:pt idx="494">
                  <c:v>21.007247136603301</c:v>
                </c:pt>
                <c:pt idx="495">
                  <c:v>11.6835359445255</c:v>
                </c:pt>
                <c:pt idx="496">
                  <c:v>9.0558302592395794</c:v>
                </c:pt>
                <c:pt idx="497">
                  <c:v>15.787624600212601</c:v>
                </c:pt>
                <c:pt idx="498">
                  <c:v>16.471888019943201</c:v>
                </c:pt>
                <c:pt idx="499">
                  <c:v>19.153701437192101</c:v>
                </c:pt>
                <c:pt idx="500">
                  <c:v>23.1504352980151</c:v>
                </c:pt>
                <c:pt idx="501">
                  <c:v>16.6142431552707</c:v>
                </c:pt>
                <c:pt idx="502">
                  <c:v>18.897603797532199</c:v>
                </c:pt>
                <c:pt idx="503">
                  <c:v>24.973757870026301</c:v>
                </c:pt>
                <c:pt idx="504">
                  <c:v>10.319527829763301</c:v>
                </c:pt>
                <c:pt idx="505">
                  <c:v>11.6088358035633</c:v>
                </c:pt>
                <c:pt idx="506">
                  <c:v>9.5849402942927497</c:v>
                </c:pt>
                <c:pt idx="507">
                  <c:v>13.7925503489065</c:v>
                </c:pt>
                <c:pt idx="508">
                  <c:v>12.234123885909501</c:v>
                </c:pt>
                <c:pt idx="509">
                  <c:v>12.0268464630675</c:v>
                </c:pt>
                <c:pt idx="510">
                  <c:v>8.7682134964898104</c:v>
                </c:pt>
                <c:pt idx="511">
                  <c:v>25.445861452426101</c:v>
                </c:pt>
                <c:pt idx="512">
                  <c:v>23.4750134079665</c:v>
                </c:pt>
                <c:pt idx="513">
                  <c:v>17.3822734761664</c:v>
                </c:pt>
                <c:pt idx="514">
                  <c:v>21.654470521041201</c:v>
                </c:pt>
                <c:pt idx="515">
                  <c:v>17.4994002108571</c:v>
                </c:pt>
                <c:pt idx="516">
                  <c:v>12.9764744916752</c:v>
                </c:pt>
                <c:pt idx="517">
                  <c:v>16.676044620115199</c:v>
                </c:pt>
                <c:pt idx="518">
                  <c:v>14.267291813489299</c:v>
                </c:pt>
                <c:pt idx="519">
                  <c:v>18.560957773044201</c:v>
                </c:pt>
                <c:pt idx="520">
                  <c:v>19.041550924592698</c:v>
                </c:pt>
                <c:pt idx="521">
                  <c:v>18.7949626331555</c:v>
                </c:pt>
                <c:pt idx="522">
                  <c:v>19.306553080025001</c:v>
                </c:pt>
                <c:pt idx="523">
                  <c:v>12.8974660186003</c:v>
                </c:pt>
                <c:pt idx="524">
                  <c:v>13.851511983748001</c:v>
                </c:pt>
                <c:pt idx="525">
                  <c:v>12.638932709685401</c:v>
                </c:pt>
                <c:pt idx="526">
                  <c:v>19.427552326785001</c:v>
                </c:pt>
                <c:pt idx="527">
                  <c:v>18.480876284858901</c:v>
                </c:pt>
                <c:pt idx="528">
                  <c:v>19.654466552111099</c:v>
                </c:pt>
                <c:pt idx="529">
                  <c:v>8.7157140754605607</c:v>
                </c:pt>
                <c:pt idx="530">
                  <c:v>21.095674627523401</c:v>
                </c:pt>
                <c:pt idx="531">
                  <c:v>25.1574600179679</c:v>
                </c:pt>
                <c:pt idx="532">
                  <c:v>22.114708520287898</c:v>
                </c:pt>
                <c:pt idx="533">
                  <c:v>22.362770504981299</c:v>
                </c:pt>
                <c:pt idx="534">
                  <c:v>26.0508444962597</c:v>
                </c:pt>
                <c:pt idx="535">
                  <c:v>25.550240775955601</c:v>
                </c:pt>
                <c:pt idx="536">
                  <c:v>12.705062274580801</c:v>
                </c:pt>
                <c:pt idx="537">
                  <c:v>16.884526623039601</c:v>
                </c:pt>
                <c:pt idx="538">
                  <c:v>10.333153779019501</c:v>
                </c:pt>
                <c:pt idx="539">
                  <c:v>22.8438622300025</c:v>
                </c:pt>
                <c:pt idx="540">
                  <c:v>9.10012205476127</c:v>
                </c:pt>
                <c:pt idx="541">
                  <c:v>18.540860705204601</c:v>
                </c:pt>
                <c:pt idx="542">
                  <c:v>14.71468033102</c:v>
                </c:pt>
                <c:pt idx="543">
                  <c:v>19.600168850658001</c:v>
                </c:pt>
                <c:pt idx="544">
                  <c:v>10.0505713294106</c:v>
                </c:pt>
                <c:pt idx="545">
                  <c:v>10.534254998824499</c:v>
                </c:pt>
                <c:pt idx="546">
                  <c:v>21.6463941167613</c:v>
                </c:pt>
                <c:pt idx="547">
                  <c:v>19.068877454860001</c:v>
                </c:pt>
                <c:pt idx="548">
                  <c:v>16.380290663052602</c:v>
                </c:pt>
                <c:pt idx="549">
                  <c:v>15.6289003593633</c:v>
                </c:pt>
                <c:pt idx="550">
                  <c:v>10.2942773395849</c:v>
                </c:pt>
                <c:pt idx="551">
                  <c:v>14.644140055266099</c:v>
                </c:pt>
                <c:pt idx="552">
                  <c:v>15.4730178196609</c:v>
                </c:pt>
                <c:pt idx="553">
                  <c:v>20.330142334326201</c:v>
                </c:pt>
                <c:pt idx="554">
                  <c:v>18.598215317830601</c:v>
                </c:pt>
                <c:pt idx="555">
                  <c:v>9.6605496101107793</c:v>
                </c:pt>
                <c:pt idx="556">
                  <c:v>14.2525289812616</c:v>
                </c:pt>
                <c:pt idx="557">
                  <c:v>15.483217138274201</c:v>
                </c:pt>
                <c:pt idx="558">
                  <c:v>21.434401616325701</c:v>
                </c:pt>
                <c:pt idx="559">
                  <c:v>14.9729059747287</c:v>
                </c:pt>
                <c:pt idx="560">
                  <c:v>17.627002437297801</c:v>
                </c:pt>
                <c:pt idx="561">
                  <c:v>16.0789754773825</c:v>
                </c:pt>
                <c:pt idx="562">
                  <c:v>20.163456960243298</c:v>
                </c:pt>
                <c:pt idx="563">
                  <c:v>14.1467443117398</c:v>
                </c:pt>
                <c:pt idx="564">
                  <c:v>20.3829223657293</c:v>
                </c:pt>
                <c:pt idx="565">
                  <c:v>12.027881490643701</c:v>
                </c:pt>
                <c:pt idx="566">
                  <c:v>10.9061859867107</c:v>
                </c:pt>
                <c:pt idx="567">
                  <c:v>18.359590252772001</c:v>
                </c:pt>
                <c:pt idx="568">
                  <c:v>15.707430009297701</c:v>
                </c:pt>
                <c:pt idx="569">
                  <c:v>13.8203494970665</c:v>
                </c:pt>
                <c:pt idx="570">
                  <c:v>9.6872386927186902</c:v>
                </c:pt>
                <c:pt idx="571">
                  <c:v>20.2224030971615</c:v>
                </c:pt>
                <c:pt idx="572">
                  <c:v>16.199409875048701</c:v>
                </c:pt>
                <c:pt idx="573">
                  <c:v>7.3661288872608504</c:v>
                </c:pt>
                <c:pt idx="574">
                  <c:v>8.1519183108300197</c:v>
                </c:pt>
                <c:pt idx="575">
                  <c:v>7.3486751613522001</c:v>
                </c:pt>
                <c:pt idx="576">
                  <c:v>17.386280675070299</c:v>
                </c:pt>
                <c:pt idx="577">
                  <c:v>23.138742050379701</c:v>
                </c:pt>
                <c:pt idx="578">
                  <c:v>13.4313049912928</c:v>
                </c:pt>
                <c:pt idx="579">
                  <c:v>18.995500691953499</c:v>
                </c:pt>
                <c:pt idx="580">
                  <c:v>15.859874136209299</c:v>
                </c:pt>
                <c:pt idx="581">
                  <c:v>16.9998653177432</c:v>
                </c:pt>
                <c:pt idx="582">
                  <c:v>13.891976069236501</c:v>
                </c:pt>
                <c:pt idx="583">
                  <c:v>14.637405000185799</c:v>
                </c:pt>
                <c:pt idx="584">
                  <c:v>15.512466000904199</c:v>
                </c:pt>
                <c:pt idx="585">
                  <c:v>18.558941162890399</c:v>
                </c:pt>
                <c:pt idx="586">
                  <c:v>11.771537228333701</c:v>
                </c:pt>
                <c:pt idx="587">
                  <c:v>19.754924039838201</c:v>
                </c:pt>
                <c:pt idx="588">
                  <c:v>19.902693865741501</c:v>
                </c:pt>
                <c:pt idx="589">
                  <c:v>11.146421744992599</c:v>
                </c:pt>
                <c:pt idx="590">
                  <c:v>8.7260463790251297</c:v>
                </c:pt>
                <c:pt idx="591">
                  <c:v>17.9376173210504</c:v>
                </c:pt>
                <c:pt idx="592">
                  <c:v>24.615482363554399</c:v>
                </c:pt>
                <c:pt idx="593">
                  <c:v>15.5449733127264</c:v>
                </c:pt>
                <c:pt idx="594">
                  <c:v>8.0811094966682102</c:v>
                </c:pt>
                <c:pt idx="595">
                  <c:v>16.3166816753861</c:v>
                </c:pt>
                <c:pt idx="596">
                  <c:v>15.277375937159601</c:v>
                </c:pt>
                <c:pt idx="597">
                  <c:v>9.2233216627090506</c:v>
                </c:pt>
                <c:pt idx="598">
                  <c:v>24.1293367525261</c:v>
                </c:pt>
                <c:pt idx="599">
                  <c:v>13.805911548380401</c:v>
                </c:pt>
                <c:pt idx="600">
                  <c:v>14.183717137258</c:v>
                </c:pt>
                <c:pt idx="601">
                  <c:v>23.9298401210294</c:v>
                </c:pt>
                <c:pt idx="602">
                  <c:v>13.933725948994001</c:v>
                </c:pt>
                <c:pt idx="603">
                  <c:v>20.045578330519099</c:v>
                </c:pt>
                <c:pt idx="604">
                  <c:v>17.336829185036901</c:v>
                </c:pt>
                <c:pt idx="605">
                  <c:v>17.8138340084462</c:v>
                </c:pt>
                <c:pt idx="606">
                  <c:v>17.196405279504301</c:v>
                </c:pt>
                <c:pt idx="607">
                  <c:v>18.663595711496399</c:v>
                </c:pt>
                <c:pt idx="608">
                  <c:v>18.715309285374602</c:v>
                </c:pt>
                <c:pt idx="609">
                  <c:v>13.64412345307</c:v>
                </c:pt>
                <c:pt idx="610">
                  <c:v>19.738755542352902</c:v>
                </c:pt>
                <c:pt idx="611">
                  <c:v>13.7911492465148</c:v>
                </c:pt>
                <c:pt idx="612">
                  <c:v>20.2083446276066</c:v>
                </c:pt>
                <c:pt idx="613">
                  <c:v>15.5744827611452</c:v>
                </c:pt>
                <c:pt idx="614">
                  <c:v>11.0855881745284</c:v>
                </c:pt>
                <c:pt idx="615">
                  <c:v>15.8743786341043</c:v>
                </c:pt>
                <c:pt idx="616">
                  <c:v>13.250284752923699</c:v>
                </c:pt>
                <c:pt idx="617">
                  <c:v>10.8462215178637</c:v>
                </c:pt>
                <c:pt idx="618">
                  <c:v>10.6485072630889</c:v>
                </c:pt>
                <c:pt idx="619">
                  <c:v>16.207820820272001</c:v>
                </c:pt>
                <c:pt idx="620">
                  <c:v>10.8641398704229</c:v>
                </c:pt>
                <c:pt idx="621">
                  <c:v>13.7472498341024</c:v>
                </c:pt>
                <c:pt idx="622">
                  <c:v>8.1726508465751095</c:v>
                </c:pt>
                <c:pt idx="623">
                  <c:v>14.829840569242499</c:v>
                </c:pt>
                <c:pt idx="624">
                  <c:v>19.378264951736501</c:v>
                </c:pt>
                <c:pt idx="625">
                  <c:v>11.3575421268635</c:v>
                </c:pt>
                <c:pt idx="626">
                  <c:v>15.7636366241448</c:v>
                </c:pt>
                <c:pt idx="627">
                  <c:v>15.453782321545299</c:v>
                </c:pt>
                <c:pt idx="628">
                  <c:v>14.077357728681701</c:v>
                </c:pt>
                <c:pt idx="629">
                  <c:v>13.9542283346433</c:v>
                </c:pt>
                <c:pt idx="630">
                  <c:v>16.366203017156</c:v>
                </c:pt>
                <c:pt idx="631">
                  <c:v>15.797148444707</c:v>
                </c:pt>
                <c:pt idx="632">
                  <c:v>22.150685995772299</c:v>
                </c:pt>
                <c:pt idx="633">
                  <c:v>15.2806208119154</c:v>
                </c:pt>
                <c:pt idx="634">
                  <c:v>10.130513354720501</c:v>
                </c:pt>
                <c:pt idx="635">
                  <c:v>8.7749681856036705</c:v>
                </c:pt>
                <c:pt idx="636">
                  <c:v>15.766711738007</c:v>
                </c:pt>
                <c:pt idx="637">
                  <c:v>8.4912851074625593</c:v>
                </c:pt>
                <c:pt idx="638">
                  <c:v>14.1304743967536</c:v>
                </c:pt>
                <c:pt idx="639">
                  <c:v>8.8052565821240307</c:v>
                </c:pt>
                <c:pt idx="640">
                  <c:v>21.119634266890898</c:v>
                </c:pt>
                <c:pt idx="641">
                  <c:v>23.6239277176903</c:v>
                </c:pt>
                <c:pt idx="642">
                  <c:v>26.9526490183726</c:v>
                </c:pt>
                <c:pt idx="643">
                  <c:v>14.974317270957901</c:v>
                </c:pt>
                <c:pt idx="644">
                  <c:v>8.9653611846600807</c:v>
                </c:pt>
                <c:pt idx="645">
                  <c:v>24.152323972924101</c:v>
                </c:pt>
                <c:pt idx="646">
                  <c:v>12.3296561102547</c:v>
                </c:pt>
                <c:pt idx="647">
                  <c:v>15.0979326458618</c:v>
                </c:pt>
                <c:pt idx="648">
                  <c:v>10.5386838984659</c:v>
                </c:pt>
                <c:pt idx="649">
                  <c:v>22.665602083209201</c:v>
                </c:pt>
                <c:pt idx="650">
                  <c:v>16.678720754152302</c:v>
                </c:pt>
                <c:pt idx="651">
                  <c:v>16.2703858518753</c:v>
                </c:pt>
                <c:pt idx="652">
                  <c:v>11.627686346502999</c:v>
                </c:pt>
                <c:pt idx="653">
                  <c:v>15.337088702866</c:v>
                </c:pt>
                <c:pt idx="654">
                  <c:v>14.363255561026699</c:v>
                </c:pt>
                <c:pt idx="655">
                  <c:v>6.3436472412494096</c:v>
                </c:pt>
                <c:pt idx="656">
                  <c:v>17.674551951786299</c:v>
                </c:pt>
                <c:pt idx="657">
                  <c:v>16.524041627057301</c:v>
                </c:pt>
                <c:pt idx="658">
                  <c:v>18.034422766899102</c:v>
                </c:pt>
                <c:pt idx="659">
                  <c:v>12.9686293997572</c:v>
                </c:pt>
                <c:pt idx="660">
                  <c:v>16.597443316805201</c:v>
                </c:pt>
                <c:pt idx="661">
                  <c:v>11.6839801310506</c:v>
                </c:pt>
                <c:pt idx="662">
                  <c:v>11.581010528092399</c:v>
                </c:pt>
                <c:pt idx="663">
                  <c:v>13.793650812920401</c:v>
                </c:pt>
                <c:pt idx="664">
                  <c:v>10.1603803401087</c:v>
                </c:pt>
                <c:pt idx="665">
                  <c:v>17.6418016845934</c:v>
                </c:pt>
                <c:pt idx="666">
                  <c:v>12.686292353392499</c:v>
                </c:pt>
                <c:pt idx="667">
                  <c:v>19.5098168400018</c:v>
                </c:pt>
                <c:pt idx="668">
                  <c:v>13.149667471458001</c:v>
                </c:pt>
                <c:pt idx="669">
                  <c:v>17.5969993906991</c:v>
                </c:pt>
                <c:pt idx="670">
                  <c:v>12.254101816034099</c:v>
                </c:pt>
                <c:pt idx="671">
                  <c:v>20.674297456071098</c:v>
                </c:pt>
                <c:pt idx="672">
                  <c:v>14.175986685484499</c:v>
                </c:pt>
                <c:pt idx="673">
                  <c:v>23.9337462479339</c:v>
                </c:pt>
                <c:pt idx="674">
                  <c:v>13.4683561284278</c:v>
                </c:pt>
                <c:pt idx="675">
                  <c:v>16.930204476651401</c:v>
                </c:pt>
                <c:pt idx="676">
                  <c:v>12.8396573800851</c:v>
                </c:pt>
                <c:pt idx="677">
                  <c:v>12.888152183179701</c:v>
                </c:pt>
                <c:pt idx="678">
                  <c:v>10.361172788435701</c:v>
                </c:pt>
                <c:pt idx="679">
                  <c:v>17.7639580368606</c:v>
                </c:pt>
                <c:pt idx="680">
                  <c:v>13.372031579530599</c:v>
                </c:pt>
                <c:pt idx="681">
                  <c:v>23.1765452172286</c:v>
                </c:pt>
                <c:pt idx="682">
                  <c:v>11.077913215728101</c:v>
                </c:pt>
                <c:pt idx="683">
                  <c:v>18.3259759812358</c:v>
                </c:pt>
                <c:pt idx="684">
                  <c:v>12.285491548622099</c:v>
                </c:pt>
                <c:pt idx="685">
                  <c:v>11.093539165827901</c:v>
                </c:pt>
                <c:pt idx="686">
                  <c:v>16.7833360674855</c:v>
                </c:pt>
                <c:pt idx="687">
                  <c:v>11.678934171761</c:v>
                </c:pt>
                <c:pt idx="688">
                  <c:v>11.4699476636396</c:v>
                </c:pt>
                <c:pt idx="689">
                  <c:v>16.585396873756899</c:v>
                </c:pt>
                <c:pt idx="690">
                  <c:v>17.8170283048768</c:v>
                </c:pt>
                <c:pt idx="691">
                  <c:v>6.4158996400384396</c:v>
                </c:pt>
                <c:pt idx="692">
                  <c:v>12.8833436817483</c:v>
                </c:pt>
                <c:pt idx="693">
                  <c:v>13.3331326556441</c:v>
                </c:pt>
                <c:pt idx="694">
                  <c:v>19.728784935415899</c:v>
                </c:pt>
                <c:pt idx="695">
                  <c:v>19.099126930796899</c:v>
                </c:pt>
                <c:pt idx="696">
                  <c:v>18.021048740374201</c:v>
                </c:pt>
                <c:pt idx="697">
                  <c:v>24.2944229818271</c:v>
                </c:pt>
                <c:pt idx="698">
                  <c:v>11.8667402230175</c:v>
                </c:pt>
                <c:pt idx="699">
                  <c:v>20.329267180489602</c:v>
                </c:pt>
                <c:pt idx="700">
                  <c:v>18.632742168459799</c:v>
                </c:pt>
                <c:pt idx="701">
                  <c:v>15.0717163358386</c:v>
                </c:pt>
                <c:pt idx="702">
                  <c:v>10.2409679088323</c:v>
                </c:pt>
                <c:pt idx="703">
                  <c:v>12.3843614482038</c:v>
                </c:pt>
                <c:pt idx="704">
                  <c:v>18.823135324718798</c:v>
                </c:pt>
                <c:pt idx="705">
                  <c:v>22.339880272780299</c:v>
                </c:pt>
                <c:pt idx="706">
                  <c:v>16.039562773717201</c:v>
                </c:pt>
                <c:pt idx="707">
                  <c:v>12.488877167043301</c:v>
                </c:pt>
                <c:pt idx="708">
                  <c:v>12.243826045014099</c:v>
                </c:pt>
                <c:pt idx="709">
                  <c:v>28.558112811498098</c:v>
                </c:pt>
                <c:pt idx="710">
                  <c:v>15.266751554381401</c:v>
                </c:pt>
                <c:pt idx="711">
                  <c:v>17.249881884182798</c:v>
                </c:pt>
                <c:pt idx="712">
                  <c:v>22.281105566487</c:v>
                </c:pt>
                <c:pt idx="713">
                  <c:v>15.3386348788543</c:v>
                </c:pt>
                <c:pt idx="714">
                  <c:v>9.4747570563435399</c:v>
                </c:pt>
                <c:pt idx="715">
                  <c:v>15.707621925871599</c:v>
                </c:pt>
                <c:pt idx="716">
                  <c:v>19.127506392835901</c:v>
                </c:pt>
                <c:pt idx="717">
                  <c:v>12.114090750276301</c:v>
                </c:pt>
                <c:pt idx="718">
                  <c:v>16.092861350186102</c:v>
                </c:pt>
                <c:pt idx="719">
                  <c:v>14.343209393898199</c:v>
                </c:pt>
                <c:pt idx="720">
                  <c:v>14.8132579065787</c:v>
                </c:pt>
                <c:pt idx="721">
                  <c:v>16.386404272322999</c:v>
                </c:pt>
                <c:pt idx="722">
                  <c:v>23.4855256736057</c:v>
                </c:pt>
                <c:pt idx="723">
                  <c:v>21.202095833009199</c:v>
                </c:pt>
                <c:pt idx="724">
                  <c:v>18.3732934789711</c:v>
                </c:pt>
                <c:pt idx="725">
                  <c:v>12.386616217875</c:v>
                </c:pt>
                <c:pt idx="726">
                  <c:v>12.435224629978199</c:v>
                </c:pt>
                <c:pt idx="727">
                  <c:v>12.5134070427412</c:v>
                </c:pt>
                <c:pt idx="728">
                  <c:v>14.6000037411634</c:v>
                </c:pt>
                <c:pt idx="729">
                  <c:v>13.852780858501101</c:v>
                </c:pt>
                <c:pt idx="730">
                  <c:v>22.788319497081002</c:v>
                </c:pt>
                <c:pt idx="731">
                  <c:v>18.180797874084099</c:v>
                </c:pt>
                <c:pt idx="732">
                  <c:v>14.1136305241856</c:v>
                </c:pt>
                <c:pt idx="733">
                  <c:v>13.7822730846658</c:v>
                </c:pt>
                <c:pt idx="734">
                  <c:v>8.73442626369288</c:v>
                </c:pt>
                <c:pt idx="735">
                  <c:v>11.432996187404701</c:v>
                </c:pt>
                <c:pt idx="736">
                  <c:v>26.454436085872899</c:v>
                </c:pt>
                <c:pt idx="737">
                  <c:v>17.907426404962699</c:v>
                </c:pt>
                <c:pt idx="738">
                  <c:v>14.244757213043201</c:v>
                </c:pt>
                <c:pt idx="739">
                  <c:v>20.0679683629638</c:v>
                </c:pt>
                <c:pt idx="740">
                  <c:v>8.9395763260719399</c:v>
                </c:pt>
                <c:pt idx="741">
                  <c:v>7.8668457117822701</c:v>
                </c:pt>
                <c:pt idx="742">
                  <c:v>9.0595733482215692</c:v>
                </c:pt>
                <c:pt idx="743">
                  <c:v>9.1202332244248598</c:v>
                </c:pt>
                <c:pt idx="744">
                  <c:v>13.793783259618101</c:v>
                </c:pt>
                <c:pt idx="745">
                  <c:v>10.8769609466368</c:v>
                </c:pt>
                <c:pt idx="746">
                  <c:v>15.662269098051601</c:v>
                </c:pt>
                <c:pt idx="747">
                  <c:v>10.5545507055641</c:v>
                </c:pt>
                <c:pt idx="748">
                  <c:v>13.806318731255001</c:v>
                </c:pt>
                <c:pt idx="749">
                  <c:v>7.1186275377608803</c:v>
                </c:pt>
                <c:pt idx="750">
                  <c:v>10.8335680951061</c:v>
                </c:pt>
                <c:pt idx="751">
                  <c:v>14.232148091404</c:v>
                </c:pt>
                <c:pt idx="752">
                  <c:v>16.868828190730301</c:v>
                </c:pt>
                <c:pt idx="753">
                  <c:v>15.8001047777477</c:v>
                </c:pt>
                <c:pt idx="754">
                  <c:v>14.2456300018276</c:v>
                </c:pt>
                <c:pt idx="755">
                  <c:v>18.873592976775502</c:v>
                </c:pt>
                <c:pt idx="756">
                  <c:v>6.9528964928846397</c:v>
                </c:pt>
                <c:pt idx="757">
                  <c:v>20.327702385654199</c:v>
                </c:pt>
                <c:pt idx="758">
                  <c:v>12.7799953389025</c:v>
                </c:pt>
                <c:pt idx="759">
                  <c:v>12.539449705154899</c:v>
                </c:pt>
                <c:pt idx="760">
                  <c:v>18.390154897751302</c:v>
                </c:pt>
                <c:pt idx="761">
                  <c:v>21.015495402973201</c:v>
                </c:pt>
                <c:pt idx="762">
                  <c:v>8.5269435409515797</c:v>
                </c:pt>
                <c:pt idx="763">
                  <c:v>17.603584834209901</c:v>
                </c:pt>
                <c:pt idx="764">
                  <c:v>15.784493279493701</c:v>
                </c:pt>
                <c:pt idx="765">
                  <c:v>16.9226798574668</c:v>
                </c:pt>
                <c:pt idx="766">
                  <c:v>13.794647337716301</c:v>
                </c:pt>
                <c:pt idx="767">
                  <c:v>18.351331025263399</c:v>
                </c:pt>
                <c:pt idx="768">
                  <c:v>12.870954789776</c:v>
                </c:pt>
                <c:pt idx="769">
                  <c:v>16.238538235963201</c:v>
                </c:pt>
                <c:pt idx="770">
                  <c:v>15.069624936106701</c:v>
                </c:pt>
                <c:pt idx="771">
                  <c:v>22.213984740327099</c:v>
                </c:pt>
                <c:pt idx="772">
                  <c:v>17.8412451033062</c:v>
                </c:pt>
                <c:pt idx="773">
                  <c:v>10.490687500694699</c:v>
                </c:pt>
                <c:pt idx="774">
                  <c:v>20.400621844802</c:v>
                </c:pt>
                <c:pt idx="775">
                  <c:v>21.6894420448352</c:v>
                </c:pt>
                <c:pt idx="776">
                  <c:v>19.451729401744799</c:v>
                </c:pt>
                <c:pt idx="777">
                  <c:v>16.948583486985498</c:v>
                </c:pt>
                <c:pt idx="778">
                  <c:v>14.7036309751266</c:v>
                </c:pt>
                <c:pt idx="779">
                  <c:v>20.139126760516501</c:v>
                </c:pt>
                <c:pt idx="780">
                  <c:v>24.751547013023</c:v>
                </c:pt>
                <c:pt idx="781">
                  <c:v>17.147890388348301</c:v>
                </c:pt>
                <c:pt idx="782">
                  <c:v>9.1458924133518895</c:v>
                </c:pt>
                <c:pt idx="783">
                  <c:v>11.4874017481949</c:v>
                </c:pt>
                <c:pt idx="784">
                  <c:v>12.988942599960099</c:v>
                </c:pt>
                <c:pt idx="785">
                  <c:v>9.84788722275594</c:v>
                </c:pt>
                <c:pt idx="786">
                  <c:v>21.1886883591193</c:v>
                </c:pt>
                <c:pt idx="787">
                  <c:v>6.4335999882032402</c:v>
                </c:pt>
                <c:pt idx="788">
                  <c:v>12.8283147184582</c:v>
                </c:pt>
                <c:pt idx="789">
                  <c:v>17.820310127816999</c:v>
                </c:pt>
                <c:pt idx="790">
                  <c:v>15.8365089475529</c:v>
                </c:pt>
                <c:pt idx="791">
                  <c:v>13.482628469205199</c:v>
                </c:pt>
                <c:pt idx="792">
                  <c:v>17.5286397982903</c:v>
                </c:pt>
                <c:pt idx="793">
                  <c:v>8.3984851935534994</c:v>
                </c:pt>
                <c:pt idx="794">
                  <c:v>13.7114169945424</c:v>
                </c:pt>
                <c:pt idx="795">
                  <c:v>11.6930285926554</c:v>
                </c:pt>
                <c:pt idx="796">
                  <c:v>22.889570356427399</c:v>
                </c:pt>
                <c:pt idx="797">
                  <c:v>15.8038473904268</c:v>
                </c:pt>
                <c:pt idx="798">
                  <c:v>20.001056267471299</c:v>
                </c:pt>
                <c:pt idx="799">
                  <c:v>24.9753440684593</c:v>
                </c:pt>
                <c:pt idx="800">
                  <c:v>22.333531805924501</c:v>
                </c:pt>
                <c:pt idx="801">
                  <c:v>8.9738361189528604</c:v>
                </c:pt>
                <c:pt idx="802">
                  <c:v>25.561210518503799</c:v>
                </c:pt>
                <c:pt idx="803">
                  <c:v>16.5388430467025</c:v>
                </c:pt>
                <c:pt idx="804">
                  <c:v>21.068627372034801</c:v>
                </c:pt>
                <c:pt idx="805">
                  <c:v>23.1802392904615</c:v>
                </c:pt>
                <c:pt idx="806">
                  <c:v>12.3839855812809</c:v>
                </c:pt>
                <c:pt idx="807">
                  <c:v>14.3659083257484</c:v>
                </c:pt>
                <c:pt idx="808">
                  <c:v>8.4510142677027904</c:v>
                </c:pt>
                <c:pt idx="809">
                  <c:v>12.870325982790799</c:v>
                </c:pt>
                <c:pt idx="810">
                  <c:v>26.0551448418958</c:v>
                </c:pt>
                <c:pt idx="811">
                  <c:v>15.080970998772001</c:v>
                </c:pt>
                <c:pt idx="812">
                  <c:v>12.1663843285792</c:v>
                </c:pt>
                <c:pt idx="813">
                  <c:v>16.789635114593398</c:v>
                </c:pt>
                <c:pt idx="814">
                  <c:v>10.013215450214799</c:v>
                </c:pt>
                <c:pt idx="815">
                  <c:v>17.748167588371199</c:v>
                </c:pt>
                <c:pt idx="816">
                  <c:v>13.032816646473201</c:v>
                </c:pt>
                <c:pt idx="817">
                  <c:v>12.3276092336092</c:v>
                </c:pt>
                <c:pt idx="818">
                  <c:v>9.4008305457815897</c:v>
                </c:pt>
                <c:pt idx="819">
                  <c:v>18.732511355588102</c:v>
                </c:pt>
                <c:pt idx="820">
                  <c:v>8.4459646429843698</c:v>
                </c:pt>
                <c:pt idx="821">
                  <c:v>13.559721609939199</c:v>
                </c:pt>
                <c:pt idx="822">
                  <c:v>22.152784299787601</c:v>
                </c:pt>
                <c:pt idx="823">
                  <c:v>8.6401882690465204</c:v>
                </c:pt>
                <c:pt idx="824">
                  <c:v>13.356829662297001</c:v>
                </c:pt>
                <c:pt idx="825">
                  <c:v>9.0661851771043604</c:v>
                </c:pt>
                <c:pt idx="826">
                  <c:v>8.3704090476326893</c:v>
                </c:pt>
                <c:pt idx="827">
                  <c:v>13.7372501179645</c:v>
                </c:pt>
                <c:pt idx="828">
                  <c:v>19.8073959571296</c:v>
                </c:pt>
                <c:pt idx="829">
                  <c:v>12.963764193344799</c:v>
                </c:pt>
                <c:pt idx="830">
                  <c:v>8.7466842533021296</c:v>
                </c:pt>
                <c:pt idx="831">
                  <c:v>17.592391792598399</c:v>
                </c:pt>
                <c:pt idx="832">
                  <c:v>12.3327530577996</c:v>
                </c:pt>
                <c:pt idx="833">
                  <c:v>15.0288749056632</c:v>
                </c:pt>
                <c:pt idx="834">
                  <c:v>18.697218397064301</c:v>
                </c:pt>
                <c:pt idx="835">
                  <c:v>6.7546559390386296</c:v>
                </c:pt>
                <c:pt idx="836">
                  <c:v>20.0354190308339</c:v>
                </c:pt>
                <c:pt idx="837">
                  <c:v>5.2589337704813897</c:v>
                </c:pt>
                <c:pt idx="838">
                  <c:v>9.2468923871849693</c:v>
                </c:pt>
                <c:pt idx="839">
                  <c:v>20.8608714644703</c:v>
                </c:pt>
                <c:pt idx="840">
                  <c:v>13.780518492604401</c:v>
                </c:pt>
                <c:pt idx="841">
                  <c:v>15.422881001852099</c:v>
                </c:pt>
                <c:pt idx="842">
                  <c:v>22.304146853574199</c:v>
                </c:pt>
                <c:pt idx="843">
                  <c:v>22.5541808400584</c:v>
                </c:pt>
                <c:pt idx="844">
                  <c:v>15.3172702880566</c:v>
                </c:pt>
                <c:pt idx="845">
                  <c:v>14.308963221251799</c:v>
                </c:pt>
                <c:pt idx="846">
                  <c:v>17.803348509289702</c:v>
                </c:pt>
                <c:pt idx="847">
                  <c:v>16.773464902163202</c:v>
                </c:pt>
                <c:pt idx="848">
                  <c:v>17.197782696554398</c:v>
                </c:pt>
                <c:pt idx="849">
                  <c:v>15.5956710203406</c:v>
                </c:pt>
                <c:pt idx="850">
                  <c:v>15.2882761749614</c:v>
                </c:pt>
                <c:pt idx="851">
                  <c:v>10.2236118406933</c:v>
                </c:pt>
                <c:pt idx="852">
                  <c:v>20.665961062133398</c:v>
                </c:pt>
                <c:pt idx="853">
                  <c:v>18.4885280031265</c:v>
                </c:pt>
                <c:pt idx="854">
                  <c:v>13.821173734011801</c:v>
                </c:pt>
                <c:pt idx="855">
                  <c:v>17.547585858536799</c:v>
                </c:pt>
                <c:pt idx="856">
                  <c:v>14.150241934257</c:v>
                </c:pt>
                <c:pt idx="857">
                  <c:v>12.8460996808156</c:v>
                </c:pt>
                <c:pt idx="858">
                  <c:v>22.286832336078799</c:v>
                </c:pt>
                <c:pt idx="859">
                  <c:v>20.827499556624801</c:v>
                </c:pt>
                <c:pt idx="860">
                  <c:v>14.5592733297389</c:v>
                </c:pt>
                <c:pt idx="861">
                  <c:v>7.9818610548807403</c:v>
                </c:pt>
                <c:pt idx="862">
                  <c:v>20.338870073229501</c:v>
                </c:pt>
                <c:pt idx="863">
                  <c:v>10.195585027843</c:v>
                </c:pt>
                <c:pt idx="864">
                  <c:v>11.1308053207085</c:v>
                </c:pt>
                <c:pt idx="865">
                  <c:v>21.833777393212301</c:v>
                </c:pt>
                <c:pt idx="866">
                  <c:v>14.4271346454014</c:v>
                </c:pt>
                <c:pt idx="867">
                  <c:v>12.653545169252901</c:v>
                </c:pt>
                <c:pt idx="868">
                  <c:v>12.0000880720879</c:v>
                </c:pt>
                <c:pt idx="869">
                  <c:v>16.355635238883899</c:v>
                </c:pt>
                <c:pt idx="870">
                  <c:v>16.838875087535701</c:v>
                </c:pt>
                <c:pt idx="871">
                  <c:v>15.810730811203801</c:v>
                </c:pt>
                <c:pt idx="872">
                  <c:v>14.429034527986699</c:v>
                </c:pt>
                <c:pt idx="873">
                  <c:v>11.691867512478201</c:v>
                </c:pt>
                <c:pt idx="874">
                  <c:v>8.6701982377625306</c:v>
                </c:pt>
                <c:pt idx="875">
                  <c:v>18.6803061971315</c:v>
                </c:pt>
                <c:pt idx="876">
                  <c:v>23.447264818083099</c:v>
                </c:pt>
                <c:pt idx="877">
                  <c:v>12.460545486875199</c:v>
                </c:pt>
                <c:pt idx="878">
                  <c:v>15.010948777804799</c:v>
                </c:pt>
                <c:pt idx="879">
                  <c:v>11.6587896700154</c:v>
                </c:pt>
                <c:pt idx="880">
                  <c:v>18.5587062195271</c:v>
                </c:pt>
                <c:pt idx="881">
                  <c:v>11.0000807315693</c:v>
                </c:pt>
                <c:pt idx="882">
                  <c:v>14.4887256055211</c:v>
                </c:pt>
                <c:pt idx="883">
                  <c:v>9.6849921847512999</c:v>
                </c:pt>
                <c:pt idx="884">
                  <c:v>22.069642239693099</c:v>
                </c:pt>
                <c:pt idx="885">
                  <c:v>11.106413860250701</c:v>
                </c:pt>
                <c:pt idx="886">
                  <c:v>15.3011380969507</c:v>
                </c:pt>
                <c:pt idx="887">
                  <c:v>13.162274147922099</c:v>
                </c:pt>
                <c:pt idx="888">
                  <c:v>13.930379496065701</c:v>
                </c:pt>
                <c:pt idx="889">
                  <c:v>16.1831681058115</c:v>
                </c:pt>
                <c:pt idx="890">
                  <c:v>10.100971652494</c:v>
                </c:pt>
                <c:pt idx="891">
                  <c:v>19.836298173423199</c:v>
                </c:pt>
                <c:pt idx="892">
                  <c:v>19.357658840009702</c:v>
                </c:pt>
                <c:pt idx="893">
                  <c:v>14.184366709833601</c:v>
                </c:pt>
                <c:pt idx="894">
                  <c:v>15.4672421371473</c:v>
                </c:pt>
                <c:pt idx="895">
                  <c:v>17.554104660805699</c:v>
                </c:pt>
                <c:pt idx="896">
                  <c:v>24.730500943745501</c:v>
                </c:pt>
                <c:pt idx="897">
                  <c:v>16.852991335137801</c:v>
                </c:pt>
                <c:pt idx="898">
                  <c:v>12.198229197067199</c:v>
                </c:pt>
                <c:pt idx="899">
                  <c:v>11.0118598933997</c:v>
                </c:pt>
                <c:pt idx="900">
                  <c:v>21.0580319660858</c:v>
                </c:pt>
                <c:pt idx="901">
                  <c:v>21.460165954917102</c:v>
                </c:pt>
                <c:pt idx="902">
                  <c:v>16.410920258816802</c:v>
                </c:pt>
                <c:pt idx="903">
                  <c:v>16.6816720084685</c:v>
                </c:pt>
                <c:pt idx="904">
                  <c:v>13.8371380063062</c:v>
                </c:pt>
                <c:pt idx="905">
                  <c:v>22.2906163866901</c:v>
                </c:pt>
                <c:pt idx="906">
                  <c:v>13.9057139533337</c:v>
                </c:pt>
                <c:pt idx="907">
                  <c:v>17.2885644564379</c:v>
                </c:pt>
                <c:pt idx="908">
                  <c:v>17.4883372845681</c:v>
                </c:pt>
                <c:pt idx="909">
                  <c:v>16.210734186761901</c:v>
                </c:pt>
                <c:pt idx="910">
                  <c:v>15.0347341692187</c:v>
                </c:pt>
                <c:pt idx="911">
                  <c:v>21.1728585862685</c:v>
                </c:pt>
                <c:pt idx="912">
                  <c:v>15.3565931894176</c:v>
                </c:pt>
                <c:pt idx="913">
                  <c:v>14.2968383103896</c:v>
                </c:pt>
                <c:pt idx="914">
                  <c:v>13.349740000867801</c:v>
                </c:pt>
                <c:pt idx="915">
                  <c:v>15.058493014802499</c:v>
                </c:pt>
                <c:pt idx="916">
                  <c:v>9.6351878193279106</c:v>
                </c:pt>
                <c:pt idx="917">
                  <c:v>20.659026414246402</c:v>
                </c:pt>
                <c:pt idx="918">
                  <c:v>12.270735491230001</c:v>
                </c:pt>
                <c:pt idx="919">
                  <c:v>10.907229081108101</c:v>
                </c:pt>
                <c:pt idx="920">
                  <c:v>14.6071746739117</c:v>
                </c:pt>
                <c:pt idx="921">
                  <c:v>14.7330365763499</c:v>
                </c:pt>
                <c:pt idx="922">
                  <c:v>22.144709553606301</c:v>
                </c:pt>
                <c:pt idx="923">
                  <c:v>15.780437314837901</c:v>
                </c:pt>
                <c:pt idx="924">
                  <c:v>20.723180427744499</c:v>
                </c:pt>
                <c:pt idx="925">
                  <c:v>14.359529994837899</c:v>
                </c:pt>
                <c:pt idx="926">
                  <c:v>8.1352874868870106</c:v>
                </c:pt>
                <c:pt idx="927">
                  <c:v>21.917673989253299</c:v>
                </c:pt>
                <c:pt idx="928">
                  <c:v>19.240170096418002</c:v>
                </c:pt>
                <c:pt idx="929">
                  <c:v>15.442448609347499</c:v>
                </c:pt>
                <c:pt idx="930">
                  <c:v>13.3353428753773</c:v>
                </c:pt>
                <c:pt idx="931">
                  <c:v>17.755455534596798</c:v>
                </c:pt>
                <c:pt idx="932">
                  <c:v>17.223043897479499</c:v>
                </c:pt>
                <c:pt idx="933">
                  <c:v>16.009778745641999</c:v>
                </c:pt>
                <c:pt idx="934">
                  <c:v>18.3088416781737</c:v>
                </c:pt>
                <c:pt idx="935">
                  <c:v>17.235860913170601</c:v>
                </c:pt>
                <c:pt idx="936">
                  <c:v>15.8358579788749</c:v>
                </c:pt>
                <c:pt idx="937">
                  <c:v>6.8933885139256903</c:v>
                </c:pt>
                <c:pt idx="938">
                  <c:v>22.736773915190401</c:v>
                </c:pt>
                <c:pt idx="939">
                  <c:v>14.717213675901499</c:v>
                </c:pt>
                <c:pt idx="940">
                  <c:v>14.193423381741599</c:v>
                </c:pt>
                <c:pt idx="941">
                  <c:v>18.064350210683902</c:v>
                </c:pt>
                <c:pt idx="942">
                  <c:v>17.311409139677401</c:v>
                </c:pt>
                <c:pt idx="943">
                  <c:v>17.632056224929801</c:v>
                </c:pt>
                <c:pt idx="944">
                  <c:v>12.677531709687999</c:v>
                </c:pt>
                <c:pt idx="945">
                  <c:v>20.496513395087199</c:v>
                </c:pt>
                <c:pt idx="946">
                  <c:v>25.195317574423498</c:v>
                </c:pt>
                <c:pt idx="947">
                  <c:v>7.9116750070623798</c:v>
                </c:pt>
                <c:pt idx="948">
                  <c:v>16.437252976304102</c:v>
                </c:pt>
                <c:pt idx="949">
                  <c:v>17.272058711631701</c:v>
                </c:pt>
                <c:pt idx="950">
                  <c:v>12.8556581833772</c:v>
                </c:pt>
                <c:pt idx="951">
                  <c:v>24.630275147146101</c:v>
                </c:pt>
                <c:pt idx="952">
                  <c:v>13.1372228092099</c:v>
                </c:pt>
                <c:pt idx="953">
                  <c:v>12.789887930380999</c:v>
                </c:pt>
                <c:pt idx="954">
                  <c:v>10.038862023656</c:v>
                </c:pt>
                <c:pt idx="955">
                  <c:v>15.283356744035199</c:v>
                </c:pt>
                <c:pt idx="956">
                  <c:v>21.247995423910901</c:v>
                </c:pt>
                <c:pt idx="957">
                  <c:v>12.7809080484195</c:v>
                </c:pt>
                <c:pt idx="958">
                  <c:v>21.9526622539809</c:v>
                </c:pt>
                <c:pt idx="959">
                  <c:v>13.164951184968499</c:v>
                </c:pt>
                <c:pt idx="960">
                  <c:v>19.678048049698202</c:v>
                </c:pt>
                <c:pt idx="961">
                  <c:v>12.0269336304567</c:v>
                </c:pt>
                <c:pt idx="962">
                  <c:v>11.1295902359842</c:v>
                </c:pt>
                <c:pt idx="963">
                  <c:v>20.357489332953001</c:v>
                </c:pt>
                <c:pt idx="964">
                  <c:v>18.374726440763801</c:v>
                </c:pt>
                <c:pt idx="965">
                  <c:v>10.2645430269664</c:v>
                </c:pt>
                <c:pt idx="966">
                  <c:v>22.5489515935692</c:v>
                </c:pt>
                <c:pt idx="967">
                  <c:v>12.034669928299699</c:v>
                </c:pt>
                <c:pt idx="968">
                  <c:v>14.855635535073599</c:v>
                </c:pt>
                <c:pt idx="969">
                  <c:v>10.4685481739042</c:v>
                </c:pt>
                <c:pt idx="970">
                  <c:v>15.075982020383</c:v>
                </c:pt>
                <c:pt idx="971">
                  <c:v>15.068596044672001</c:v>
                </c:pt>
                <c:pt idx="972">
                  <c:v>14.909920805686999</c:v>
                </c:pt>
                <c:pt idx="973">
                  <c:v>13.1457977457908</c:v>
                </c:pt>
                <c:pt idx="974">
                  <c:v>11.242207462548199</c:v>
                </c:pt>
                <c:pt idx="975">
                  <c:v>16.5005563595975</c:v>
                </c:pt>
                <c:pt idx="976">
                  <c:v>12.5461272455188</c:v>
                </c:pt>
                <c:pt idx="977">
                  <c:v>19.122895578379801</c:v>
                </c:pt>
                <c:pt idx="978">
                  <c:v>18.797536004293601</c:v>
                </c:pt>
                <c:pt idx="979">
                  <c:v>17.115321326820901</c:v>
                </c:pt>
                <c:pt idx="980">
                  <c:v>15.233836403755401</c:v>
                </c:pt>
                <c:pt idx="981">
                  <c:v>16.119528028373601</c:v>
                </c:pt>
                <c:pt idx="982">
                  <c:v>26.3793437449104</c:v>
                </c:pt>
                <c:pt idx="983">
                  <c:v>13.3736698404345</c:v>
                </c:pt>
                <c:pt idx="984">
                  <c:v>11.0737137927151</c:v>
                </c:pt>
                <c:pt idx="985">
                  <c:v>17.243821066178299</c:v>
                </c:pt>
                <c:pt idx="986">
                  <c:v>10.526259976179</c:v>
                </c:pt>
                <c:pt idx="987">
                  <c:v>14.824215025998299</c:v>
                </c:pt>
                <c:pt idx="988">
                  <c:v>8.3983306651180705</c:v>
                </c:pt>
                <c:pt idx="989">
                  <c:v>14.6887054282303</c:v>
                </c:pt>
                <c:pt idx="990">
                  <c:v>8.6152376881904207</c:v>
                </c:pt>
                <c:pt idx="991">
                  <c:v>12.7717415497918</c:v>
                </c:pt>
                <c:pt idx="992">
                  <c:v>7.5264109270460402</c:v>
                </c:pt>
                <c:pt idx="993">
                  <c:v>10.225292150004901</c:v>
                </c:pt>
                <c:pt idx="994">
                  <c:v>12.9362739437861</c:v>
                </c:pt>
                <c:pt idx="995">
                  <c:v>15.285467198987901</c:v>
                </c:pt>
                <c:pt idx="996">
                  <c:v>10.845871478638401</c:v>
                </c:pt>
                <c:pt idx="997">
                  <c:v>21.649698205738499</c:v>
                </c:pt>
                <c:pt idx="998">
                  <c:v>13.844723282612801</c:v>
                </c:pt>
                <c:pt idx="999">
                  <c:v>6.9837801167485001</c:v>
                </c:pt>
                <c:pt idx="1000">
                  <c:v>19.029878849326501</c:v>
                </c:pt>
                <c:pt idx="1001">
                  <c:v>9.9068167310248292</c:v>
                </c:pt>
                <c:pt idx="1002">
                  <c:v>15.5939370093308</c:v>
                </c:pt>
                <c:pt idx="1003">
                  <c:v>14.574149692215601</c:v>
                </c:pt>
                <c:pt idx="1004">
                  <c:v>12.4215668768201</c:v>
                </c:pt>
                <c:pt idx="1005">
                  <c:v>10.1778220234402</c:v>
                </c:pt>
                <c:pt idx="1006">
                  <c:v>6.8239669700595398</c:v>
                </c:pt>
                <c:pt idx="1007">
                  <c:v>12.027521700403</c:v>
                </c:pt>
                <c:pt idx="1008">
                  <c:v>16.3691022594328</c:v>
                </c:pt>
                <c:pt idx="1009">
                  <c:v>23.960806911583202</c:v>
                </c:pt>
                <c:pt idx="1010">
                  <c:v>19.0769305570353</c:v>
                </c:pt>
                <c:pt idx="1011">
                  <c:v>19.727794522668798</c:v>
                </c:pt>
                <c:pt idx="1012">
                  <c:v>13.8277381563158</c:v>
                </c:pt>
                <c:pt idx="1013">
                  <c:v>8.9644823079129701</c:v>
                </c:pt>
                <c:pt idx="1014">
                  <c:v>17.319762695439501</c:v>
                </c:pt>
                <c:pt idx="1015">
                  <c:v>14.307646900564199</c:v>
                </c:pt>
                <c:pt idx="1016">
                  <c:v>12.955162634606401</c:v>
                </c:pt>
                <c:pt idx="1017">
                  <c:v>16.075228058755499</c:v>
                </c:pt>
                <c:pt idx="1018">
                  <c:v>6.9357008914570004</c:v>
                </c:pt>
                <c:pt idx="1019">
                  <c:v>16.905708115645499</c:v>
                </c:pt>
                <c:pt idx="1020">
                  <c:v>6.1186934826099604</c:v>
                </c:pt>
                <c:pt idx="1021">
                  <c:v>17.4627799565523</c:v>
                </c:pt>
                <c:pt idx="1022">
                  <c:v>17.418739895151301</c:v>
                </c:pt>
                <c:pt idx="1023">
                  <c:v>15.560530659236001</c:v>
                </c:pt>
                <c:pt idx="1024">
                  <c:v>23.994595498119399</c:v>
                </c:pt>
                <c:pt idx="1025">
                  <c:v>6.7468807895572303</c:v>
                </c:pt>
                <c:pt idx="1026">
                  <c:v>33.1698874047621</c:v>
                </c:pt>
                <c:pt idx="1027">
                  <c:v>20.5777750956705</c:v>
                </c:pt>
                <c:pt idx="1028">
                  <c:v>7.6020460748096301</c:v>
                </c:pt>
                <c:pt idx="1029">
                  <c:v>25.600423519587899</c:v>
                </c:pt>
                <c:pt idx="1030">
                  <c:v>17.915085049114602</c:v>
                </c:pt>
                <c:pt idx="1031">
                  <c:v>15.777166652272999</c:v>
                </c:pt>
                <c:pt idx="1032">
                  <c:v>8.9510922306634004</c:v>
                </c:pt>
                <c:pt idx="1033">
                  <c:v>15.715228588729399</c:v>
                </c:pt>
                <c:pt idx="1034">
                  <c:v>14.1021494911001</c:v>
                </c:pt>
                <c:pt idx="1035">
                  <c:v>19.062871056886099</c:v>
                </c:pt>
                <c:pt idx="1036">
                  <c:v>12.940899497496</c:v>
                </c:pt>
                <c:pt idx="1037">
                  <c:v>17.108371068604601</c:v>
                </c:pt>
                <c:pt idx="1038">
                  <c:v>13.305950132228</c:v>
                </c:pt>
                <c:pt idx="1039">
                  <c:v>12.475348175557601</c:v>
                </c:pt>
                <c:pt idx="1040">
                  <c:v>18.880147385325699</c:v>
                </c:pt>
                <c:pt idx="1041">
                  <c:v>10.894884268977799</c:v>
                </c:pt>
                <c:pt idx="1042">
                  <c:v>16.035527583215199</c:v>
                </c:pt>
                <c:pt idx="1043">
                  <c:v>9.7674290688377994</c:v>
                </c:pt>
                <c:pt idx="1044">
                  <c:v>7.8733999085378397</c:v>
                </c:pt>
                <c:pt idx="1045">
                  <c:v>19.106259132067201</c:v>
                </c:pt>
                <c:pt idx="1046">
                  <c:v>18.050779554931299</c:v>
                </c:pt>
                <c:pt idx="1047">
                  <c:v>10.172369539607701</c:v>
                </c:pt>
                <c:pt idx="1048">
                  <c:v>10.6351222144975</c:v>
                </c:pt>
                <c:pt idx="1049">
                  <c:v>14.5048310965347</c:v>
                </c:pt>
                <c:pt idx="1050">
                  <c:v>19.403387322124701</c:v>
                </c:pt>
                <c:pt idx="1051">
                  <c:v>20.3618733799346</c:v>
                </c:pt>
                <c:pt idx="1052">
                  <c:v>18.672394689848598</c:v>
                </c:pt>
                <c:pt idx="1053">
                  <c:v>18.610393920649699</c:v>
                </c:pt>
                <c:pt idx="1054">
                  <c:v>15.118108055869399</c:v>
                </c:pt>
                <c:pt idx="1055">
                  <c:v>25.631872130962002</c:v>
                </c:pt>
                <c:pt idx="1056">
                  <c:v>21.100555989045102</c:v>
                </c:pt>
                <c:pt idx="1057">
                  <c:v>22.620688762861601</c:v>
                </c:pt>
                <c:pt idx="1058">
                  <c:v>19.4413605098575</c:v>
                </c:pt>
                <c:pt idx="1059">
                  <c:v>20.841728499543901</c:v>
                </c:pt>
                <c:pt idx="1060">
                  <c:v>18.0065218938608</c:v>
                </c:pt>
                <c:pt idx="1061">
                  <c:v>6.4759402755571296</c:v>
                </c:pt>
                <c:pt idx="1062">
                  <c:v>11.555711117768</c:v>
                </c:pt>
                <c:pt idx="1063">
                  <c:v>16.0426747007524</c:v>
                </c:pt>
                <c:pt idx="1064">
                  <c:v>14.734355954084601</c:v>
                </c:pt>
                <c:pt idx="1065">
                  <c:v>16.181294314179901</c:v>
                </c:pt>
                <c:pt idx="1066">
                  <c:v>13.8484823152326</c:v>
                </c:pt>
                <c:pt idx="1067">
                  <c:v>6.5279616179142899</c:v>
                </c:pt>
                <c:pt idx="1068">
                  <c:v>12.641086569838601</c:v>
                </c:pt>
                <c:pt idx="1069">
                  <c:v>15.3931577029607</c:v>
                </c:pt>
                <c:pt idx="1070">
                  <c:v>14.1275825786926</c:v>
                </c:pt>
                <c:pt idx="1071">
                  <c:v>14.2788550019798</c:v>
                </c:pt>
                <c:pt idx="1072">
                  <c:v>23.665014937703699</c:v>
                </c:pt>
                <c:pt idx="1073">
                  <c:v>12.2533033658727</c:v>
                </c:pt>
                <c:pt idx="1074">
                  <c:v>32.077784801361197</c:v>
                </c:pt>
                <c:pt idx="1075">
                  <c:v>12.030735992376201</c:v>
                </c:pt>
                <c:pt idx="1076">
                  <c:v>13.1635620447829</c:v>
                </c:pt>
                <c:pt idx="1077">
                  <c:v>25.570584087118998</c:v>
                </c:pt>
                <c:pt idx="1078">
                  <c:v>10.833326682756599</c:v>
                </c:pt>
                <c:pt idx="1079">
                  <c:v>16.765203370041501</c:v>
                </c:pt>
                <c:pt idx="1080">
                  <c:v>19.655320292689101</c:v>
                </c:pt>
                <c:pt idx="1081">
                  <c:v>13.8726542377588</c:v>
                </c:pt>
                <c:pt idx="1082">
                  <c:v>9.6285036932939292</c:v>
                </c:pt>
                <c:pt idx="1083">
                  <c:v>17.9095959551139</c:v>
                </c:pt>
                <c:pt idx="1084">
                  <c:v>10.276409792207501</c:v>
                </c:pt>
                <c:pt idx="1085">
                  <c:v>14.5127029554597</c:v>
                </c:pt>
                <c:pt idx="1086">
                  <c:v>17.522147055203401</c:v>
                </c:pt>
                <c:pt idx="1087">
                  <c:v>15.2741299644614</c:v>
                </c:pt>
                <c:pt idx="1088">
                  <c:v>11.1577820683199</c:v>
                </c:pt>
                <c:pt idx="1089">
                  <c:v>11.475945445814199</c:v>
                </c:pt>
                <c:pt idx="1090">
                  <c:v>8.1620298136375702</c:v>
                </c:pt>
                <c:pt idx="1091">
                  <c:v>11.3927711457772</c:v>
                </c:pt>
                <c:pt idx="1092">
                  <c:v>11.608243631921599</c:v>
                </c:pt>
                <c:pt idx="1093">
                  <c:v>16.9665598112603</c:v>
                </c:pt>
                <c:pt idx="1094">
                  <c:v>17.788468700357701</c:v>
                </c:pt>
                <c:pt idx="1095">
                  <c:v>19.600948264286099</c:v>
                </c:pt>
                <c:pt idx="1096">
                  <c:v>21.018795821296798</c:v>
                </c:pt>
                <c:pt idx="1097">
                  <c:v>12.7969775782936</c:v>
                </c:pt>
                <c:pt idx="1098">
                  <c:v>13.396848474210501</c:v>
                </c:pt>
                <c:pt idx="1099">
                  <c:v>20.278198844875298</c:v>
                </c:pt>
                <c:pt idx="1100">
                  <c:v>18.026212386572901</c:v>
                </c:pt>
                <c:pt idx="1101">
                  <c:v>15.020330336804999</c:v>
                </c:pt>
                <c:pt idx="1102">
                  <c:v>13.7491408379086</c:v>
                </c:pt>
                <c:pt idx="1103">
                  <c:v>10.1957410110453</c:v>
                </c:pt>
                <c:pt idx="1104">
                  <c:v>22.871083304003101</c:v>
                </c:pt>
                <c:pt idx="1105">
                  <c:v>23.132110482179101</c:v>
                </c:pt>
                <c:pt idx="1106">
                  <c:v>9.0647807808545497</c:v>
                </c:pt>
                <c:pt idx="1107">
                  <c:v>22.4115728304639</c:v>
                </c:pt>
                <c:pt idx="1108">
                  <c:v>10.526433997805601</c:v>
                </c:pt>
                <c:pt idx="1109">
                  <c:v>12.840096309473999</c:v>
                </c:pt>
                <c:pt idx="1110">
                  <c:v>17.5918244204722</c:v>
                </c:pt>
                <c:pt idx="1111">
                  <c:v>16.852483262097</c:v>
                </c:pt>
                <c:pt idx="1112">
                  <c:v>17.400081978452999</c:v>
                </c:pt>
                <c:pt idx="1113">
                  <c:v>9.6135783683530907</c:v>
                </c:pt>
                <c:pt idx="1114">
                  <c:v>17.457195915979799</c:v>
                </c:pt>
                <c:pt idx="1115">
                  <c:v>16.746723466113199</c:v>
                </c:pt>
                <c:pt idx="1116">
                  <c:v>14.207193669106999</c:v>
                </c:pt>
                <c:pt idx="1117">
                  <c:v>12.526350613737399</c:v>
                </c:pt>
                <c:pt idx="1118">
                  <c:v>27.1110779455942</c:v>
                </c:pt>
                <c:pt idx="1119">
                  <c:v>20.7124478364289</c:v>
                </c:pt>
                <c:pt idx="1120">
                  <c:v>28.3282768859202</c:v>
                </c:pt>
                <c:pt idx="1121">
                  <c:v>15.2709460446072</c:v>
                </c:pt>
                <c:pt idx="1122">
                  <c:v>22.911903033382298</c:v>
                </c:pt>
                <c:pt idx="1123">
                  <c:v>22.872921824812</c:v>
                </c:pt>
                <c:pt idx="1124">
                  <c:v>20.694365440554801</c:v>
                </c:pt>
                <c:pt idx="1125">
                  <c:v>16.048573691204201</c:v>
                </c:pt>
                <c:pt idx="1126">
                  <c:v>12.866076049100901</c:v>
                </c:pt>
                <c:pt idx="1127">
                  <c:v>16.318936674438099</c:v>
                </c:pt>
                <c:pt idx="1128">
                  <c:v>15.5668416973252</c:v>
                </c:pt>
                <c:pt idx="1129">
                  <c:v>18.168298096593499</c:v>
                </c:pt>
                <c:pt idx="1130">
                  <c:v>22.918140116757598</c:v>
                </c:pt>
                <c:pt idx="1131">
                  <c:v>18.791887317889401</c:v>
                </c:pt>
                <c:pt idx="1132">
                  <c:v>10.436320295044</c:v>
                </c:pt>
                <c:pt idx="1133">
                  <c:v>5.6385753033584498</c:v>
                </c:pt>
                <c:pt idx="1134">
                  <c:v>8.1686347313545191</c:v>
                </c:pt>
                <c:pt idx="1135">
                  <c:v>18.3699762379036</c:v>
                </c:pt>
                <c:pt idx="1136">
                  <c:v>13.4142241220496</c:v>
                </c:pt>
                <c:pt idx="1137">
                  <c:v>15.5347672888582</c:v>
                </c:pt>
                <c:pt idx="1138">
                  <c:v>13.860948232600601</c:v>
                </c:pt>
                <c:pt idx="1139">
                  <c:v>18.038964663480101</c:v>
                </c:pt>
                <c:pt idx="1140">
                  <c:v>15.0981530241813</c:v>
                </c:pt>
                <c:pt idx="1141">
                  <c:v>12.716725522793499</c:v>
                </c:pt>
                <c:pt idx="1142">
                  <c:v>12.8081836046055</c:v>
                </c:pt>
                <c:pt idx="1143">
                  <c:v>13.940669428729301</c:v>
                </c:pt>
                <c:pt idx="1144">
                  <c:v>14.4370863722552</c:v>
                </c:pt>
                <c:pt idx="1145">
                  <c:v>25.393421123686199</c:v>
                </c:pt>
                <c:pt idx="1146">
                  <c:v>19.0015007346672</c:v>
                </c:pt>
                <c:pt idx="1147">
                  <c:v>14.225224690060401</c:v>
                </c:pt>
                <c:pt idx="1148">
                  <c:v>10.941714272371</c:v>
                </c:pt>
                <c:pt idx="1149">
                  <c:v>16.173065195708901</c:v>
                </c:pt>
                <c:pt idx="1150">
                  <c:v>12.048079809070201</c:v>
                </c:pt>
                <c:pt idx="1151">
                  <c:v>20.474759358879201</c:v>
                </c:pt>
                <c:pt idx="1152">
                  <c:v>16.346734462263299</c:v>
                </c:pt>
                <c:pt idx="1153">
                  <c:v>11.123736788279301</c:v>
                </c:pt>
                <c:pt idx="1154">
                  <c:v>16.7760645936307</c:v>
                </c:pt>
                <c:pt idx="1155">
                  <c:v>10.570415318078799</c:v>
                </c:pt>
                <c:pt idx="1156">
                  <c:v>22.853053052535898</c:v>
                </c:pt>
                <c:pt idx="1157">
                  <c:v>20.601105474299199</c:v>
                </c:pt>
                <c:pt idx="1158">
                  <c:v>9.8929396829990601</c:v>
                </c:pt>
                <c:pt idx="1159">
                  <c:v>22.232717943310998</c:v>
                </c:pt>
                <c:pt idx="1160">
                  <c:v>9.3333515152845798</c:v>
                </c:pt>
                <c:pt idx="1161">
                  <c:v>17.201890886395699</c:v>
                </c:pt>
                <c:pt idx="1162">
                  <c:v>18.698534963723599</c:v>
                </c:pt>
                <c:pt idx="1163">
                  <c:v>16.404032877420999</c:v>
                </c:pt>
                <c:pt idx="1164">
                  <c:v>12.9911691844055</c:v>
                </c:pt>
                <c:pt idx="1165">
                  <c:v>19.1708813374924</c:v>
                </c:pt>
                <c:pt idx="1166">
                  <c:v>17.842097854618299</c:v>
                </c:pt>
                <c:pt idx="1167">
                  <c:v>16.220212368453002</c:v>
                </c:pt>
                <c:pt idx="1168">
                  <c:v>11.695792944723999</c:v>
                </c:pt>
                <c:pt idx="1169">
                  <c:v>17.8967576119196</c:v>
                </c:pt>
                <c:pt idx="1170">
                  <c:v>21.5821257715766</c:v>
                </c:pt>
                <c:pt idx="1171">
                  <c:v>23.6400569432876</c:v>
                </c:pt>
                <c:pt idx="1172">
                  <c:v>18.391861182812601</c:v>
                </c:pt>
                <c:pt idx="1173">
                  <c:v>16.223056818205901</c:v>
                </c:pt>
                <c:pt idx="1174">
                  <c:v>16.2354627678796</c:v>
                </c:pt>
                <c:pt idx="1175">
                  <c:v>15.7456836614874</c:v>
                </c:pt>
                <c:pt idx="1176">
                  <c:v>8.97895960947357</c:v>
                </c:pt>
                <c:pt idx="1177">
                  <c:v>19.068967316294898</c:v>
                </c:pt>
                <c:pt idx="1178">
                  <c:v>17.821954579837399</c:v>
                </c:pt>
                <c:pt idx="1179">
                  <c:v>28.926661389515498</c:v>
                </c:pt>
                <c:pt idx="1180">
                  <c:v>22.5534261987764</c:v>
                </c:pt>
                <c:pt idx="1181">
                  <c:v>16.385284214447399</c:v>
                </c:pt>
                <c:pt idx="1182">
                  <c:v>10.562338699598101</c:v>
                </c:pt>
                <c:pt idx="1183">
                  <c:v>12.811869984079999</c:v>
                </c:pt>
                <c:pt idx="1184">
                  <c:v>16.852782022711398</c:v>
                </c:pt>
                <c:pt idx="1185">
                  <c:v>8.8045669411312009</c:v>
                </c:pt>
                <c:pt idx="1186">
                  <c:v>20.672837865090301</c:v>
                </c:pt>
                <c:pt idx="1187">
                  <c:v>15.846603786664099</c:v>
                </c:pt>
                <c:pt idx="1188">
                  <c:v>13.897778047250499</c:v>
                </c:pt>
                <c:pt idx="1189">
                  <c:v>15.21001305695</c:v>
                </c:pt>
                <c:pt idx="1190">
                  <c:v>11.0795060930432</c:v>
                </c:pt>
                <c:pt idx="1191">
                  <c:v>19.6703465043317</c:v>
                </c:pt>
                <c:pt idx="1192">
                  <c:v>15.1009978238764</c:v>
                </c:pt>
                <c:pt idx="1193">
                  <c:v>21.1048222120296</c:v>
                </c:pt>
                <c:pt idx="1194">
                  <c:v>10.4264250103645</c:v>
                </c:pt>
                <c:pt idx="1195">
                  <c:v>7.1213907491118196</c:v>
                </c:pt>
                <c:pt idx="1196">
                  <c:v>16.198227047062201</c:v>
                </c:pt>
                <c:pt idx="1197">
                  <c:v>21.363557564374702</c:v>
                </c:pt>
                <c:pt idx="1198">
                  <c:v>8.6606046410608108</c:v>
                </c:pt>
                <c:pt idx="1199">
                  <c:v>16.231033552359101</c:v>
                </c:pt>
                <c:pt idx="1200">
                  <c:v>19.753332799308499</c:v>
                </c:pt>
                <c:pt idx="1201">
                  <c:v>18.830531043972002</c:v>
                </c:pt>
                <c:pt idx="1202">
                  <c:v>24.184631965991102</c:v>
                </c:pt>
                <c:pt idx="1203">
                  <c:v>22.508941305998</c:v>
                </c:pt>
                <c:pt idx="1204">
                  <c:v>10.2738793835526</c:v>
                </c:pt>
                <c:pt idx="1205">
                  <c:v>12.488409810831</c:v>
                </c:pt>
                <c:pt idx="1206">
                  <c:v>23.096691299328398</c:v>
                </c:pt>
                <c:pt idx="1207">
                  <c:v>24.179345353721601</c:v>
                </c:pt>
                <c:pt idx="1208">
                  <c:v>13.844120557947701</c:v>
                </c:pt>
                <c:pt idx="1209">
                  <c:v>9.8268886462240097</c:v>
                </c:pt>
                <c:pt idx="1210">
                  <c:v>13.938765660852599</c:v>
                </c:pt>
                <c:pt idx="1211">
                  <c:v>16.477935625510099</c:v>
                </c:pt>
                <c:pt idx="1212">
                  <c:v>11.587610665121201</c:v>
                </c:pt>
                <c:pt idx="1213">
                  <c:v>19.793324807015299</c:v>
                </c:pt>
                <c:pt idx="1214">
                  <c:v>10.486715556228701</c:v>
                </c:pt>
                <c:pt idx="1215">
                  <c:v>13.407850319636999</c:v>
                </c:pt>
                <c:pt idx="1216">
                  <c:v>20.775883272589301</c:v>
                </c:pt>
                <c:pt idx="1217">
                  <c:v>15.018879311784101</c:v>
                </c:pt>
                <c:pt idx="1218">
                  <c:v>11.756164100695001</c:v>
                </c:pt>
                <c:pt idx="1219">
                  <c:v>16.658891190935901</c:v>
                </c:pt>
                <c:pt idx="1220">
                  <c:v>15.361850407522899</c:v>
                </c:pt>
                <c:pt idx="1221">
                  <c:v>17.774156442605701</c:v>
                </c:pt>
                <c:pt idx="1222">
                  <c:v>23.547555877283099</c:v>
                </c:pt>
                <c:pt idx="1223">
                  <c:v>10.204102168863599</c:v>
                </c:pt>
                <c:pt idx="1224">
                  <c:v>14.569069739890301</c:v>
                </c:pt>
                <c:pt idx="1225">
                  <c:v>17.264862720839599</c:v>
                </c:pt>
                <c:pt idx="1226">
                  <c:v>9.6287764977376096</c:v>
                </c:pt>
                <c:pt idx="1227">
                  <c:v>11.216113387731999</c:v>
                </c:pt>
                <c:pt idx="1228">
                  <c:v>15.6189168792977</c:v>
                </c:pt>
                <c:pt idx="1229">
                  <c:v>15.0998489004317</c:v>
                </c:pt>
                <c:pt idx="1230">
                  <c:v>13.835998227258299</c:v>
                </c:pt>
                <c:pt idx="1231">
                  <c:v>22.9396958560977</c:v>
                </c:pt>
                <c:pt idx="1232">
                  <c:v>10.532307642321801</c:v>
                </c:pt>
                <c:pt idx="1233">
                  <c:v>9.2165762765968804</c:v>
                </c:pt>
                <c:pt idx="1234">
                  <c:v>21.330255905645899</c:v>
                </c:pt>
                <c:pt idx="1235">
                  <c:v>12.3341970203223</c:v>
                </c:pt>
                <c:pt idx="1236">
                  <c:v>8.9318932724693294</c:v>
                </c:pt>
                <c:pt idx="1237">
                  <c:v>13.7849519630208</c:v>
                </c:pt>
                <c:pt idx="1238">
                  <c:v>19.069045916221398</c:v>
                </c:pt>
                <c:pt idx="1239">
                  <c:v>16.852919317293299</c:v>
                </c:pt>
                <c:pt idx="1240">
                  <c:v>12.8546078811802</c:v>
                </c:pt>
                <c:pt idx="1241">
                  <c:v>14.875189722713801</c:v>
                </c:pt>
                <c:pt idx="1242">
                  <c:v>17.2556848677646</c:v>
                </c:pt>
                <c:pt idx="1243">
                  <c:v>18.478866610819399</c:v>
                </c:pt>
                <c:pt idx="1244">
                  <c:v>18.772003984082598</c:v>
                </c:pt>
                <c:pt idx="1245">
                  <c:v>10.2686161645833</c:v>
                </c:pt>
                <c:pt idx="1246">
                  <c:v>16.220659945728599</c:v>
                </c:pt>
                <c:pt idx="1247">
                  <c:v>14.2756541779728</c:v>
                </c:pt>
                <c:pt idx="1248">
                  <c:v>20.7529761415697</c:v>
                </c:pt>
                <c:pt idx="1249">
                  <c:v>13.7728872201693</c:v>
                </c:pt>
                <c:pt idx="1250">
                  <c:v>9.5763772491112995</c:v>
                </c:pt>
                <c:pt idx="1251">
                  <c:v>17.875936207396201</c:v>
                </c:pt>
                <c:pt idx="1252">
                  <c:v>19.8148050527358</c:v>
                </c:pt>
                <c:pt idx="1253">
                  <c:v>8.0588275868500396</c:v>
                </c:pt>
                <c:pt idx="1254">
                  <c:v>21.799463308390699</c:v>
                </c:pt>
                <c:pt idx="1255">
                  <c:v>18.708440289449602</c:v>
                </c:pt>
                <c:pt idx="1256">
                  <c:v>15.6208421730536</c:v>
                </c:pt>
                <c:pt idx="1257">
                  <c:v>12.461616818</c:v>
                </c:pt>
                <c:pt idx="1258">
                  <c:v>15.784817157394</c:v>
                </c:pt>
                <c:pt idx="1259">
                  <c:v>16.166051753771701</c:v>
                </c:pt>
                <c:pt idx="1260">
                  <c:v>18.108093214356401</c:v>
                </c:pt>
                <c:pt idx="1261">
                  <c:v>19.370207234448099</c:v>
                </c:pt>
                <c:pt idx="1262">
                  <c:v>15.6411793711248</c:v>
                </c:pt>
                <c:pt idx="1263">
                  <c:v>25.543044378362101</c:v>
                </c:pt>
                <c:pt idx="1264">
                  <c:v>12.793429753660099</c:v>
                </c:pt>
                <c:pt idx="1265">
                  <c:v>12.8731484787972</c:v>
                </c:pt>
                <c:pt idx="1266">
                  <c:v>20.754930839635801</c:v>
                </c:pt>
                <c:pt idx="1267">
                  <c:v>27.6451273193668</c:v>
                </c:pt>
                <c:pt idx="1268">
                  <c:v>9.7922169052955095</c:v>
                </c:pt>
                <c:pt idx="1269">
                  <c:v>14.258388578714801</c:v>
                </c:pt>
                <c:pt idx="1270">
                  <c:v>11.619216134520601</c:v>
                </c:pt>
                <c:pt idx="1271">
                  <c:v>22.349852460009899</c:v>
                </c:pt>
                <c:pt idx="1272">
                  <c:v>15.6754150402141</c:v>
                </c:pt>
                <c:pt idx="1273">
                  <c:v>13.1628497451361</c:v>
                </c:pt>
                <c:pt idx="1274">
                  <c:v>12.9767090511716</c:v>
                </c:pt>
                <c:pt idx="1275">
                  <c:v>26.204379724440201</c:v>
                </c:pt>
                <c:pt idx="1276">
                  <c:v>17.591703362326101</c:v>
                </c:pt>
                <c:pt idx="1277">
                  <c:v>9.2058699115263494</c:v>
                </c:pt>
                <c:pt idx="1278">
                  <c:v>14.998357673233899</c:v>
                </c:pt>
                <c:pt idx="1279">
                  <c:v>20.002922086892202</c:v>
                </c:pt>
                <c:pt idx="1280">
                  <c:v>23.9877733796454</c:v>
                </c:pt>
                <c:pt idx="1281">
                  <c:v>15.274420609227199</c:v>
                </c:pt>
                <c:pt idx="1282">
                  <c:v>18.714207813835401</c:v>
                </c:pt>
                <c:pt idx="1283">
                  <c:v>13.8110996129715</c:v>
                </c:pt>
                <c:pt idx="1284">
                  <c:v>11.718903463893501</c:v>
                </c:pt>
                <c:pt idx="1285">
                  <c:v>14.193511088219701</c:v>
                </c:pt>
                <c:pt idx="1286">
                  <c:v>8.9647384844467695</c:v>
                </c:pt>
                <c:pt idx="1287">
                  <c:v>9.9122323890624795</c:v>
                </c:pt>
                <c:pt idx="1288">
                  <c:v>22.691996133582201</c:v>
                </c:pt>
                <c:pt idx="1289">
                  <c:v>10.0529548460866</c:v>
                </c:pt>
                <c:pt idx="1290">
                  <c:v>12.001108439990601</c:v>
                </c:pt>
                <c:pt idx="1291">
                  <c:v>16.712129574453702</c:v>
                </c:pt>
                <c:pt idx="1292">
                  <c:v>11.7009193287166</c:v>
                </c:pt>
                <c:pt idx="1293">
                  <c:v>14.287733333616799</c:v>
                </c:pt>
                <c:pt idx="1294">
                  <c:v>13.331063086708101</c:v>
                </c:pt>
                <c:pt idx="1295">
                  <c:v>17.199611452589899</c:v>
                </c:pt>
                <c:pt idx="1296">
                  <c:v>17.289248706583699</c:v>
                </c:pt>
                <c:pt idx="1297">
                  <c:v>14.3970202888115</c:v>
                </c:pt>
                <c:pt idx="1298">
                  <c:v>21.1936345389141</c:v>
                </c:pt>
                <c:pt idx="1299">
                  <c:v>11.146579884076001</c:v>
                </c:pt>
                <c:pt idx="1300">
                  <c:v>11.4149203956874</c:v>
                </c:pt>
                <c:pt idx="1301">
                  <c:v>24.1445830550831</c:v>
                </c:pt>
                <c:pt idx="1302">
                  <c:v>9.6693657830700896</c:v>
                </c:pt>
                <c:pt idx="1303">
                  <c:v>15.836225488813</c:v>
                </c:pt>
                <c:pt idx="1304">
                  <c:v>16.4925323236974</c:v>
                </c:pt>
                <c:pt idx="1305">
                  <c:v>10.908757515488301</c:v>
                </c:pt>
                <c:pt idx="1306">
                  <c:v>18.847438669678102</c:v>
                </c:pt>
                <c:pt idx="1307">
                  <c:v>22.3407049841937</c:v>
                </c:pt>
                <c:pt idx="1308">
                  <c:v>13.673054562127399</c:v>
                </c:pt>
                <c:pt idx="1309">
                  <c:v>23.144193614897102</c:v>
                </c:pt>
                <c:pt idx="1310">
                  <c:v>24.282578966915899</c:v>
                </c:pt>
                <c:pt idx="1311">
                  <c:v>13.200689663823299</c:v>
                </c:pt>
                <c:pt idx="1312">
                  <c:v>10.3387615925192</c:v>
                </c:pt>
                <c:pt idx="1313">
                  <c:v>15.3364404302677</c:v>
                </c:pt>
                <c:pt idx="1314">
                  <c:v>17.2290327334868</c:v>
                </c:pt>
                <c:pt idx="1315">
                  <c:v>13.1682228284867</c:v>
                </c:pt>
                <c:pt idx="1316">
                  <c:v>13.4849318182741</c:v>
                </c:pt>
                <c:pt idx="1317">
                  <c:v>9.68402752459167</c:v>
                </c:pt>
                <c:pt idx="1318">
                  <c:v>14.731802353893899</c:v>
                </c:pt>
                <c:pt idx="1319">
                  <c:v>17.924011110506299</c:v>
                </c:pt>
                <c:pt idx="1320">
                  <c:v>17.464299762379401</c:v>
                </c:pt>
                <c:pt idx="1321">
                  <c:v>8.6745933115468397</c:v>
                </c:pt>
                <c:pt idx="1322">
                  <c:v>13.639899385087899</c:v>
                </c:pt>
                <c:pt idx="1323">
                  <c:v>16.887146013984101</c:v>
                </c:pt>
                <c:pt idx="1324">
                  <c:v>16.9076655119534</c:v>
                </c:pt>
                <c:pt idx="1325">
                  <c:v>20.295759316143702</c:v>
                </c:pt>
                <c:pt idx="1326">
                  <c:v>7.7456268039140603</c:v>
                </c:pt>
                <c:pt idx="1327">
                  <c:v>21.650309317393901</c:v>
                </c:pt>
                <c:pt idx="1328">
                  <c:v>8.9273867227843997</c:v>
                </c:pt>
                <c:pt idx="1329">
                  <c:v>25.2180096481631</c:v>
                </c:pt>
                <c:pt idx="1330">
                  <c:v>14.270158711407801</c:v>
                </c:pt>
                <c:pt idx="1331">
                  <c:v>12.075713441063201</c:v>
                </c:pt>
                <c:pt idx="1332">
                  <c:v>12.984470606125999</c:v>
                </c:pt>
                <c:pt idx="1333">
                  <c:v>12.721049452914</c:v>
                </c:pt>
                <c:pt idx="1334">
                  <c:v>15.0895945131626</c:v>
                </c:pt>
                <c:pt idx="1335">
                  <c:v>14.852397855077999</c:v>
                </c:pt>
                <c:pt idx="1336">
                  <c:v>18.140763818354198</c:v>
                </c:pt>
                <c:pt idx="1337">
                  <c:v>14.301792871362</c:v>
                </c:pt>
                <c:pt idx="1338">
                  <c:v>9.2451144423823592</c:v>
                </c:pt>
                <c:pt idx="1339">
                  <c:v>13.3557566811795</c:v>
                </c:pt>
                <c:pt idx="1340">
                  <c:v>23.537171334152202</c:v>
                </c:pt>
                <c:pt idx="1341">
                  <c:v>15.828690182377599</c:v>
                </c:pt>
                <c:pt idx="1342">
                  <c:v>14.1416898044106</c:v>
                </c:pt>
                <c:pt idx="1343">
                  <c:v>7.9968059744410303</c:v>
                </c:pt>
                <c:pt idx="1344">
                  <c:v>12.988634605724799</c:v>
                </c:pt>
                <c:pt idx="1345">
                  <c:v>17.094825471314401</c:v>
                </c:pt>
                <c:pt idx="1346">
                  <c:v>15.104584012135</c:v>
                </c:pt>
                <c:pt idx="1347">
                  <c:v>16.313881785953601</c:v>
                </c:pt>
                <c:pt idx="1348">
                  <c:v>25.2869056044015</c:v>
                </c:pt>
                <c:pt idx="1349">
                  <c:v>19.115206132088598</c:v>
                </c:pt>
                <c:pt idx="1350">
                  <c:v>15.7233673860064</c:v>
                </c:pt>
                <c:pt idx="1351">
                  <c:v>8.8189196387950695</c:v>
                </c:pt>
                <c:pt idx="1352">
                  <c:v>11.4984895453733</c:v>
                </c:pt>
                <c:pt idx="1353">
                  <c:v>9.6442978565730701</c:v>
                </c:pt>
                <c:pt idx="1354">
                  <c:v>15.0226701652318</c:v>
                </c:pt>
                <c:pt idx="1355">
                  <c:v>10.139550243735901</c:v>
                </c:pt>
                <c:pt idx="1356">
                  <c:v>24.868381985592499</c:v>
                </c:pt>
                <c:pt idx="1357">
                  <c:v>17.8205437369135</c:v>
                </c:pt>
                <c:pt idx="1358">
                  <c:v>7.7213633750996102</c:v>
                </c:pt>
                <c:pt idx="1359">
                  <c:v>17.2284683233961</c:v>
                </c:pt>
                <c:pt idx="1360">
                  <c:v>15.7333532939842</c:v>
                </c:pt>
                <c:pt idx="1361">
                  <c:v>18.060911500287499</c:v>
                </c:pt>
                <c:pt idx="1362">
                  <c:v>11.1409192849622</c:v>
                </c:pt>
                <c:pt idx="1363">
                  <c:v>33.160124333430403</c:v>
                </c:pt>
                <c:pt idx="1364">
                  <c:v>10.571006724605899</c:v>
                </c:pt>
                <c:pt idx="1365">
                  <c:v>20.857965543032101</c:v>
                </c:pt>
                <c:pt idx="1366">
                  <c:v>15.710897728283101</c:v>
                </c:pt>
                <c:pt idx="1367">
                  <c:v>12.9651513407485</c:v>
                </c:pt>
                <c:pt idx="1368">
                  <c:v>32.9116141387928</c:v>
                </c:pt>
                <c:pt idx="1369">
                  <c:v>19.653576174742</c:v>
                </c:pt>
                <c:pt idx="1370">
                  <c:v>22.8062689875897</c:v>
                </c:pt>
                <c:pt idx="1371">
                  <c:v>15.3063637392536</c:v>
                </c:pt>
                <c:pt idx="1372">
                  <c:v>10.2220564560967</c:v>
                </c:pt>
                <c:pt idx="1373">
                  <c:v>19.3455993030821</c:v>
                </c:pt>
                <c:pt idx="1374">
                  <c:v>10.1519588232147</c:v>
                </c:pt>
                <c:pt idx="1375">
                  <c:v>19.101595047752301</c:v>
                </c:pt>
                <c:pt idx="1376">
                  <c:v>10.8959699631801</c:v>
                </c:pt>
                <c:pt idx="1377">
                  <c:v>18.5347478244895</c:v>
                </c:pt>
                <c:pt idx="1378">
                  <c:v>17.1931310118818</c:v>
                </c:pt>
                <c:pt idx="1379">
                  <c:v>20.962261960163801</c:v>
                </c:pt>
                <c:pt idx="1380">
                  <c:v>7.5904981992401099</c:v>
                </c:pt>
                <c:pt idx="1381">
                  <c:v>15.517113620897801</c:v>
                </c:pt>
                <c:pt idx="1382">
                  <c:v>11.697596584249199</c:v>
                </c:pt>
                <c:pt idx="1383">
                  <c:v>20.111490394820098</c:v>
                </c:pt>
                <c:pt idx="1384">
                  <c:v>7.2387540519824398</c:v>
                </c:pt>
                <c:pt idx="1385">
                  <c:v>10.5658539579359</c:v>
                </c:pt>
                <c:pt idx="1386">
                  <c:v>19.706354348542199</c:v>
                </c:pt>
                <c:pt idx="1387">
                  <c:v>14.5595119023004</c:v>
                </c:pt>
                <c:pt idx="1388">
                  <c:v>10.155980400139301</c:v>
                </c:pt>
                <c:pt idx="1389">
                  <c:v>10.379062418790699</c:v>
                </c:pt>
                <c:pt idx="1390">
                  <c:v>10.5688501694077</c:v>
                </c:pt>
                <c:pt idx="1391">
                  <c:v>20.4996377354054</c:v>
                </c:pt>
                <c:pt idx="1392">
                  <c:v>23.3497545334907</c:v>
                </c:pt>
                <c:pt idx="1393">
                  <c:v>14.5399521604886</c:v>
                </c:pt>
                <c:pt idx="1394">
                  <c:v>33.035602634158003</c:v>
                </c:pt>
                <c:pt idx="1395">
                  <c:v>10.5978842235744</c:v>
                </c:pt>
                <c:pt idx="1396">
                  <c:v>10.9275652927062</c:v>
                </c:pt>
                <c:pt idx="1397">
                  <c:v>10.5088392730578</c:v>
                </c:pt>
                <c:pt idx="1398">
                  <c:v>23.892609247120401</c:v>
                </c:pt>
                <c:pt idx="1399">
                  <c:v>14.1828564363325</c:v>
                </c:pt>
                <c:pt idx="1400">
                  <c:v>16.184192901075399</c:v>
                </c:pt>
                <c:pt idx="1401">
                  <c:v>27.393848500835801</c:v>
                </c:pt>
                <c:pt idx="1402">
                  <c:v>14.6332278437926</c:v>
                </c:pt>
                <c:pt idx="1403">
                  <c:v>15.5507927062659</c:v>
                </c:pt>
                <c:pt idx="1404">
                  <c:v>13.1261433086217</c:v>
                </c:pt>
                <c:pt idx="1405">
                  <c:v>12.414936596808801</c:v>
                </c:pt>
                <c:pt idx="1406">
                  <c:v>16.507225680991102</c:v>
                </c:pt>
                <c:pt idx="1407">
                  <c:v>8.1897626001871497</c:v>
                </c:pt>
                <c:pt idx="1408">
                  <c:v>14.278308538390799</c:v>
                </c:pt>
                <c:pt idx="1409">
                  <c:v>14.8280725209433</c:v>
                </c:pt>
                <c:pt idx="1410">
                  <c:v>19.758795860758902</c:v>
                </c:pt>
                <c:pt idx="1411">
                  <c:v>15.27487358816</c:v>
                </c:pt>
                <c:pt idx="1412">
                  <c:v>21.7376391964603</c:v>
                </c:pt>
                <c:pt idx="1413">
                  <c:v>12.7689075872464</c:v>
                </c:pt>
                <c:pt idx="1414">
                  <c:v>18.790074529237799</c:v>
                </c:pt>
                <c:pt idx="1415">
                  <c:v>22.419488749641399</c:v>
                </c:pt>
                <c:pt idx="1416">
                  <c:v>15.294079847139299</c:v>
                </c:pt>
                <c:pt idx="1417">
                  <c:v>16.204694861657</c:v>
                </c:pt>
                <c:pt idx="1418">
                  <c:v>12.7107622636606</c:v>
                </c:pt>
                <c:pt idx="1419">
                  <c:v>15.230077527534499</c:v>
                </c:pt>
                <c:pt idx="1420">
                  <c:v>11.319453829748699</c:v>
                </c:pt>
                <c:pt idx="1421">
                  <c:v>16.4314923320023</c:v>
                </c:pt>
                <c:pt idx="1422">
                  <c:v>27.452429313401701</c:v>
                </c:pt>
                <c:pt idx="1423">
                  <c:v>14.2411991534247</c:v>
                </c:pt>
                <c:pt idx="1424">
                  <c:v>6.9527872689300603</c:v>
                </c:pt>
                <c:pt idx="1425">
                  <c:v>17.505749949402301</c:v>
                </c:pt>
                <c:pt idx="1426">
                  <c:v>12.715393010480399</c:v>
                </c:pt>
                <c:pt idx="1427">
                  <c:v>13.6373616907778</c:v>
                </c:pt>
                <c:pt idx="1428">
                  <c:v>18.147409980360301</c:v>
                </c:pt>
                <c:pt idx="1429">
                  <c:v>10.2076441972855</c:v>
                </c:pt>
                <c:pt idx="1430">
                  <c:v>15.045431580276199</c:v>
                </c:pt>
                <c:pt idx="1431">
                  <c:v>12.335977052665701</c:v>
                </c:pt>
                <c:pt idx="1432">
                  <c:v>7.82854544820841</c:v>
                </c:pt>
                <c:pt idx="1433">
                  <c:v>21.653417881753899</c:v>
                </c:pt>
                <c:pt idx="1434">
                  <c:v>18.681671636842601</c:v>
                </c:pt>
                <c:pt idx="1435">
                  <c:v>9.4784289440342295</c:v>
                </c:pt>
                <c:pt idx="1436">
                  <c:v>15.5453912532716</c:v>
                </c:pt>
                <c:pt idx="1437">
                  <c:v>9.0994882578979794</c:v>
                </c:pt>
                <c:pt idx="1438">
                  <c:v>8.9616522984194198</c:v>
                </c:pt>
                <c:pt idx="1439">
                  <c:v>12.292569186535699</c:v>
                </c:pt>
                <c:pt idx="1440">
                  <c:v>19.035690194459502</c:v>
                </c:pt>
                <c:pt idx="1441">
                  <c:v>14.552857608748999</c:v>
                </c:pt>
                <c:pt idx="1442">
                  <c:v>14.1711891671478</c:v>
                </c:pt>
                <c:pt idx="1443">
                  <c:v>12.0228701778626</c:v>
                </c:pt>
                <c:pt idx="1444">
                  <c:v>10.2842717076024</c:v>
                </c:pt>
                <c:pt idx="1445">
                  <c:v>18.6610854046362</c:v>
                </c:pt>
                <c:pt idx="1446">
                  <c:v>16.5026284431971</c:v>
                </c:pt>
                <c:pt idx="1447">
                  <c:v>5.6039749220504396</c:v>
                </c:pt>
                <c:pt idx="1448">
                  <c:v>18.209917258117201</c:v>
                </c:pt>
                <c:pt idx="1449">
                  <c:v>20.944714706091201</c:v>
                </c:pt>
                <c:pt idx="1450">
                  <c:v>15.106428285442201</c:v>
                </c:pt>
                <c:pt idx="1451">
                  <c:v>16.173864905179101</c:v>
                </c:pt>
                <c:pt idx="1452">
                  <c:v>8.6891516142782592</c:v>
                </c:pt>
                <c:pt idx="1453">
                  <c:v>15.370810647612201</c:v>
                </c:pt>
                <c:pt idx="1454">
                  <c:v>12.022477546249201</c:v>
                </c:pt>
                <c:pt idx="1455">
                  <c:v>9.9315413659354999</c:v>
                </c:pt>
                <c:pt idx="1456">
                  <c:v>20.384992785925899</c:v>
                </c:pt>
                <c:pt idx="1457">
                  <c:v>16.5210006087948</c:v>
                </c:pt>
                <c:pt idx="1458">
                  <c:v>16.034836212572301</c:v>
                </c:pt>
                <c:pt idx="1459">
                  <c:v>11.205495739910701</c:v>
                </c:pt>
                <c:pt idx="1460">
                  <c:v>18.323086659163401</c:v>
                </c:pt>
                <c:pt idx="1461">
                  <c:v>10.601281030570499</c:v>
                </c:pt>
                <c:pt idx="1462">
                  <c:v>15.1166073234997</c:v>
                </c:pt>
                <c:pt idx="1463">
                  <c:v>26.1481058146605</c:v>
                </c:pt>
                <c:pt idx="1464">
                  <c:v>11.707850820933899</c:v>
                </c:pt>
                <c:pt idx="1465">
                  <c:v>15.4984166416459</c:v>
                </c:pt>
                <c:pt idx="1466">
                  <c:v>10.530616051109</c:v>
                </c:pt>
                <c:pt idx="1467">
                  <c:v>16.229461538516201</c:v>
                </c:pt>
                <c:pt idx="1468">
                  <c:v>19.091781715697898</c:v>
                </c:pt>
                <c:pt idx="1469">
                  <c:v>13.379462143771599</c:v>
                </c:pt>
                <c:pt idx="1470">
                  <c:v>13.110264811243299</c:v>
                </c:pt>
                <c:pt idx="1471">
                  <c:v>9.3352667387598292</c:v>
                </c:pt>
                <c:pt idx="1472">
                  <c:v>12.1852081794587</c:v>
                </c:pt>
                <c:pt idx="1473">
                  <c:v>8.4341293492450102</c:v>
                </c:pt>
                <c:pt idx="1474">
                  <c:v>16.586531388964101</c:v>
                </c:pt>
                <c:pt idx="1475">
                  <c:v>21.456367406100298</c:v>
                </c:pt>
                <c:pt idx="1476">
                  <c:v>14.0128921295913</c:v>
                </c:pt>
                <c:pt idx="1477">
                  <c:v>14.742265158555099</c:v>
                </c:pt>
                <c:pt idx="1478">
                  <c:v>8.1462040230036301</c:v>
                </c:pt>
                <c:pt idx="1479">
                  <c:v>13.3234811156844</c:v>
                </c:pt>
                <c:pt idx="1480">
                  <c:v>13.399052989863099</c:v>
                </c:pt>
                <c:pt idx="1481">
                  <c:v>17.209178283708901</c:v>
                </c:pt>
                <c:pt idx="1482">
                  <c:v>16.185216013586501</c:v>
                </c:pt>
                <c:pt idx="1483">
                  <c:v>25.4830307768724</c:v>
                </c:pt>
                <c:pt idx="1484">
                  <c:v>15.790088840340299</c:v>
                </c:pt>
                <c:pt idx="1485">
                  <c:v>24.018147145328701</c:v>
                </c:pt>
                <c:pt idx="1486">
                  <c:v>17.5583226632363</c:v>
                </c:pt>
                <c:pt idx="1487">
                  <c:v>16.094486904110902</c:v>
                </c:pt>
                <c:pt idx="1488">
                  <c:v>14.5586198931548</c:v>
                </c:pt>
                <c:pt idx="1489">
                  <c:v>16.821599318541502</c:v>
                </c:pt>
                <c:pt idx="1490">
                  <c:v>19.1182717466396</c:v>
                </c:pt>
                <c:pt idx="1491">
                  <c:v>14.415219143416699</c:v>
                </c:pt>
                <c:pt idx="1492">
                  <c:v>21.702988763634899</c:v>
                </c:pt>
                <c:pt idx="1493">
                  <c:v>17.925018089338799</c:v>
                </c:pt>
                <c:pt idx="1494">
                  <c:v>8.9719081525219195</c:v>
                </c:pt>
                <c:pt idx="1495">
                  <c:v>16.334529716417599</c:v>
                </c:pt>
                <c:pt idx="1496">
                  <c:v>17.599590602139699</c:v>
                </c:pt>
                <c:pt idx="1497">
                  <c:v>8.0370760525290592</c:v>
                </c:pt>
                <c:pt idx="1498">
                  <c:v>16.851623504506499</c:v>
                </c:pt>
                <c:pt idx="1499">
                  <c:v>15.585339364476299</c:v>
                </c:pt>
                <c:pt idx="1500">
                  <c:v>8.9204671354259304</c:v>
                </c:pt>
                <c:pt idx="1501">
                  <c:v>18.3672465613705</c:v>
                </c:pt>
                <c:pt idx="1502">
                  <c:v>11.592036457214</c:v>
                </c:pt>
                <c:pt idx="1503">
                  <c:v>14.352697056047701</c:v>
                </c:pt>
                <c:pt idx="1504">
                  <c:v>13.872445977493699</c:v>
                </c:pt>
                <c:pt idx="1505">
                  <c:v>16.926831412327001</c:v>
                </c:pt>
                <c:pt idx="1506">
                  <c:v>10.6082666447336</c:v>
                </c:pt>
                <c:pt idx="1507">
                  <c:v>13.163753384861099</c:v>
                </c:pt>
                <c:pt idx="1508">
                  <c:v>12.0533635172077</c:v>
                </c:pt>
                <c:pt idx="1509">
                  <c:v>14.9255398764125</c:v>
                </c:pt>
                <c:pt idx="1510">
                  <c:v>8.3890050343098306</c:v>
                </c:pt>
                <c:pt idx="1511">
                  <c:v>17.3656268477597</c:v>
                </c:pt>
                <c:pt idx="1512">
                  <c:v>9.6096504323537104</c:v>
                </c:pt>
                <c:pt idx="1513">
                  <c:v>21.4764604860856</c:v>
                </c:pt>
                <c:pt idx="1514">
                  <c:v>10.0443239095154</c:v>
                </c:pt>
                <c:pt idx="1515">
                  <c:v>19.3255133214588</c:v>
                </c:pt>
                <c:pt idx="1516">
                  <c:v>17.4142536403969</c:v>
                </c:pt>
                <c:pt idx="1517">
                  <c:v>20.8633297471292</c:v>
                </c:pt>
                <c:pt idx="1518">
                  <c:v>20.4124426114786</c:v>
                </c:pt>
                <c:pt idx="1519">
                  <c:v>16.888433686224001</c:v>
                </c:pt>
                <c:pt idx="1520">
                  <c:v>12.756797491837199</c:v>
                </c:pt>
                <c:pt idx="1521">
                  <c:v>14.250691967435101</c:v>
                </c:pt>
                <c:pt idx="1522">
                  <c:v>16.173548872843899</c:v>
                </c:pt>
                <c:pt idx="1523">
                  <c:v>12.6845684333541</c:v>
                </c:pt>
                <c:pt idx="1524">
                  <c:v>15.282772954733099</c:v>
                </c:pt>
                <c:pt idx="1525">
                  <c:v>11.665739684661901</c:v>
                </c:pt>
                <c:pt idx="1526">
                  <c:v>19.3843985741068</c:v>
                </c:pt>
                <c:pt idx="1527">
                  <c:v>15.081220179601299</c:v>
                </c:pt>
                <c:pt idx="1528">
                  <c:v>20.078507661115299</c:v>
                </c:pt>
                <c:pt idx="1529">
                  <c:v>18.034275027198099</c:v>
                </c:pt>
                <c:pt idx="1530">
                  <c:v>18.137187467353801</c:v>
                </c:pt>
                <c:pt idx="1531">
                  <c:v>13.774076057616201</c:v>
                </c:pt>
                <c:pt idx="1532">
                  <c:v>16.167363162327302</c:v>
                </c:pt>
                <c:pt idx="1533">
                  <c:v>12.0424247465447</c:v>
                </c:pt>
                <c:pt idx="1534">
                  <c:v>14.2062490360738</c:v>
                </c:pt>
                <c:pt idx="1535">
                  <c:v>12.8308644194972</c:v>
                </c:pt>
                <c:pt idx="1536">
                  <c:v>23.9458431685227</c:v>
                </c:pt>
                <c:pt idx="1537">
                  <c:v>15.527171814224699</c:v>
                </c:pt>
                <c:pt idx="1538">
                  <c:v>11.4671987317189</c:v>
                </c:pt>
                <c:pt idx="1539">
                  <c:v>17.434837750516198</c:v>
                </c:pt>
                <c:pt idx="1540">
                  <c:v>19.628977125554702</c:v>
                </c:pt>
                <c:pt idx="1541">
                  <c:v>13.8189496087353</c:v>
                </c:pt>
                <c:pt idx="1542">
                  <c:v>25.686860804997501</c:v>
                </c:pt>
                <c:pt idx="1543">
                  <c:v>13.286288543446201</c:v>
                </c:pt>
                <c:pt idx="1544">
                  <c:v>13.8251649407598</c:v>
                </c:pt>
                <c:pt idx="1545">
                  <c:v>15.645077561485801</c:v>
                </c:pt>
                <c:pt idx="1546">
                  <c:v>19.420563287067498</c:v>
                </c:pt>
                <c:pt idx="1547">
                  <c:v>13.406939261594299</c:v>
                </c:pt>
                <c:pt idx="1548">
                  <c:v>17.128084751227799</c:v>
                </c:pt>
                <c:pt idx="1549">
                  <c:v>12.8759605723164</c:v>
                </c:pt>
                <c:pt idx="1550">
                  <c:v>16.552997766684399</c:v>
                </c:pt>
                <c:pt idx="1551">
                  <c:v>19.037815620874099</c:v>
                </c:pt>
                <c:pt idx="1552">
                  <c:v>18.6162454136335</c:v>
                </c:pt>
                <c:pt idx="1553">
                  <c:v>21.749881224913398</c:v>
                </c:pt>
                <c:pt idx="1554">
                  <c:v>15.109056140084199</c:v>
                </c:pt>
                <c:pt idx="1555">
                  <c:v>18.370773360630398</c:v>
                </c:pt>
                <c:pt idx="1556">
                  <c:v>9.2085134340243204</c:v>
                </c:pt>
                <c:pt idx="1557">
                  <c:v>16.789744374825599</c:v>
                </c:pt>
                <c:pt idx="1558">
                  <c:v>19.616665074692801</c:v>
                </c:pt>
                <c:pt idx="1559">
                  <c:v>17.282275470884901</c:v>
                </c:pt>
                <c:pt idx="1560">
                  <c:v>18.370662071615001</c:v>
                </c:pt>
                <c:pt idx="1561">
                  <c:v>15.1837568099454</c:v>
                </c:pt>
                <c:pt idx="1562">
                  <c:v>13.8196406009139</c:v>
                </c:pt>
                <c:pt idx="1563">
                  <c:v>13.335270614448</c:v>
                </c:pt>
                <c:pt idx="1564">
                  <c:v>12.0688892297468</c:v>
                </c:pt>
                <c:pt idx="1565">
                  <c:v>23.4014098931032</c:v>
                </c:pt>
                <c:pt idx="1566">
                  <c:v>8.8758270931193302</c:v>
                </c:pt>
                <c:pt idx="1567">
                  <c:v>17.635776175095899</c:v>
                </c:pt>
                <c:pt idx="1568">
                  <c:v>13.940137938291899</c:v>
                </c:pt>
                <c:pt idx="1569">
                  <c:v>12.601151115105701</c:v>
                </c:pt>
                <c:pt idx="1570">
                  <c:v>9.2063923050762</c:v>
                </c:pt>
                <c:pt idx="1571">
                  <c:v>27.387943867981701</c:v>
                </c:pt>
                <c:pt idx="1572">
                  <c:v>14.831427117098499</c:v>
                </c:pt>
                <c:pt idx="1573">
                  <c:v>15.720804156081201</c:v>
                </c:pt>
                <c:pt idx="1574">
                  <c:v>12.945995214876501</c:v>
                </c:pt>
                <c:pt idx="1575">
                  <c:v>16.4101064828339</c:v>
                </c:pt>
                <c:pt idx="1576">
                  <c:v>19.5433731017574</c:v>
                </c:pt>
                <c:pt idx="1577">
                  <c:v>20.163932217367101</c:v>
                </c:pt>
                <c:pt idx="1578">
                  <c:v>13.375358830507199</c:v>
                </c:pt>
                <c:pt idx="1579">
                  <c:v>10.3828560023218</c:v>
                </c:pt>
                <c:pt idx="1580">
                  <c:v>21.6577662758583</c:v>
                </c:pt>
                <c:pt idx="1581">
                  <c:v>23.929902791384801</c:v>
                </c:pt>
                <c:pt idx="1582">
                  <c:v>12.243842508343199</c:v>
                </c:pt>
                <c:pt idx="1583">
                  <c:v>17.084737714704701</c:v>
                </c:pt>
                <c:pt idx="1584">
                  <c:v>23.905687177410201</c:v>
                </c:pt>
                <c:pt idx="1585">
                  <c:v>23.573203530921301</c:v>
                </c:pt>
                <c:pt idx="1586">
                  <c:v>11.1822597744122</c:v>
                </c:pt>
                <c:pt idx="1587">
                  <c:v>14.5309828612041</c:v>
                </c:pt>
                <c:pt idx="1588">
                  <c:v>15.8375894943972</c:v>
                </c:pt>
                <c:pt idx="1589">
                  <c:v>8.5742543426808204</c:v>
                </c:pt>
                <c:pt idx="1590">
                  <c:v>12.8499020372783</c:v>
                </c:pt>
                <c:pt idx="1591">
                  <c:v>12.1667098767119</c:v>
                </c:pt>
                <c:pt idx="1592">
                  <c:v>15.056322745817001</c:v>
                </c:pt>
                <c:pt idx="1593">
                  <c:v>14.8451014728959</c:v>
                </c:pt>
                <c:pt idx="1594">
                  <c:v>15.276052756253399</c:v>
                </c:pt>
                <c:pt idx="1595">
                  <c:v>19.563010737931702</c:v>
                </c:pt>
                <c:pt idx="1596">
                  <c:v>18.5110756825019</c:v>
                </c:pt>
                <c:pt idx="1597">
                  <c:v>16.544356442147201</c:v>
                </c:pt>
                <c:pt idx="1598">
                  <c:v>14.207586212312</c:v>
                </c:pt>
                <c:pt idx="1599">
                  <c:v>19.094155047074199</c:v>
                </c:pt>
                <c:pt idx="1600">
                  <c:v>21.674263323257101</c:v>
                </c:pt>
                <c:pt idx="1601">
                  <c:v>17.3135226677372</c:v>
                </c:pt>
                <c:pt idx="1602">
                  <c:v>10.7700321841614</c:v>
                </c:pt>
                <c:pt idx="1603">
                  <c:v>15.0781929692131</c:v>
                </c:pt>
                <c:pt idx="1604">
                  <c:v>10.195821154755199</c:v>
                </c:pt>
                <c:pt idx="1605">
                  <c:v>11.1150205745554</c:v>
                </c:pt>
                <c:pt idx="1606">
                  <c:v>17.620617117706601</c:v>
                </c:pt>
                <c:pt idx="1607">
                  <c:v>24.026212793959999</c:v>
                </c:pt>
                <c:pt idx="1608">
                  <c:v>10.3436002726115</c:v>
                </c:pt>
                <c:pt idx="1609">
                  <c:v>16.784576679906301</c:v>
                </c:pt>
                <c:pt idx="1610">
                  <c:v>28.240045490089798</c:v>
                </c:pt>
                <c:pt idx="1611">
                  <c:v>21.793029837142399</c:v>
                </c:pt>
                <c:pt idx="1612">
                  <c:v>24.477589829150698</c:v>
                </c:pt>
                <c:pt idx="1613">
                  <c:v>18.066169572928199</c:v>
                </c:pt>
                <c:pt idx="1614">
                  <c:v>13.4873207091065</c:v>
                </c:pt>
                <c:pt idx="1615">
                  <c:v>10.342679495337601</c:v>
                </c:pt>
                <c:pt idx="1616">
                  <c:v>18.0665362132479</c:v>
                </c:pt>
                <c:pt idx="1617">
                  <c:v>17.895411100526399</c:v>
                </c:pt>
                <c:pt idx="1618">
                  <c:v>19.061543882359199</c:v>
                </c:pt>
                <c:pt idx="1619">
                  <c:v>12.03632181325</c:v>
                </c:pt>
                <c:pt idx="1620">
                  <c:v>23.536774325921598</c:v>
                </c:pt>
                <c:pt idx="1621">
                  <c:v>15.603474344213399</c:v>
                </c:pt>
                <c:pt idx="1622">
                  <c:v>13.835274570681101</c:v>
                </c:pt>
                <c:pt idx="1623">
                  <c:v>20.1582855709649</c:v>
                </c:pt>
                <c:pt idx="1624">
                  <c:v>16.4975578776641</c:v>
                </c:pt>
                <c:pt idx="1625">
                  <c:v>15.440314745093399</c:v>
                </c:pt>
                <c:pt idx="1626">
                  <c:v>8.9019898109876507</c:v>
                </c:pt>
                <c:pt idx="1627">
                  <c:v>10.5726736459071</c:v>
                </c:pt>
                <c:pt idx="1628">
                  <c:v>19.802713441608901</c:v>
                </c:pt>
                <c:pt idx="1629">
                  <c:v>17.228832845409499</c:v>
                </c:pt>
                <c:pt idx="1630">
                  <c:v>18.680453870482101</c:v>
                </c:pt>
                <c:pt idx="1631">
                  <c:v>19.674260453466498</c:v>
                </c:pt>
                <c:pt idx="1632">
                  <c:v>16.306391806185101</c:v>
                </c:pt>
                <c:pt idx="1633">
                  <c:v>19.237928781614499</c:v>
                </c:pt>
                <c:pt idx="1634">
                  <c:v>14.8331503937563</c:v>
                </c:pt>
                <c:pt idx="1635">
                  <c:v>14.673026542326999</c:v>
                </c:pt>
                <c:pt idx="1636">
                  <c:v>19.483135348504501</c:v>
                </c:pt>
                <c:pt idx="1637">
                  <c:v>13.168439734905</c:v>
                </c:pt>
                <c:pt idx="1638">
                  <c:v>6.8008065139604001</c:v>
                </c:pt>
                <c:pt idx="1639">
                  <c:v>13.3505286626388</c:v>
                </c:pt>
                <c:pt idx="1640">
                  <c:v>13.8730010512318</c:v>
                </c:pt>
                <c:pt idx="1641">
                  <c:v>10.2623127514772</c:v>
                </c:pt>
                <c:pt idx="1642">
                  <c:v>12.5576112801407</c:v>
                </c:pt>
                <c:pt idx="1643">
                  <c:v>15.796785091420499</c:v>
                </c:pt>
                <c:pt idx="1644">
                  <c:v>11.3913295269377</c:v>
                </c:pt>
                <c:pt idx="1645">
                  <c:v>14.744730220036899</c:v>
                </c:pt>
                <c:pt idx="1646">
                  <c:v>21.438170405079401</c:v>
                </c:pt>
                <c:pt idx="1647">
                  <c:v>12.7817392123348</c:v>
                </c:pt>
                <c:pt idx="1648">
                  <c:v>13.2912111047771</c:v>
                </c:pt>
                <c:pt idx="1649">
                  <c:v>15.659227037718299</c:v>
                </c:pt>
                <c:pt idx="1650">
                  <c:v>15.655948200232899</c:v>
                </c:pt>
                <c:pt idx="1651">
                  <c:v>4.6066544009975603</c:v>
                </c:pt>
                <c:pt idx="1652">
                  <c:v>19.747941933939401</c:v>
                </c:pt>
                <c:pt idx="1653">
                  <c:v>13.773998793450099</c:v>
                </c:pt>
                <c:pt idx="1654">
                  <c:v>16.7633206070794</c:v>
                </c:pt>
                <c:pt idx="1655">
                  <c:v>12.2589332299472</c:v>
                </c:pt>
                <c:pt idx="1656">
                  <c:v>12.3300842656492</c:v>
                </c:pt>
                <c:pt idx="1657">
                  <c:v>14.6390988753637</c:v>
                </c:pt>
                <c:pt idx="1658">
                  <c:v>21.988161491187199</c:v>
                </c:pt>
                <c:pt idx="1659">
                  <c:v>13.6640127302366</c:v>
                </c:pt>
                <c:pt idx="1660">
                  <c:v>10.836965049683799</c:v>
                </c:pt>
                <c:pt idx="1661">
                  <c:v>11.5324084358002</c:v>
                </c:pt>
                <c:pt idx="1662">
                  <c:v>14.7113946809464</c:v>
                </c:pt>
                <c:pt idx="1663">
                  <c:v>17.5007404864214</c:v>
                </c:pt>
                <c:pt idx="1664">
                  <c:v>11.972027980007701</c:v>
                </c:pt>
                <c:pt idx="1665">
                  <c:v>14.2876476177822</c:v>
                </c:pt>
                <c:pt idx="1666">
                  <c:v>12.3391610385448</c:v>
                </c:pt>
                <c:pt idx="1667">
                  <c:v>15.859045007780701</c:v>
                </c:pt>
                <c:pt idx="1668">
                  <c:v>18.982758725678</c:v>
                </c:pt>
                <c:pt idx="1669">
                  <c:v>14.6605667233639</c:v>
                </c:pt>
                <c:pt idx="1670">
                  <c:v>20.808887902441299</c:v>
                </c:pt>
                <c:pt idx="1671">
                  <c:v>17.9219353186263</c:v>
                </c:pt>
                <c:pt idx="1672">
                  <c:v>15.324734483257901</c:v>
                </c:pt>
                <c:pt idx="1673">
                  <c:v>15.0938733213208</c:v>
                </c:pt>
                <c:pt idx="1674">
                  <c:v>21.534129628301599</c:v>
                </c:pt>
                <c:pt idx="1675">
                  <c:v>6.4657573403075403</c:v>
                </c:pt>
                <c:pt idx="1676">
                  <c:v>9.1532290246916705</c:v>
                </c:pt>
                <c:pt idx="1677">
                  <c:v>12.981344723065501</c:v>
                </c:pt>
                <c:pt idx="1678">
                  <c:v>15.5228766016862</c:v>
                </c:pt>
                <c:pt idx="1679">
                  <c:v>10.2051149975984</c:v>
                </c:pt>
                <c:pt idx="1680">
                  <c:v>27.438627804614299</c:v>
                </c:pt>
                <c:pt idx="1681">
                  <c:v>14.8210164825389</c:v>
                </c:pt>
                <c:pt idx="1682">
                  <c:v>20.283964779713799</c:v>
                </c:pt>
                <c:pt idx="1683">
                  <c:v>17.100953800121001</c:v>
                </c:pt>
                <c:pt idx="1684">
                  <c:v>12.8536189443896</c:v>
                </c:pt>
                <c:pt idx="1685">
                  <c:v>20.4061897736139</c:v>
                </c:pt>
                <c:pt idx="1686">
                  <c:v>11.4448090715339</c:v>
                </c:pt>
                <c:pt idx="1687">
                  <c:v>8.5841927162754104</c:v>
                </c:pt>
                <c:pt idx="1688">
                  <c:v>8.6656873679499995</c:v>
                </c:pt>
                <c:pt idx="1689">
                  <c:v>15.2663451493114</c:v>
                </c:pt>
                <c:pt idx="1690">
                  <c:v>24.6208590984333</c:v>
                </c:pt>
                <c:pt idx="1691">
                  <c:v>13.8757969965489</c:v>
                </c:pt>
                <c:pt idx="1692">
                  <c:v>20.168018780140098</c:v>
                </c:pt>
                <c:pt idx="1693">
                  <c:v>9.0457201786887094</c:v>
                </c:pt>
                <c:pt idx="1694">
                  <c:v>13.855766487442899</c:v>
                </c:pt>
                <c:pt idx="1695">
                  <c:v>12.376276039292801</c:v>
                </c:pt>
                <c:pt idx="1696">
                  <c:v>13.4249834148176</c:v>
                </c:pt>
                <c:pt idx="1697">
                  <c:v>14.448216964362899</c:v>
                </c:pt>
                <c:pt idx="1698">
                  <c:v>16.170030288581099</c:v>
                </c:pt>
                <c:pt idx="1699">
                  <c:v>11.752111885573701</c:v>
                </c:pt>
                <c:pt idx="1700">
                  <c:v>21.7629015989727</c:v>
                </c:pt>
                <c:pt idx="1701">
                  <c:v>17.270902917172101</c:v>
                </c:pt>
                <c:pt idx="1702">
                  <c:v>11.623086518868201</c:v>
                </c:pt>
                <c:pt idx="1703">
                  <c:v>10.2725523952986</c:v>
                </c:pt>
                <c:pt idx="1704">
                  <c:v>11.860142571734899</c:v>
                </c:pt>
                <c:pt idx="1705">
                  <c:v>20.882081305734602</c:v>
                </c:pt>
                <c:pt idx="1706">
                  <c:v>16.779152044992699</c:v>
                </c:pt>
                <c:pt idx="1707">
                  <c:v>12.324016111440899</c:v>
                </c:pt>
                <c:pt idx="1708">
                  <c:v>8.1026209935620095</c:v>
                </c:pt>
                <c:pt idx="1709">
                  <c:v>22.726749981354601</c:v>
                </c:pt>
                <c:pt idx="1710">
                  <c:v>10.2351352667703</c:v>
                </c:pt>
                <c:pt idx="1711">
                  <c:v>14.626767345093199</c:v>
                </c:pt>
                <c:pt idx="1712">
                  <c:v>12.5481459943215</c:v>
                </c:pt>
                <c:pt idx="1713">
                  <c:v>19.6175401949017</c:v>
                </c:pt>
                <c:pt idx="1714">
                  <c:v>12.073748206826499</c:v>
                </c:pt>
                <c:pt idx="1715">
                  <c:v>22.7188397341944</c:v>
                </c:pt>
                <c:pt idx="1716">
                  <c:v>21.672078596190602</c:v>
                </c:pt>
                <c:pt idx="1717">
                  <c:v>24.950460099772101</c:v>
                </c:pt>
                <c:pt idx="1718">
                  <c:v>17.543788282518999</c:v>
                </c:pt>
                <c:pt idx="1719">
                  <c:v>19.184742246106701</c:v>
                </c:pt>
                <c:pt idx="1720">
                  <c:v>13.141329692849199</c:v>
                </c:pt>
                <c:pt idx="1721">
                  <c:v>7.4943533589434903</c:v>
                </c:pt>
                <c:pt idx="1722">
                  <c:v>12.1327936349296</c:v>
                </c:pt>
                <c:pt idx="1723">
                  <c:v>14.660159435731099</c:v>
                </c:pt>
                <c:pt idx="1724">
                  <c:v>14.199996969116601</c:v>
                </c:pt>
                <c:pt idx="1725">
                  <c:v>12.4077293827542</c:v>
                </c:pt>
                <c:pt idx="1726">
                  <c:v>20.3380309684194</c:v>
                </c:pt>
                <c:pt idx="1727">
                  <c:v>11.571724688801201</c:v>
                </c:pt>
                <c:pt idx="1728">
                  <c:v>17.840778165581401</c:v>
                </c:pt>
                <c:pt idx="1729">
                  <c:v>15.847926657625701</c:v>
                </c:pt>
                <c:pt idx="1730">
                  <c:v>16.762584282812401</c:v>
                </c:pt>
                <c:pt idx="1731">
                  <c:v>16.057034179890401</c:v>
                </c:pt>
                <c:pt idx="1732">
                  <c:v>11.6682444285989</c:v>
                </c:pt>
                <c:pt idx="1733">
                  <c:v>23.277836120193399</c:v>
                </c:pt>
                <c:pt idx="1734">
                  <c:v>23.079343133184899</c:v>
                </c:pt>
                <c:pt idx="1735">
                  <c:v>7.8123376182670397</c:v>
                </c:pt>
                <c:pt idx="1736">
                  <c:v>13.802030145417101</c:v>
                </c:pt>
                <c:pt idx="1737">
                  <c:v>11.6179325207248</c:v>
                </c:pt>
                <c:pt idx="1738">
                  <c:v>18.348951574349101</c:v>
                </c:pt>
                <c:pt idx="1739">
                  <c:v>15.117845403015901</c:v>
                </c:pt>
                <c:pt idx="1740">
                  <c:v>14.568109392490801</c:v>
                </c:pt>
                <c:pt idx="1741">
                  <c:v>9.1758178120260308</c:v>
                </c:pt>
                <c:pt idx="1742">
                  <c:v>14.9201831912512</c:v>
                </c:pt>
                <c:pt idx="1743">
                  <c:v>17.597816661337198</c:v>
                </c:pt>
                <c:pt idx="1744">
                  <c:v>8.8975091794949197</c:v>
                </c:pt>
                <c:pt idx="1745">
                  <c:v>12.9383059285977</c:v>
                </c:pt>
                <c:pt idx="1746">
                  <c:v>12.7491723319994</c:v>
                </c:pt>
                <c:pt idx="1747">
                  <c:v>15.2879737928046</c:v>
                </c:pt>
                <c:pt idx="1748">
                  <c:v>15.278287447339</c:v>
                </c:pt>
                <c:pt idx="1749">
                  <c:v>23.501207189830101</c:v>
                </c:pt>
                <c:pt idx="1750">
                  <c:v>15.770054751724601</c:v>
                </c:pt>
                <c:pt idx="1751">
                  <c:v>10.156351177740801</c:v>
                </c:pt>
                <c:pt idx="1752">
                  <c:v>9.6470220588575</c:v>
                </c:pt>
                <c:pt idx="1753">
                  <c:v>10.5337550585848</c:v>
                </c:pt>
                <c:pt idx="1754">
                  <c:v>13.3674083280026</c:v>
                </c:pt>
                <c:pt idx="1755">
                  <c:v>9.5637145066896991</c:v>
                </c:pt>
                <c:pt idx="1756">
                  <c:v>11.4804636427126</c:v>
                </c:pt>
                <c:pt idx="1757">
                  <c:v>10.0931382862818</c:v>
                </c:pt>
                <c:pt idx="1758">
                  <c:v>10.909528976265801</c:v>
                </c:pt>
                <c:pt idx="1759">
                  <c:v>15.9989492414143</c:v>
                </c:pt>
                <c:pt idx="1760">
                  <c:v>16.783230624407501</c:v>
                </c:pt>
                <c:pt idx="1761">
                  <c:v>21.0383083345905</c:v>
                </c:pt>
                <c:pt idx="1762">
                  <c:v>11.1571943838859</c:v>
                </c:pt>
                <c:pt idx="1763">
                  <c:v>8.6946988537017909</c:v>
                </c:pt>
                <c:pt idx="1764">
                  <c:v>21.677060442484098</c:v>
                </c:pt>
                <c:pt idx="1765">
                  <c:v>12.199625532252799</c:v>
                </c:pt>
                <c:pt idx="1766">
                  <c:v>15.333933475404899</c:v>
                </c:pt>
                <c:pt idx="1767">
                  <c:v>18.177960880586301</c:v>
                </c:pt>
                <c:pt idx="1768">
                  <c:v>20.708963143763398</c:v>
                </c:pt>
                <c:pt idx="1769">
                  <c:v>10.571104335926201</c:v>
                </c:pt>
                <c:pt idx="1770">
                  <c:v>7.7823951582247899</c:v>
                </c:pt>
                <c:pt idx="1771">
                  <c:v>21.633364084770299</c:v>
                </c:pt>
                <c:pt idx="1772">
                  <c:v>18.7009595084285</c:v>
                </c:pt>
                <c:pt idx="1773">
                  <c:v>8.9702679681666702</c:v>
                </c:pt>
                <c:pt idx="1774">
                  <c:v>14.092532497070501</c:v>
                </c:pt>
                <c:pt idx="1775">
                  <c:v>12.0149397105991</c:v>
                </c:pt>
                <c:pt idx="1776">
                  <c:v>9.9981451670601196</c:v>
                </c:pt>
                <c:pt idx="1777">
                  <c:v>11.5937939403022</c:v>
                </c:pt>
                <c:pt idx="1778">
                  <c:v>14.2143154648722</c:v>
                </c:pt>
                <c:pt idx="1779">
                  <c:v>23.846749976251701</c:v>
                </c:pt>
                <c:pt idx="1780">
                  <c:v>19.3830487868996</c:v>
                </c:pt>
                <c:pt idx="1781">
                  <c:v>18.378863378384299</c:v>
                </c:pt>
                <c:pt idx="1782">
                  <c:v>17.240147428960999</c:v>
                </c:pt>
                <c:pt idx="1783">
                  <c:v>15.343981593755901</c:v>
                </c:pt>
                <c:pt idx="1784">
                  <c:v>29.443656842715601</c:v>
                </c:pt>
                <c:pt idx="1785">
                  <c:v>19.6054547888379</c:v>
                </c:pt>
                <c:pt idx="1786">
                  <c:v>12.759622682813101</c:v>
                </c:pt>
                <c:pt idx="1787">
                  <c:v>22.5363176745137</c:v>
                </c:pt>
                <c:pt idx="1788">
                  <c:v>13.616836579467201</c:v>
                </c:pt>
                <c:pt idx="1789">
                  <c:v>14.831733632715601</c:v>
                </c:pt>
                <c:pt idx="1790">
                  <c:v>22.361495897366702</c:v>
                </c:pt>
                <c:pt idx="1791">
                  <c:v>11.599789415597099</c:v>
                </c:pt>
                <c:pt idx="1792">
                  <c:v>18.967473477131801</c:v>
                </c:pt>
                <c:pt idx="1793">
                  <c:v>13.635211450264499</c:v>
                </c:pt>
                <c:pt idx="1794">
                  <c:v>14.215413284685701</c:v>
                </c:pt>
                <c:pt idx="1795">
                  <c:v>20.528542663647201</c:v>
                </c:pt>
                <c:pt idx="1796">
                  <c:v>23.788051204786999</c:v>
                </c:pt>
                <c:pt idx="1797">
                  <c:v>12.8550184047086</c:v>
                </c:pt>
                <c:pt idx="1798">
                  <c:v>17.442999441246801</c:v>
                </c:pt>
                <c:pt idx="1799">
                  <c:v>13.3439484738633</c:v>
                </c:pt>
                <c:pt idx="1800">
                  <c:v>17.069076921918299</c:v>
                </c:pt>
                <c:pt idx="1801">
                  <c:v>8.7524434751301001</c:v>
                </c:pt>
                <c:pt idx="1802">
                  <c:v>25.5909146024404</c:v>
                </c:pt>
                <c:pt idx="1803">
                  <c:v>12.405010405076</c:v>
                </c:pt>
                <c:pt idx="1804">
                  <c:v>22.345850702359101</c:v>
                </c:pt>
                <c:pt idx="1805">
                  <c:v>13.8250451841571</c:v>
                </c:pt>
                <c:pt idx="1806">
                  <c:v>18.771041685375099</c:v>
                </c:pt>
                <c:pt idx="1807">
                  <c:v>15.203833530616199</c:v>
                </c:pt>
                <c:pt idx="1808">
                  <c:v>9.99017695549548</c:v>
                </c:pt>
                <c:pt idx="1809">
                  <c:v>12.3525298225843</c:v>
                </c:pt>
                <c:pt idx="1810">
                  <c:v>11.216816018545799</c:v>
                </c:pt>
                <c:pt idx="1811">
                  <c:v>14.397083372125399</c:v>
                </c:pt>
                <c:pt idx="1812">
                  <c:v>9.2119620170009195</c:v>
                </c:pt>
                <c:pt idx="1813">
                  <c:v>22.388345170984302</c:v>
                </c:pt>
                <c:pt idx="1814">
                  <c:v>12.860846356099501</c:v>
                </c:pt>
                <c:pt idx="1815">
                  <c:v>12.9678149279246</c:v>
                </c:pt>
                <c:pt idx="1816">
                  <c:v>11.6830181930641</c:v>
                </c:pt>
                <c:pt idx="1817">
                  <c:v>13.700590226168201</c:v>
                </c:pt>
                <c:pt idx="1818">
                  <c:v>10.2416061843305</c:v>
                </c:pt>
                <c:pt idx="1819">
                  <c:v>21.0455221134984</c:v>
                </c:pt>
                <c:pt idx="1820">
                  <c:v>9.1387895396533096</c:v>
                </c:pt>
                <c:pt idx="1821">
                  <c:v>16.888288452992601</c:v>
                </c:pt>
                <c:pt idx="1822">
                  <c:v>11.5890248743502</c:v>
                </c:pt>
                <c:pt idx="1823">
                  <c:v>20.4828346227456</c:v>
                </c:pt>
                <c:pt idx="1824">
                  <c:v>24.901960921420901</c:v>
                </c:pt>
                <c:pt idx="1825">
                  <c:v>9.4890539699555703</c:v>
                </c:pt>
                <c:pt idx="1826">
                  <c:v>18.954944719791101</c:v>
                </c:pt>
                <c:pt idx="1827">
                  <c:v>12.861015890512</c:v>
                </c:pt>
                <c:pt idx="1828">
                  <c:v>12.7567401446234</c:v>
                </c:pt>
                <c:pt idx="1829">
                  <c:v>11.2289428889889</c:v>
                </c:pt>
                <c:pt idx="1830">
                  <c:v>15.590180713673901</c:v>
                </c:pt>
                <c:pt idx="1831">
                  <c:v>11.424652276362901</c:v>
                </c:pt>
                <c:pt idx="1832">
                  <c:v>10.142749973686</c:v>
                </c:pt>
                <c:pt idx="1833">
                  <c:v>15.678768197944301</c:v>
                </c:pt>
                <c:pt idx="1834">
                  <c:v>10.2782043922955</c:v>
                </c:pt>
                <c:pt idx="1835">
                  <c:v>16.4022711229686</c:v>
                </c:pt>
                <c:pt idx="1836">
                  <c:v>13.812124970773599</c:v>
                </c:pt>
                <c:pt idx="1837">
                  <c:v>22.6812690020164</c:v>
                </c:pt>
                <c:pt idx="1838">
                  <c:v>11.20893621594</c:v>
                </c:pt>
                <c:pt idx="1839">
                  <c:v>20.146731581951801</c:v>
                </c:pt>
                <c:pt idx="1840">
                  <c:v>13.8821619395551</c:v>
                </c:pt>
                <c:pt idx="1841">
                  <c:v>14.1782954491695</c:v>
                </c:pt>
                <c:pt idx="1842">
                  <c:v>10.8980923606308</c:v>
                </c:pt>
                <c:pt idx="1843">
                  <c:v>14.5743012871438</c:v>
                </c:pt>
                <c:pt idx="1844">
                  <c:v>16.5207764750044</c:v>
                </c:pt>
                <c:pt idx="1845">
                  <c:v>18.3150706881279</c:v>
                </c:pt>
                <c:pt idx="1846">
                  <c:v>12.2789188566448</c:v>
                </c:pt>
                <c:pt idx="1847">
                  <c:v>14.547546662640199</c:v>
                </c:pt>
                <c:pt idx="1848">
                  <c:v>12.412512440001301</c:v>
                </c:pt>
                <c:pt idx="1849">
                  <c:v>11.6799741045267</c:v>
                </c:pt>
                <c:pt idx="1850">
                  <c:v>10.8314141930099</c:v>
                </c:pt>
                <c:pt idx="1851">
                  <c:v>17.5205911085196</c:v>
                </c:pt>
                <c:pt idx="1852">
                  <c:v>12.5180630515225</c:v>
                </c:pt>
                <c:pt idx="1853">
                  <c:v>17.104619744963699</c:v>
                </c:pt>
                <c:pt idx="1854">
                  <c:v>22.114129265764401</c:v>
                </c:pt>
                <c:pt idx="1855">
                  <c:v>13.3733437948499</c:v>
                </c:pt>
                <c:pt idx="1856">
                  <c:v>15.4390484499223</c:v>
                </c:pt>
                <c:pt idx="1857">
                  <c:v>18.146917725437799</c:v>
                </c:pt>
                <c:pt idx="1858">
                  <c:v>22.777576332645602</c:v>
                </c:pt>
                <c:pt idx="1859">
                  <c:v>10.0430127931687</c:v>
                </c:pt>
                <c:pt idx="1860">
                  <c:v>12.8439425819763</c:v>
                </c:pt>
                <c:pt idx="1861">
                  <c:v>13.4057151919075</c:v>
                </c:pt>
                <c:pt idx="1862">
                  <c:v>12.359159463736299</c:v>
                </c:pt>
                <c:pt idx="1863">
                  <c:v>18.9331300305243</c:v>
                </c:pt>
                <c:pt idx="1864">
                  <c:v>9.5194104683279495</c:v>
                </c:pt>
                <c:pt idx="1865">
                  <c:v>13.7853067688251</c:v>
                </c:pt>
                <c:pt idx="1866">
                  <c:v>14.183999978396299</c:v>
                </c:pt>
                <c:pt idx="1867">
                  <c:v>15.0194032853846</c:v>
                </c:pt>
                <c:pt idx="1868">
                  <c:v>15.052569920714999</c:v>
                </c:pt>
                <c:pt idx="1869">
                  <c:v>7.5849636749129798</c:v>
                </c:pt>
                <c:pt idx="1870">
                  <c:v>12.9289992799212</c:v>
                </c:pt>
                <c:pt idx="1871">
                  <c:v>17.453494324930301</c:v>
                </c:pt>
                <c:pt idx="1872">
                  <c:v>15.0972819324234</c:v>
                </c:pt>
                <c:pt idx="1873">
                  <c:v>10.9993841167007</c:v>
                </c:pt>
                <c:pt idx="1874">
                  <c:v>14.2606941086162</c:v>
                </c:pt>
                <c:pt idx="1875">
                  <c:v>18.382137425524199</c:v>
                </c:pt>
                <c:pt idx="1876">
                  <c:v>5.6829190404597698</c:v>
                </c:pt>
                <c:pt idx="1877">
                  <c:v>9.9972521502945408</c:v>
                </c:pt>
                <c:pt idx="1878">
                  <c:v>20.2822599510523</c:v>
                </c:pt>
                <c:pt idx="1879">
                  <c:v>12.3154635823707</c:v>
                </c:pt>
                <c:pt idx="1880">
                  <c:v>13.802787307727</c:v>
                </c:pt>
                <c:pt idx="1881">
                  <c:v>20.511969282351501</c:v>
                </c:pt>
                <c:pt idx="1882">
                  <c:v>13.126559262802299</c:v>
                </c:pt>
                <c:pt idx="1883">
                  <c:v>15.0490785624668</c:v>
                </c:pt>
                <c:pt idx="1884">
                  <c:v>16.4916794736084</c:v>
                </c:pt>
                <c:pt idx="1885">
                  <c:v>16.622522073633299</c:v>
                </c:pt>
                <c:pt idx="1886">
                  <c:v>20.935922294449998</c:v>
                </c:pt>
                <c:pt idx="1887">
                  <c:v>10.3558804933026</c:v>
                </c:pt>
                <c:pt idx="1888">
                  <c:v>14.503519409167399</c:v>
                </c:pt>
                <c:pt idx="1889">
                  <c:v>9.6007171099545001</c:v>
                </c:pt>
                <c:pt idx="1890">
                  <c:v>20.315649334528999</c:v>
                </c:pt>
                <c:pt idx="1891">
                  <c:v>19.066554936860499</c:v>
                </c:pt>
                <c:pt idx="1892">
                  <c:v>20.172982545039801</c:v>
                </c:pt>
                <c:pt idx="1893">
                  <c:v>19.1024163191383</c:v>
                </c:pt>
                <c:pt idx="1894">
                  <c:v>9.6577980389946294</c:v>
                </c:pt>
                <c:pt idx="1895">
                  <c:v>20.790170819286299</c:v>
                </c:pt>
                <c:pt idx="1896">
                  <c:v>9.5815958123596392</c:v>
                </c:pt>
                <c:pt idx="1897">
                  <c:v>12.356682134703499</c:v>
                </c:pt>
                <c:pt idx="1898">
                  <c:v>13.844376265189201</c:v>
                </c:pt>
                <c:pt idx="1899">
                  <c:v>16.193354906933301</c:v>
                </c:pt>
                <c:pt idx="1900">
                  <c:v>12.468497525569401</c:v>
                </c:pt>
                <c:pt idx="1901">
                  <c:v>13.846864971003001</c:v>
                </c:pt>
                <c:pt idx="1902">
                  <c:v>18.9543106212715</c:v>
                </c:pt>
                <c:pt idx="1903">
                  <c:v>21.013248872906399</c:v>
                </c:pt>
                <c:pt idx="1904">
                  <c:v>12.581927687406299</c:v>
                </c:pt>
                <c:pt idx="1905">
                  <c:v>12.9846371301619</c:v>
                </c:pt>
                <c:pt idx="1906">
                  <c:v>16.154383055839801</c:v>
                </c:pt>
                <c:pt idx="1907">
                  <c:v>16.107707837839701</c:v>
                </c:pt>
                <c:pt idx="1908">
                  <c:v>22.639604236333799</c:v>
                </c:pt>
                <c:pt idx="1909">
                  <c:v>26.4726043595128</c:v>
                </c:pt>
                <c:pt idx="1910">
                  <c:v>13.8718704349217</c:v>
                </c:pt>
                <c:pt idx="1911">
                  <c:v>14.5477755383207</c:v>
                </c:pt>
                <c:pt idx="1912">
                  <c:v>8.2610990702586697</c:v>
                </c:pt>
                <c:pt idx="1913">
                  <c:v>12.2601310042775</c:v>
                </c:pt>
                <c:pt idx="1914">
                  <c:v>14.8259967422694</c:v>
                </c:pt>
                <c:pt idx="1915">
                  <c:v>6.6971879308637599</c:v>
                </c:pt>
                <c:pt idx="1916">
                  <c:v>20.259439533347098</c:v>
                </c:pt>
                <c:pt idx="1917">
                  <c:v>12.3264707554418</c:v>
                </c:pt>
                <c:pt idx="1918">
                  <c:v>15.8621756928588</c:v>
                </c:pt>
                <c:pt idx="1919">
                  <c:v>18.248754509018799</c:v>
                </c:pt>
                <c:pt idx="1920">
                  <c:v>22.806060830363599</c:v>
                </c:pt>
                <c:pt idx="1921">
                  <c:v>13.391296357533101</c:v>
                </c:pt>
                <c:pt idx="1922">
                  <c:v>19.9688606294254</c:v>
                </c:pt>
                <c:pt idx="1923">
                  <c:v>13.671644650970199</c:v>
                </c:pt>
                <c:pt idx="1924">
                  <c:v>18.398607885586902</c:v>
                </c:pt>
                <c:pt idx="1925">
                  <c:v>17.244799984530999</c:v>
                </c:pt>
                <c:pt idx="1926">
                  <c:v>15.660849046366099</c:v>
                </c:pt>
                <c:pt idx="1927">
                  <c:v>15.203723640904</c:v>
                </c:pt>
                <c:pt idx="1928">
                  <c:v>16.888392232409601</c:v>
                </c:pt>
                <c:pt idx="1929">
                  <c:v>14.8712348492008</c:v>
                </c:pt>
                <c:pt idx="1930">
                  <c:v>9.5228118152138297</c:v>
                </c:pt>
                <c:pt idx="1931">
                  <c:v>19.7109972340788</c:v>
                </c:pt>
                <c:pt idx="1932">
                  <c:v>26.2882772782133</c:v>
                </c:pt>
                <c:pt idx="1933">
                  <c:v>12.9739894137125</c:v>
                </c:pt>
                <c:pt idx="1934">
                  <c:v>7.9074182292297204</c:v>
                </c:pt>
                <c:pt idx="1935">
                  <c:v>11.8277683750573</c:v>
                </c:pt>
                <c:pt idx="1936">
                  <c:v>14.8511710604856</c:v>
                </c:pt>
                <c:pt idx="1937">
                  <c:v>19.0496013527614</c:v>
                </c:pt>
                <c:pt idx="1938">
                  <c:v>17.568601665504598</c:v>
                </c:pt>
                <c:pt idx="1939">
                  <c:v>19.282228809976999</c:v>
                </c:pt>
                <c:pt idx="1940">
                  <c:v>12.935527774756601</c:v>
                </c:pt>
                <c:pt idx="1941">
                  <c:v>13.1270946755956</c:v>
                </c:pt>
                <c:pt idx="1942">
                  <c:v>8.2973546802315497</c:v>
                </c:pt>
                <c:pt idx="1943">
                  <c:v>11.9894158132222</c:v>
                </c:pt>
                <c:pt idx="1944">
                  <c:v>13.1408740075377</c:v>
                </c:pt>
                <c:pt idx="1945">
                  <c:v>11.602672772846899</c:v>
                </c:pt>
                <c:pt idx="1946">
                  <c:v>23.881408070888099</c:v>
                </c:pt>
                <c:pt idx="1947">
                  <c:v>14.4225275896555</c:v>
                </c:pt>
                <c:pt idx="1948">
                  <c:v>21.426744386561499</c:v>
                </c:pt>
                <c:pt idx="1949">
                  <c:v>19.0651315934794</c:v>
                </c:pt>
                <c:pt idx="1950">
                  <c:v>15.7615212373886</c:v>
                </c:pt>
                <c:pt idx="1951">
                  <c:v>9.6230034137562797</c:v>
                </c:pt>
                <c:pt idx="1952">
                  <c:v>11.5724376476907</c:v>
                </c:pt>
                <c:pt idx="1953">
                  <c:v>13.861282128185801</c:v>
                </c:pt>
                <c:pt idx="1954">
                  <c:v>10.5236066596444</c:v>
                </c:pt>
                <c:pt idx="1955">
                  <c:v>9.75496198961857</c:v>
                </c:pt>
                <c:pt idx="1956">
                  <c:v>12.6092276750478</c:v>
                </c:pt>
                <c:pt idx="1957">
                  <c:v>15.0864113333853</c:v>
                </c:pt>
                <c:pt idx="1958">
                  <c:v>17.941615189949601</c:v>
                </c:pt>
                <c:pt idx="1959">
                  <c:v>11.6365306975773</c:v>
                </c:pt>
                <c:pt idx="1960">
                  <c:v>19.0429463791566</c:v>
                </c:pt>
                <c:pt idx="1961">
                  <c:v>12.0170444575221</c:v>
                </c:pt>
                <c:pt idx="1962">
                  <c:v>16.1686360366019</c:v>
                </c:pt>
                <c:pt idx="1963">
                  <c:v>10.341548139136799</c:v>
                </c:pt>
                <c:pt idx="1964">
                  <c:v>8.75536552508642</c:v>
                </c:pt>
                <c:pt idx="1965">
                  <c:v>14.8280842517162</c:v>
                </c:pt>
                <c:pt idx="1966">
                  <c:v>15.6563063564037</c:v>
                </c:pt>
                <c:pt idx="1967">
                  <c:v>19.635696229848801</c:v>
                </c:pt>
                <c:pt idx="1968">
                  <c:v>16.909922647119</c:v>
                </c:pt>
                <c:pt idx="1969">
                  <c:v>18.363031492609402</c:v>
                </c:pt>
                <c:pt idx="1970">
                  <c:v>14.592735468141401</c:v>
                </c:pt>
                <c:pt idx="1971">
                  <c:v>20.676949164413401</c:v>
                </c:pt>
                <c:pt idx="1972">
                  <c:v>15.6916749186632</c:v>
                </c:pt>
                <c:pt idx="1973">
                  <c:v>12.7928897995704</c:v>
                </c:pt>
                <c:pt idx="1974">
                  <c:v>21.097920271264201</c:v>
                </c:pt>
                <c:pt idx="1975">
                  <c:v>14.193092084006601</c:v>
                </c:pt>
                <c:pt idx="1976">
                  <c:v>21.2095532376504</c:v>
                </c:pt>
                <c:pt idx="1977">
                  <c:v>18.8082788151385</c:v>
                </c:pt>
                <c:pt idx="1978">
                  <c:v>10.9308888206702</c:v>
                </c:pt>
                <c:pt idx="1979">
                  <c:v>23.943883168291801</c:v>
                </c:pt>
                <c:pt idx="1980">
                  <c:v>9.2243757779541298</c:v>
                </c:pt>
                <c:pt idx="1981">
                  <c:v>16.646217062166301</c:v>
                </c:pt>
                <c:pt idx="1982">
                  <c:v>23.313587271559101</c:v>
                </c:pt>
                <c:pt idx="1983">
                  <c:v>29.351781121160901</c:v>
                </c:pt>
                <c:pt idx="1984">
                  <c:v>13.7742312167546</c:v>
                </c:pt>
                <c:pt idx="1985">
                  <c:v>19.384704417808699</c:v>
                </c:pt>
                <c:pt idx="1986">
                  <c:v>15.005207032842</c:v>
                </c:pt>
                <c:pt idx="1987">
                  <c:v>16.7562842983358</c:v>
                </c:pt>
                <c:pt idx="1988">
                  <c:v>10.040040244102199</c:v>
                </c:pt>
                <c:pt idx="1989">
                  <c:v>11.473517051706001</c:v>
                </c:pt>
                <c:pt idx="1990">
                  <c:v>19.054875981527399</c:v>
                </c:pt>
                <c:pt idx="1991">
                  <c:v>16.027329938727799</c:v>
                </c:pt>
                <c:pt idx="1992">
                  <c:v>19.800543186200699</c:v>
                </c:pt>
                <c:pt idx="1993">
                  <c:v>19.1118520750498</c:v>
                </c:pt>
                <c:pt idx="1994">
                  <c:v>11.1035000342488</c:v>
                </c:pt>
                <c:pt idx="1995">
                  <c:v>10.486619843084201</c:v>
                </c:pt>
                <c:pt idx="1996">
                  <c:v>17.752650086016899</c:v>
                </c:pt>
                <c:pt idx="1997">
                  <c:v>21.8169309726376</c:v>
                </c:pt>
                <c:pt idx="1998">
                  <c:v>12.6954273745742</c:v>
                </c:pt>
                <c:pt idx="1999">
                  <c:v>8.9246783002695391</c:v>
                </c:pt>
                <c:pt idx="2000">
                  <c:v>14.196490342765999</c:v>
                </c:pt>
                <c:pt idx="2001">
                  <c:v>9.3646453916085495</c:v>
                </c:pt>
                <c:pt idx="2002">
                  <c:v>14.9726060251396</c:v>
                </c:pt>
                <c:pt idx="2003">
                  <c:v>13.8595420987513</c:v>
                </c:pt>
                <c:pt idx="2004">
                  <c:v>12.5224570781505</c:v>
                </c:pt>
                <c:pt idx="2005">
                  <c:v>19.6091086606361</c:v>
                </c:pt>
                <c:pt idx="2006">
                  <c:v>12.0482934294806</c:v>
                </c:pt>
                <c:pt idx="2007">
                  <c:v>23.934528274777598</c:v>
                </c:pt>
                <c:pt idx="2008">
                  <c:v>18.6860215208273</c:v>
                </c:pt>
                <c:pt idx="2009">
                  <c:v>21.378920713511501</c:v>
                </c:pt>
                <c:pt idx="2010">
                  <c:v>15.281431206787399</c:v>
                </c:pt>
                <c:pt idx="2011">
                  <c:v>20.988494265188201</c:v>
                </c:pt>
                <c:pt idx="2012">
                  <c:v>8.2990839975041304</c:v>
                </c:pt>
                <c:pt idx="2013">
                  <c:v>17.641510787655001</c:v>
                </c:pt>
                <c:pt idx="2014">
                  <c:v>11.439326571569399</c:v>
                </c:pt>
                <c:pt idx="2015">
                  <c:v>11.056061022738399</c:v>
                </c:pt>
                <c:pt idx="2016">
                  <c:v>11.1537535169091</c:v>
                </c:pt>
                <c:pt idx="2017">
                  <c:v>12.5219146967624</c:v>
                </c:pt>
                <c:pt idx="2018">
                  <c:v>26.3432179013701</c:v>
                </c:pt>
                <c:pt idx="2019">
                  <c:v>11.9757650527787</c:v>
                </c:pt>
                <c:pt idx="2020">
                  <c:v>14.1818755225566</c:v>
                </c:pt>
                <c:pt idx="2021">
                  <c:v>9.6532435235827201</c:v>
                </c:pt>
                <c:pt idx="2022">
                  <c:v>12.689964500687999</c:v>
                </c:pt>
                <c:pt idx="2023">
                  <c:v>8.7777564736221301</c:v>
                </c:pt>
                <c:pt idx="2024">
                  <c:v>15.0182764125658</c:v>
                </c:pt>
                <c:pt idx="2025">
                  <c:v>14.6789448526204</c:v>
                </c:pt>
                <c:pt idx="2026">
                  <c:v>17.958029088210701</c:v>
                </c:pt>
                <c:pt idx="2027">
                  <c:v>19.422536301038502</c:v>
                </c:pt>
                <c:pt idx="2028">
                  <c:v>13.520027396814401</c:v>
                </c:pt>
                <c:pt idx="2029">
                  <c:v>17.5565166009319</c:v>
                </c:pt>
                <c:pt idx="2030">
                  <c:v>25.0322887325895</c:v>
                </c:pt>
                <c:pt idx="2031">
                  <c:v>12.0552945968538</c:v>
                </c:pt>
                <c:pt idx="2032">
                  <c:v>29.585628905460698</c:v>
                </c:pt>
                <c:pt idx="2033">
                  <c:v>19.692909608857398</c:v>
                </c:pt>
                <c:pt idx="2034">
                  <c:v>17.088102547693701</c:v>
                </c:pt>
                <c:pt idx="2035">
                  <c:v>23.5366122178668</c:v>
                </c:pt>
                <c:pt idx="2036">
                  <c:v>14.8159884720073</c:v>
                </c:pt>
                <c:pt idx="2037">
                  <c:v>23.062928747732901</c:v>
                </c:pt>
                <c:pt idx="2038">
                  <c:v>23.824938939028101</c:v>
                </c:pt>
                <c:pt idx="2039">
                  <c:v>15.9126289949614</c:v>
                </c:pt>
                <c:pt idx="2040">
                  <c:v>20.507439112095899</c:v>
                </c:pt>
                <c:pt idx="2041">
                  <c:v>11.725571812658799</c:v>
                </c:pt>
                <c:pt idx="2042">
                  <c:v>20.9701118156019</c:v>
                </c:pt>
                <c:pt idx="2043">
                  <c:v>19.381249550187</c:v>
                </c:pt>
                <c:pt idx="2044">
                  <c:v>12.137213247278201</c:v>
                </c:pt>
                <c:pt idx="2045">
                  <c:v>8.8888402545870697</c:v>
                </c:pt>
                <c:pt idx="2046">
                  <c:v>19.3817990202947</c:v>
                </c:pt>
                <c:pt idx="2047">
                  <c:v>13.6193721882362</c:v>
                </c:pt>
                <c:pt idx="2048">
                  <c:v>15.8283432582685</c:v>
                </c:pt>
                <c:pt idx="2049">
                  <c:v>24.817418467196699</c:v>
                </c:pt>
                <c:pt idx="2050">
                  <c:v>15.793262315937</c:v>
                </c:pt>
                <c:pt idx="2051">
                  <c:v>18.552738707506698</c:v>
                </c:pt>
                <c:pt idx="2052">
                  <c:v>15.2740020279451</c:v>
                </c:pt>
                <c:pt idx="2053">
                  <c:v>18.037620392045</c:v>
                </c:pt>
                <c:pt idx="2054">
                  <c:v>11.1446276382098</c:v>
                </c:pt>
                <c:pt idx="2055">
                  <c:v>21.533838773241701</c:v>
                </c:pt>
                <c:pt idx="2056">
                  <c:v>13.6116545675085</c:v>
                </c:pt>
                <c:pt idx="2057">
                  <c:v>23.512312987861101</c:v>
                </c:pt>
                <c:pt idx="2058">
                  <c:v>8.4382497581932601</c:v>
                </c:pt>
                <c:pt idx="2059">
                  <c:v>10.0499176647883</c:v>
                </c:pt>
                <c:pt idx="2060">
                  <c:v>22.071514156029899</c:v>
                </c:pt>
                <c:pt idx="2061">
                  <c:v>21.990870501187199</c:v>
                </c:pt>
                <c:pt idx="2062">
                  <c:v>30.044263855268198</c:v>
                </c:pt>
                <c:pt idx="2063">
                  <c:v>14.220617311641201</c:v>
                </c:pt>
                <c:pt idx="2064">
                  <c:v>18.7591369080871</c:v>
                </c:pt>
                <c:pt idx="2065">
                  <c:v>10.259087838415599</c:v>
                </c:pt>
                <c:pt idx="2066">
                  <c:v>17.2512075190415</c:v>
                </c:pt>
                <c:pt idx="2067">
                  <c:v>13.6087855102774</c:v>
                </c:pt>
                <c:pt idx="2068">
                  <c:v>28.0714893040414</c:v>
                </c:pt>
                <c:pt idx="2069">
                  <c:v>20.6608372125941</c:v>
                </c:pt>
                <c:pt idx="2070">
                  <c:v>20.4292018298936</c:v>
                </c:pt>
                <c:pt idx="2071">
                  <c:v>10.923862404163099</c:v>
                </c:pt>
                <c:pt idx="2072">
                  <c:v>20.137276308907701</c:v>
                </c:pt>
                <c:pt idx="2073">
                  <c:v>12.8467451967841</c:v>
                </c:pt>
                <c:pt idx="2074">
                  <c:v>16.261320898071201</c:v>
                </c:pt>
                <c:pt idx="2075">
                  <c:v>18.697943974883799</c:v>
                </c:pt>
                <c:pt idx="2076">
                  <c:v>17.268182836992501</c:v>
                </c:pt>
                <c:pt idx="2077">
                  <c:v>12.9754720803361</c:v>
                </c:pt>
                <c:pt idx="2078">
                  <c:v>23.295506443079599</c:v>
                </c:pt>
                <c:pt idx="2079">
                  <c:v>14.2129162476079</c:v>
                </c:pt>
                <c:pt idx="2080">
                  <c:v>19.469454474151199</c:v>
                </c:pt>
                <c:pt idx="2081">
                  <c:v>10.427787013291001</c:v>
                </c:pt>
                <c:pt idx="2082">
                  <c:v>7.8892527826813401</c:v>
                </c:pt>
                <c:pt idx="2083">
                  <c:v>12.9021875368195</c:v>
                </c:pt>
                <c:pt idx="2084">
                  <c:v>18.3815066337134</c:v>
                </c:pt>
                <c:pt idx="2085">
                  <c:v>13.792350453480701</c:v>
                </c:pt>
                <c:pt idx="2086">
                  <c:v>12.3548764466808</c:v>
                </c:pt>
                <c:pt idx="2087">
                  <c:v>7.3616192853627096</c:v>
                </c:pt>
                <c:pt idx="2088">
                  <c:v>11.150184038691901</c:v>
                </c:pt>
                <c:pt idx="2089">
                  <c:v>21.700342028169601</c:v>
                </c:pt>
                <c:pt idx="2090">
                  <c:v>26.587859788236099</c:v>
                </c:pt>
                <c:pt idx="2091">
                  <c:v>27.443218914084401</c:v>
                </c:pt>
                <c:pt idx="2092">
                  <c:v>20.710427830143999</c:v>
                </c:pt>
                <c:pt idx="2093">
                  <c:v>11.1452001385423</c:v>
                </c:pt>
                <c:pt idx="2094">
                  <c:v>14.686220565141699</c:v>
                </c:pt>
                <c:pt idx="2095">
                  <c:v>17.5111067090148</c:v>
                </c:pt>
                <c:pt idx="2096">
                  <c:v>15.6166516676442</c:v>
                </c:pt>
                <c:pt idx="2097">
                  <c:v>14.2306985290643</c:v>
                </c:pt>
                <c:pt idx="2098">
                  <c:v>18.352861637986301</c:v>
                </c:pt>
                <c:pt idx="2099">
                  <c:v>23.628591742764399</c:v>
                </c:pt>
                <c:pt idx="2100">
                  <c:v>12.4643237461569</c:v>
                </c:pt>
                <c:pt idx="2101">
                  <c:v>18.691452786585</c:v>
                </c:pt>
                <c:pt idx="2102">
                  <c:v>14.5613294612122</c:v>
                </c:pt>
                <c:pt idx="2103">
                  <c:v>16.943195979410302</c:v>
                </c:pt>
                <c:pt idx="2104">
                  <c:v>16.586722473162499</c:v>
                </c:pt>
                <c:pt idx="2105">
                  <c:v>22.235063165549199</c:v>
                </c:pt>
                <c:pt idx="2106">
                  <c:v>11.612368400654701</c:v>
                </c:pt>
                <c:pt idx="2107">
                  <c:v>10.482668177890501</c:v>
                </c:pt>
                <c:pt idx="2108">
                  <c:v>9.8505446233683305</c:v>
                </c:pt>
                <c:pt idx="2109">
                  <c:v>25.286791260788899</c:v>
                </c:pt>
                <c:pt idx="2110">
                  <c:v>13.663419628807</c:v>
                </c:pt>
                <c:pt idx="2111">
                  <c:v>20.886268668916902</c:v>
                </c:pt>
                <c:pt idx="2112">
                  <c:v>13.188880388928499</c:v>
                </c:pt>
                <c:pt idx="2113">
                  <c:v>12.1541974036619</c:v>
                </c:pt>
                <c:pt idx="2114">
                  <c:v>15.1137889008366</c:v>
                </c:pt>
                <c:pt idx="2115">
                  <c:v>19.804242550673401</c:v>
                </c:pt>
                <c:pt idx="2116">
                  <c:v>16.077729509635699</c:v>
                </c:pt>
                <c:pt idx="2117">
                  <c:v>17.586444434729501</c:v>
                </c:pt>
                <c:pt idx="2118">
                  <c:v>18.405241730961801</c:v>
                </c:pt>
                <c:pt idx="2119">
                  <c:v>17.720292740753901</c:v>
                </c:pt>
                <c:pt idx="2120">
                  <c:v>7.7284878662306999</c:v>
                </c:pt>
                <c:pt idx="2121">
                  <c:v>14.959968765086201</c:v>
                </c:pt>
                <c:pt idx="2122">
                  <c:v>13.727724554094101</c:v>
                </c:pt>
                <c:pt idx="2123">
                  <c:v>19.322155252793401</c:v>
                </c:pt>
                <c:pt idx="2124">
                  <c:v>8.7875032944160498</c:v>
                </c:pt>
                <c:pt idx="2125">
                  <c:v>19.6507898337622</c:v>
                </c:pt>
                <c:pt idx="2126">
                  <c:v>14.331651370875701</c:v>
                </c:pt>
                <c:pt idx="2127">
                  <c:v>13.7910106992721</c:v>
                </c:pt>
                <c:pt idx="2128">
                  <c:v>19.8129027199017</c:v>
                </c:pt>
                <c:pt idx="2129">
                  <c:v>22.0734267975992</c:v>
                </c:pt>
                <c:pt idx="2130">
                  <c:v>9.6017929791100993</c:v>
                </c:pt>
                <c:pt idx="2131">
                  <c:v>16.621671157520201</c:v>
                </c:pt>
                <c:pt idx="2132">
                  <c:v>17.451677347837101</c:v>
                </c:pt>
                <c:pt idx="2133">
                  <c:v>16.559429407517801</c:v>
                </c:pt>
                <c:pt idx="2134">
                  <c:v>9.3296319640034202</c:v>
                </c:pt>
                <c:pt idx="2135">
                  <c:v>9.5473944317011199</c:v>
                </c:pt>
                <c:pt idx="2136">
                  <c:v>22.551068407092</c:v>
                </c:pt>
                <c:pt idx="2137">
                  <c:v>11.624356664260199</c:v>
                </c:pt>
                <c:pt idx="2138">
                  <c:v>16.391842364418899</c:v>
                </c:pt>
                <c:pt idx="2139">
                  <c:v>12.2133094120284</c:v>
                </c:pt>
                <c:pt idx="2140">
                  <c:v>11.388020296255499</c:v>
                </c:pt>
                <c:pt idx="2141">
                  <c:v>7.1447613072079097</c:v>
                </c:pt>
                <c:pt idx="2142">
                  <c:v>15.5581359575049</c:v>
                </c:pt>
                <c:pt idx="2143">
                  <c:v>15.0064457459019</c:v>
                </c:pt>
                <c:pt idx="2144">
                  <c:v>17.915073146858099</c:v>
                </c:pt>
                <c:pt idx="2145">
                  <c:v>17.065715952608699</c:v>
                </c:pt>
                <c:pt idx="2146">
                  <c:v>15.0275070136199</c:v>
                </c:pt>
                <c:pt idx="2147">
                  <c:v>12.2664520656616</c:v>
                </c:pt>
                <c:pt idx="2148">
                  <c:v>13.8462381300104</c:v>
                </c:pt>
                <c:pt idx="2149">
                  <c:v>16.312950826373399</c:v>
                </c:pt>
                <c:pt idx="2150">
                  <c:v>20.955910154534799</c:v>
                </c:pt>
                <c:pt idx="2151">
                  <c:v>17.253566348874301</c:v>
                </c:pt>
                <c:pt idx="2152">
                  <c:v>10.083653437750099</c:v>
                </c:pt>
                <c:pt idx="2153">
                  <c:v>26.5285453435663</c:v>
                </c:pt>
                <c:pt idx="2154">
                  <c:v>18.7694711085284</c:v>
                </c:pt>
                <c:pt idx="2155">
                  <c:v>17.394524550521499</c:v>
                </c:pt>
                <c:pt idx="2156">
                  <c:v>16.771042835715299</c:v>
                </c:pt>
                <c:pt idx="2157">
                  <c:v>8.6982502106009392</c:v>
                </c:pt>
                <c:pt idx="2158">
                  <c:v>21.247034326214099</c:v>
                </c:pt>
                <c:pt idx="2159">
                  <c:v>9.5703580827501593</c:v>
                </c:pt>
                <c:pt idx="2160">
                  <c:v>10.0891301829871</c:v>
                </c:pt>
                <c:pt idx="2161">
                  <c:v>16.590906647311598</c:v>
                </c:pt>
                <c:pt idx="2162">
                  <c:v>20.907466433451599</c:v>
                </c:pt>
                <c:pt idx="2163">
                  <c:v>18.635235177642802</c:v>
                </c:pt>
                <c:pt idx="2164">
                  <c:v>16.927791626422099</c:v>
                </c:pt>
                <c:pt idx="2165">
                  <c:v>10.904991712583101</c:v>
                </c:pt>
                <c:pt idx="2166">
                  <c:v>16.379989689835799</c:v>
                </c:pt>
                <c:pt idx="2167">
                  <c:v>18.879078008999802</c:v>
                </c:pt>
                <c:pt idx="2168">
                  <c:v>14.994208315352401</c:v>
                </c:pt>
                <c:pt idx="2169">
                  <c:v>19.046499444726699</c:v>
                </c:pt>
                <c:pt idx="2170">
                  <c:v>17.690734401228301</c:v>
                </c:pt>
                <c:pt idx="2171">
                  <c:v>20.112007368591598</c:v>
                </c:pt>
                <c:pt idx="2172">
                  <c:v>22.975542860735601</c:v>
                </c:pt>
                <c:pt idx="2173">
                  <c:v>17.523892971247101</c:v>
                </c:pt>
                <c:pt idx="2174">
                  <c:v>11.800576569500899</c:v>
                </c:pt>
                <c:pt idx="2175">
                  <c:v>15.118555127667699</c:v>
                </c:pt>
                <c:pt idx="2176">
                  <c:v>19.0889919465919</c:v>
                </c:pt>
                <c:pt idx="2177">
                  <c:v>10.049688480410801</c:v>
                </c:pt>
                <c:pt idx="2178">
                  <c:v>14.580469229950999</c:v>
                </c:pt>
                <c:pt idx="2179">
                  <c:v>7.5712708512921596</c:v>
                </c:pt>
                <c:pt idx="2180">
                  <c:v>13.3513518524631</c:v>
                </c:pt>
                <c:pt idx="2181">
                  <c:v>14.1508554971054</c:v>
                </c:pt>
                <c:pt idx="2182">
                  <c:v>17.779854684162299</c:v>
                </c:pt>
                <c:pt idx="2183">
                  <c:v>13.510772857586</c:v>
                </c:pt>
                <c:pt idx="2184">
                  <c:v>11.057940841211099</c:v>
                </c:pt>
                <c:pt idx="2185">
                  <c:v>19.566884021690601</c:v>
                </c:pt>
                <c:pt idx="2186">
                  <c:v>11.5417119508626</c:v>
                </c:pt>
                <c:pt idx="2187">
                  <c:v>17.870156226965701</c:v>
                </c:pt>
                <c:pt idx="2188">
                  <c:v>10.5511275773347</c:v>
                </c:pt>
                <c:pt idx="2189">
                  <c:v>8.4652606167473596</c:v>
                </c:pt>
                <c:pt idx="2190">
                  <c:v>21.411140330085299</c:v>
                </c:pt>
                <c:pt idx="2191">
                  <c:v>15.761486178856501</c:v>
                </c:pt>
                <c:pt idx="2192">
                  <c:v>16.191046762973102</c:v>
                </c:pt>
                <c:pt idx="2193">
                  <c:v>11.979512710581901</c:v>
                </c:pt>
                <c:pt idx="2194">
                  <c:v>14.771026024237599</c:v>
                </c:pt>
                <c:pt idx="2195">
                  <c:v>18.276033586827101</c:v>
                </c:pt>
                <c:pt idx="2196">
                  <c:v>17.733527212953899</c:v>
                </c:pt>
                <c:pt idx="2197">
                  <c:v>9.61649280814175</c:v>
                </c:pt>
                <c:pt idx="2198">
                  <c:v>16.367842724312201</c:v>
                </c:pt>
                <c:pt idx="2199">
                  <c:v>9.9768119383199192</c:v>
                </c:pt>
                <c:pt idx="2200">
                  <c:v>20.443377266829302</c:v>
                </c:pt>
                <c:pt idx="2201">
                  <c:v>17.560916500381499</c:v>
                </c:pt>
                <c:pt idx="2202">
                  <c:v>14.256582739169</c:v>
                </c:pt>
                <c:pt idx="2203">
                  <c:v>8.1844818764632095</c:v>
                </c:pt>
                <c:pt idx="2204">
                  <c:v>11.811286562518699</c:v>
                </c:pt>
                <c:pt idx="2205">
                  <c:v>25.9184166559223</c:v>
                </c:pt>
                <c:pt idx="2206">
                  <c:v>15.6152908671819</c:v>
                </c:pt>
                <c:pt idx="2207">
                  <c:v>11.5778482074378</c:v>
                </c:pt>
                <c:pt idx="2208">
                  <c:v>11.5664178467302</c:v>
                </c:pt>
                <c:pt idx="2209">
                  <c:v>13.897963292731999</c:v>
                </c:pt>
                <c:pt idx="2210">
                  <c:v>15.3292635199721</c:v>
                </c:pt>
                <c:pt idx="2211">
                  <c:v>15.478881121381299</c:v>
                </c:pt>
                <c:pt idx="2212">
                  <c:v>14.523389006774501</c:v>
                </c:pt>
                <c:pt idx="2213">
                  <c:v>12.826609621182</c:v>
                </c:pt>
                <c:pt idx="2214">
                  <c:v>6.7018304335093903</c:v>
                </c:pt>
                <c:pt idx="2215">
                  <c:v>17.7780773688586</c:v>
                </c:pt>
                <c:pt idx="2216">
                  <c:v>13.6601501864538</c:v>
                </c:pt>
                <c:pt idx="2217">
                  <c:v>10.567807764451899</c:v>
                </c:pt>
                <c:pt idx="2218">
                  <c:v>16.990945444635599</c:v>
                </c:pt>
                <c:pt idx="2219">
                  <c:v>17.320430136948598</c:v>
                </c:pt>
                <c:pt idx="2220">
                  <c:v>15.223104429014899</c:v>
                </c:pt>
                <c:pt idx="2221">
                  <c:v>15.439427761647201</c:v>
                </c:pt>
                <c:pt idx="2222">
                  <c:v>15.616339248704</c:v>
                </c:pt>
                <c:pt idx="2223">
                  <c:v>14.2538569332915</c:v>
                </c:pt>
                <c:pt idx="2224">
                  <c:v>10.4090732664282</c:v>
                </c:pt>
                <c:pt idx="2225">
                  <c:v>13.210346590238</c:v>
                </c:pt>
                <c:pt idx="2226">
                  <c:v>12.151301897025601</c:v>
                </c:pt>
                <c:pt idx="2227">
                  <c:v>20.2567408938854</c:v>
                </c:pt>
                <c:pt idx="2228">
                  <c:v>23.529258281575299</c:v>
                </c:pt>
                <c:pt idx="2229">
                  <c:v>18.321140128208501</c:v>
                </c:pt>
                <c:pt idx="2230">
                  <c:v>14.178488738831</c:v>
                </c:pt>
                <c:pt idx="2231">
                  <c:v>18.374549061867398</c:v>
                </c:pt>
                <c:pt idx="2232">
                  <c:v>14.2044594156079</c:v>
                </c:pt>
                <c:pt idx="2233">
                  <c:v>8.5568790229971796</c:v>
                </c:pt>
                <c:pt idx="2234">
                  <c:v>15.8025666447476</c:v>
                </c:pt>
                <c:pt idx="2235">
                  <c:v>15.1372984211075</c:v>
                </c:pt>
                <c:pt idx="2236">
                  <c:v>18.096036584859402</c:v>
                </c:pt>
                <c:pt idx="2237">
                  <c:v>26.007788100094899</c:v>
                </c:pt>
                <c:pt idx="2238">
                  <c:v>15.1039964928635</c:v>
                </c:pt>
                <c:pt idx="2239">
                  <c:v>19.605691475210801</c:v>
                </c:pt>
                <c:pt idx="2240">
                  <c:v>19.307257974602901</c:v>
                </c:pt>
                <c:pt idx="2241">
                  <c:v>10.976766410162501</c:v>
                </c:pt>
                <c:pt idx="2242">
                  <c:v>20.763234892700599</c:v>
                </c:pt>
                <c:pt idx="2243">
                  <c:v>11.745078695286599</c:v>
                </c:pt>
                <c:pt idx="2244">
                  <c:v>11.5114825252491</c:v>
                </c:pt>
                <c:pt idx="2245">
                  <c:v>21.7822535261719</c:v>
                </c:pt>
                <c:pt idx="2246">
                  <c:v>7.2892942256275601</c:v>
                </c:pt>
                <c:pt idx="2247">
                  <c:v>20.646317658001902</c:v>
                </c:pt>
                <c:pt idx="2248">
                  <c:v>12.782898201441901</c:v>
                </c:pt>
                <c:pt idx="2249">
                  <c:v>18.534665821923699</c:v>
                </c:pt>
                <c:pt idx="2250">
                  <c:v>13.839781383107001</c:v>
                </c:pt>
                <c:pt idx="2251">
                  <c:v>12.077897621464601</c:v>
                </c:pt>
                <c:pt idx="2252">
                  <c:v>15.812454530979</c:v>
                </c:pt>
                <c:pt idx="2253">
                  <c:v>22.323285879762</c:v>
                </c:pt>
                <c:pt idx="2254">
                  <c:v>13.188680517442901</c:v>
                </c:pt>
                <c:pt idx="2255">
                  <c:v>14.5711090771843</c:v>
                </c:pt>
                <c:pt idx="2256">
                  <c:v>23.534036126333401</c:v>
                </c:pt>
                <c:pt idx="2257">
                  <c:v>21.750281954548999</c:v>
                </c:pt>
                <c:pt idx="2258">
                  <c:v>24.256518928239899</c:v>
                </c:pt>
                <c:pt idx="2259">
                  <c:v>21.118522713032998</c:v>
                </c:pt>
                <c:pt idx="2260">
                  <c:v>14.317616613660901</c:v>
                </c:pt>
                <c:pt idx="2261">
                  <c:v>18.403653697912699</c:v>
                </c:pt>
                <c:pt idx="2262">
                  <c:v>24.570683035765502</c:v>
                </c:pt>
                <c:pt idx="2263">
                  <c:v>24.8580772484991</c:v>
                </c:pt>
                <c:pt idx="2264">
                  <c:v>24.610642187686501</c:v>
                </c:pt>
                <c:pt idx="2265">
                  <c:v>16.790328094037601</c:v>
                </c:pt>
                <c:pt idx="2266">
                  <c:v>14.489080076882299</c:v>
                </c:pt>
                <c:pt idx="2267">
                  <c:v>15.2754370112823</c:v>
                </c:pt>
                <c:pt idx="2268">
                  <c:v>27.419509564149202</c:v>
                </c:pt>
                <c:pt idx="2269">
                  <c:v>17.838751946858899</c:v>
                </c:pt>
                <c:pt idx="2270">
                  <c:v>14.7953826008284</c:v>
                </c:pt>
                <c:pt idx="2271">
                  <c:v>14.2363989345343</c:v>
                </c:pt>
                <c:pt idx="2272">
                  <c:v>15.3282798405618</c:v>
                </c:pt>
                <c:pt idx="2273">
                  <c:v>12.081199985756101</c:v>
                </c:pt>
                <c:pt idx="2274">
                  <c:v>18.701294959520901</c:v>
                </c:pt>
                <c:pt idx="2275">
                  <c:v>19.7686742003538</c:v>
                </c:pt>
                <c:pt idx="2276">
                  <c:v>7.5523615768584396</c:v>
                </c:pt>
                <c:pt idx="2277">
                  <c:v>8.2831086746713094</c:v>
                </c:pt>
                <c:pt idx="2278">
                  <c:v>9.7151078313174892</c:v>
                </c:pt>
                <c:pt idx="2279">
                  <c:v>20.253854608810101</c:v>
                </c:pt>
                <c:pt idx="2280">
                  <c:v>13.6268880295715</c:v>
                </c:pt>
                <c:pt idx="2281">
                  <c:v>23.8724039098358</c:v>
                </c:pt>
                <c:pt idx="2282">
                  <c:v>17.819911433067301</c:v>
                </c:pt>
                <c:pt idx="2283">
                  <c:v>13.512549245533</c:v>
                </c:pt>
                <c:pt idx="2284">
                  <c:v>5.6629105348767297</c:v>
                </c:pt>
                <c:pt idx="2285">
                  <c:v>22.534812067084101</c:v>
                </c:pt>
                <c:pt idx="2286">
                  <c:v>13.8417814191837</c:v>
                </c:pt>
                <c:pt idx="2287">
                  <c:v>25.516558287896</c:v>
                </c:pt>
                <c:pt idx="2288">
                  <c:v>19.130079741667998</c:v>
                </c:pt>
                <c:pt idx="2289">
                  <c:v>21.5241566787229</c:v>
                </c:pt>
                <c:pt idx="2290">
                  <c:v>26.267550537567601</c:v>
                </c:pt>
                <c:pt idx="2291">
                  <c:v>17.894659642557599</c:v>
                </c:pt>
                <c:pt idx="2292">
                  <c:v>9.2846813099379695</c:v>
                </c:pt>
                <c:pt idx="2293">
                  <c:v>17.073798754642901</c:v>
                </c:pt>
                <c:pt idx="2294">
                  <c:v>17.655596321454901</c:v>
                </c:pt>
                <c:pt idx="2295">
                  <c:v>11.0441097019062</c:v>
                </c:pt>
                <c:pt idx="2296">
                  <c:v>14.5389073508204</c:v>
                </c:pt>
                <c:pt idx="2297">
                  <c:v>11.9534892125918</c:v>
                </c:pt>
                <c:pt idx="2298">
                  <c:v>33.023169598206898</c:v>
                </c:pt>
                <c:pt idx="2299">
                  <c:v>14.831546479911101</c:v>
                </c:pt>
                <c:pt idx="2300">
                  <c:v>13.496397003736501</c:v>
                </c:pt>
                <c:pt idx="2301">
                  <c:v>19.688443148292301</c:v>
                </c:pt>
                <c:pt idx="2302">
                  <c:v>18.551718013554499</c:v>
                </c:pt>
                <c:pt idx="2303">
                  <c:v>13.687797718942999</c:v>
                </c:pt>
                <c:pt idx="2304">
                  <c:v>5.9731755636466097</c:v>
                </c:pt>
                <c:pt idx="2305">
                  <c:v>17.277674690679</c:v>
                </c:pt>
                <c:pt idx="2306">
                  <c:v>9.9768684377400696</c:v>
                </c:pt>
                <c:pt idx="2307">
                  <c:v>16.266729653783699</c:v>
                </c:pt>
                <c:pt idx="2308">
                  <c:v>19.819656940710502</c:v>
                </c:pt>
                <c:pt idx="2309">
                  <c:v>19.348933964592799</c:v>
                </c:pt>
                <c:pt idx="2310">
                  <c:v>17.5370881234686</c:v>
                </c:pt>
                <c:pt idx="2311">
                  <c:v>11.0919068446784</c:v>
                </c:pt>
                <c:pt idx="2312">
                  <c:v>9.4755989148048592</c:v>
                </c:pt>
                <c:pt idx="2313">
                  <c:v>14.8448763632279</c:v>
                </c:pt>
                <c:pt idx="2314">
                  <c:v>11.7314762499516</c:v>
                </c:pt>
                <c:pt idx="2315">
                  <c:v>15.8222969051902</c:v>
                </c:pt>
                <c:pt idx="2316">
                  <c:v>11.883247520998401</c:v>
                </c:pt>
                <c:pt idx="2317">
                  <c:v>8.8308622706107105</c:v>
                </c:pt>
                <c:pt idx="2318">
                  <c:v>16.799317348422601</c:v>
                </c:pt>
                <c:pt idx="2319">
                  <c:v>12.4420126314571</c:v>
                </c:pt>
                <c:pt idx="2320">
                  <c:v>16.369168759792</c:v>
                </c:pt>
                <c:pt idx="2321">
                  <c:v>12.2559991299399</c:v>
                </c:pt>
                <c:pt idx="2322">
                  <c:v>10.523867762963601</c:v>
                </c:pt>
                <c:pt idx="2323">
                  <c:v>13.7876296989481</c:v>
                </c:pt>
                <c:pt idx="2324">
                  <c:v>17.9965225884558</c:v>
                </c:pt>
                <c:pt idx="2325">
                  <c:v>19.242909230356702</c:v>
                </c:pt>
                <c:pt idx="2326">
                  <c:v>9.6458001752193105</c:v>
                </c:pt>
                <c:pt idx="2327">
                  <c:v>14.5477685306426</c:v>
                </c:pt>
                <c:pt idx="2328">
                  <c:v>14.281902052327</c:v>
                </c:pt>
                <c:pt idx="2329">
                  <c:v>26.399090148863699</c:v>
                </c:pt>
                <c:pt idx="2330">
                  <c:v>20.1711069252197</c:v>
                </c:pt>
                <c:pt idx="2331">
                  <c:v>16.5014493357696</c:v>
                </c:pt>
                <c:pt idx="2332">
                  <c:v>16.249047802993601</c:v>
                </c:pt>
                <c:pt idx="2333">
                  <c:v>21.0450905639726</c:v>
                </c:pt>
                <c:pt idx="2334">
                  <c:v>10.498995566438101</c:v>
                </c:pt>
                <c:pt idx="2335">
                  <c:v>9.4551826429176202</c:v>
                </c:pt>
                <c:pt idx="2336">
                  <c:v>15.389884332032199</c:v>
                </c:pt>
                <c:pt idx="2337">
                  <c:v>17.2356788650822</c:v>
                </c:pt>
                <c:pt idx="2338">
                  <c:v>10.308919914669101</c:v>
                </c:pt>
                <c:pt idx="2339">
                  <c:v>19.111621189499701</c:v>
                </c:pt>
                <c:pt idx="2340">
                  <c:v>11.710723673708101</c:v>
                </c:pt>
                <c:pt idx="2341">
                  <c:v>12.8106390345314</c:v>
                </c:pt>
                <c:pt idx="2342">
                  <c:v>15.3135467352901</c:v>
                </c:pt>
                <c:pt idx="2343">
                  <c:v>14.6421259946177</c:v>
                </c:pt>
                <c:pt idx="2344">
                  <c:v>12.147893773705301</c:v>
                </c:pt>
                <c:pt idx="2345">
                  <c:v>11.2568614461469</c:v>
                </c:pt>
                <c:pt idx="2346">
                  <c:v>20.921276910510201</c:v>
                </c:pt>
                <c:pt idx="2347">
                  <c:v>15.829069630564501</c:v>
                </c:pt>
                <c:pt idx="2348">
                  <c:v>18.464656186247399</c:v>
                </c:pt>
                <c:pt idx="2349">
                  <c:v>19.3730109696169</c:v>
                </c:pt>
                <c:pt idx="2350">
                  <c:v>10.3747464469319</c:v>
                </c:pt>
                <c:pt idx="2351">
                  <c:v>5.36414281356355</c:v>
                </c:pt>
                <c:pt idx="2352">
                  <c:v>8.2700681311305306</c:v>
                </c:pt>
                <c:pt idx="2353">
                  <c:v>12.112682125010499</c:v>
                </c:pt>
                <c:pt idx="2354">
                  <c:v>13.722598337787501</c:v>
                </c:pt>
                <c:pt idx="2355">
                  <c:v>12.971189808876201</c:v>
                </c:pt>
                <c:pt idx="2356">
                  <c:v>19.069874692656501</c:v>
                </c:pt>
                <c:pt idx="2357">
                  <c:v>11.8657779551722</c:v>
                </c:pt>
                <c:pt idx="2358">
                  <c:v>12.2629790069752</c:v>
                </c:pt>
                <c:pt idx="2359">
                  <c:v>6.4317120017954101</c:v>
                </c:pt>
                <c:pt idx="2360">
                  <c:v>19.0713158402354</c:v>
                </c:pt>
                <c:pt idx="2361">
                  <c:v>10.290221938896099</c:v>
                </c:pt>
                <c:pt idx="2362">
                  <c:v>14.054295659979299</c:v>
                </c:pt>
                <c:pt idx="2363">
                  <c:v>10.566503418263499</c:v>
                </c:pt>
                <c:pt idx="2364">
                  <c:v>24.500086626440002</c:v>
                </c:pt>
                <c:pt idx="2365">
                  <c:v>18.838423728294799</c:v>
                </c:pt>
                <c:pt idx="2366">
                  <c:v>11.2556908386986</c:v>
                </c:pt>
                <c:pt idx="2367">
                  <c:v>16.405232465694201</c:v>
                </c:pt>
                <c:pt idx="2368">
                  <c:v>25.0647047555813</c:v>
                </c:pt>
                <c:pt idx="2369">
                  <c:v>18.746169704923101</c:v>
                </c:pt>
                <c:pt idx="2370">
                  <c:v>20.282521746409799</c:v>
                </c:pt>
                <c:pt idx="2371">
                  <c:v>13.6696851822203</c:v>
                </c:pt>
                <c:pt idx="2372">
                  <c:v>11.347711014866601</c:v>
                </c:pt>
                <c:pt idx="2373">
                  <c:v>16.595555793472201</c:v>
                </c:pt>
                <c:pt idx="2374">
                  <c:v>13.605882203145899</c:v>
                </c:pt>
                <c:pt idx="2375">
                  <c:v>23.076378656069998</c:v>
                </c:pt>
                <c:pt idx="2376">
                  <c:v>20.259022985639799</c:v>
                </c:pt>
                <c:pt idx="2377">
                  <c:v>11.6711597838427</c:v>
                </c:pt>
                <c:pt idx="2378">
                  <c:v>17.909561381066698</c:v>
                </c:pt>
                <c:pt idx="2379">
                  <c:v>15.0949380931746</c:v>
                </c:pt>
                <c:pt idx="2380">
                  <c:v>14.7084752056629</c:v>
                </c:pt>
                <c:pt idx="2381">
                  <c:v>10.9545737247473</c:v>
                </c:pt>
                <c:pt idx="2382">
                  <c:v>21.613340349195401</c:v>
                </c:pt>
                <c:pt idx="2383">
                  <c:v>11.655489534262999</c:v>
                </c:pt>
                <c:pt idx="2384">
                  <c:v>7.34358547840037</c:v>
                </c:pt>
                <c:pt idx="2385">
                  <c:v>15.7878572446322</c:v>
                </c:pt>
                <c:pt idx="2386">
                  <c:v>12.638531913220801</c:v>
                </c:pt>
                <c:pt idx="2387">
                  <c:v>11.4286880114296</c:v>
                </c:pt>
                <c:pt idx="2388">
                  <c:v>23.100825865931998</c:v>
                </c:pt>
                <c:pt idx="2389">
                  <c:v>8.2287011618978596</c:v>
                </c:pt>
                <c:pt idx="2390">
                  <c:v>7.7032791466369099</c:v>
                </c:pt>
                <c:pt idx="2391">
                  <c:v>26.560845711083601</c:v>
                </c:pt>
                <c:pt idx="2392">
                  <c:v>11.4188019552236</c:v>
                </c:pt>
                <c:pt idx="2393">
                  <c:v>14.8197719468839</c:v>
                </c:pt>
                <c:pt idx="2394">
                  <c:v>13.6790120837257</c:v>
                </c:pt>
                <c:pt idx="2395">
                  <c:v>19.671400874757399</c:v>
                </c:pt>
                <c:pt idx="2396">
                  <c:v>21.260391824979301</c:v>
                </c:pt>
                <c:pt idx="2397">
                  <c:v>26.0457820070128</c:v>
                </c:pt>
                <c:pt idx="2398">
                  <c:v>19.958527081263298</c:v>
                </c:pt>
                <c:pt idx="2399">
                  <c:v>16.403093081594399</c:v>
                </c:pt>
                <c:pt idx="2400">
                  <c:v>15.0332977778088</c:v>
                </c:pt>
                <c:pt idx="2401">
                  <c:v>17.171489162788699</c:v>
                </c:pt>
                <c:pt idx="2402">
                  <c:v>10.174827993504801</c:v>
                </c:pt>
                <c:pt idx="2403">
                  <c:v>12.861427872025599</c:v>
                </c:pt>
                <c:pt idx="2404">
                  <c:v>19.102761263696699</c:v>
                </c:pt>
                <c:pt idx="2405">
                  <c:v>10.512856670043201</c:v>
                </c:pt>
                <c:pt idx="2406">
                  <c:v>18.5529083153343</c:v>
                </c:pt>
                <c:pt idx="2407">
                  <c:v>13.8288412370534</c:v>
                </c:pt>
                <c:pt idx="2408">
                  <c:v>13.7862903357648</c:v>
                </c:pt>
                <c:pt idx="2409">
                  <c:v>18.185080627034001</c:v>
                </c:pt>
                <c:pt idx="2410">
                  <c:v>7.96748054910507</c:v>
                </c:pt>
                <c:pt idx="2411">
                  <c:v>12.221314190429601</c:v>
                </c:pt>
                <c:pt idx="2412">
                  <c:v>9.2458038634483302</c:v>
                </c:pt>
                <c:pt idx="2413">
                  <c:v>8.57533228568985</c:v>
                </c:pt>
                <c:pt idx="2414">
                  <c:v>9.1335151948799798</c:v>
                </c:pt>
                <c:pt idx="2415">
                  <c:v>13.9909544496825</c:v>
                </c:pt>
                <c:pt idx="2416">
                  <c:v>16.792870848241801</c:v>
                </c:pt>
                <c:pt idx="2417">
                  <c:v>14.868907679625201</c:v>
                </c:pt>
                <c:pt idx="2418">
                  <c:v>21.658698584282799</c:v>
                </c:pt>
                <c:pt idx="2419">
                  <c:v>12.1896250829961</c:v>
                </c:pt>
                <c:pt idx="2420">
                  <c:v>16.866628321431101</c:v>
                </c:pt>
                <c:pt idx="2421">
                  <c:v>12.688400780614399</c:v>
                </c:pt>
                <c:pt idx="2422">
                  <c:v>18.5200207944381</c:v>
                </c:pt>
                <c:pt idx="2423">
                  <c:v>17.1899856221684</c:v>
                </c:pt>
                <c:pt idx="2424">
                  <c:v>17.247111553045301</c:v>
                </c:pt>
                <c:pt idx="2425">
                  <c:v>13.207935236892499</c:v>
                </c:pt>
                <c:pt idx="2426">
                  <c:v>9.1835511256956295</c:v>
                </c:pt>
                <c:pt idx="2427">
                  <c:v>14.294554973751501</c:v>
                </c:pt>
                <c:pt idx="2428">
                  <c:v>14.874173297106701</c:v>
                </c:pt>
                <c:pt idx="2429">
                  <c:v>14.6727674037933</c:v>
                </c:pt>
                <c:pt idx="2430">
                  <c:v>13.817501417112499</c:v>
                </c:pt>
                <c:pt idx="2431">
                  <c:v>16.649065509928501</c:v>
                </c:pt>
                <c:pt idx="2432">
                  <c:v>23.991891223017699</c:v>
                </c:pt>
                <c:pt idx="2433">
                  <c:v>9.6192107619078495</c:v>
                </c:pt>
                <c:pt idx="2434">
                  <c:v>13.3327407953054</c:v>
                </c:pt>
                <c:pt idx="2435">
                  <c:v>23.510045711756</c:v>
                </c:pt>
                <c:pt idx="2436">
                  <c:v>16.063278490714701</c:v>
                </c:pt>
                <c:pt idx="2437">
                  <c:v>14.2442856056257</c:v>
                </c:pt>
                <c:pt idx="2438">
                  <c:v>21.0036126055453</c:v>
                </c:pt>
                <c:pt idx="2439">
                  <c:v>15.2722088591628</c:v>
                </c:pt>
                <c:pt idx="2440">
                  <c:v>17.939841716569099</c:v>
                </c:pt>
                <c:pt idx="2441">
                  <c:v>13.8376337868166</c:v>
                </c:pt>
                <c:pt idx="2442">
                  <c:v>11.425537378421099</c:v>
                </c:pt>
                <c:pt idx="2443">
                  <c:v>22.822930365641099</c:v>
                </c:pt>
                <c:pt idx="2444">
                  <c:v>6.6237751192338097</c:v>
                </c:pt>
                <c:pt idx="2445">
                  <c:v>15.085899944165201</c:v>
                </c:pt>
                <c:pt idx="2446">
                  <c:v>16.314415360241501</c:v>
                </c:pt>
                <c:pt idx="2447">
                  <c:v>16.850148421376598</c:v>
                </c:pt>
                <c:pt idx="2448">
                  <c:v>13.9321870602431</c:v>
                </c:pt>
                <c:pt idx="2449">
                  <c:v>12.410984709499299</c:v>
                </c:pt>
                <c:pt idx="2450">
                  <c:v>10.3586021760192</c:v>
                </c:pt>
                <c:pt idx="2451">
                  <c:v>5.83912007813296</c:v>
                </c:pt>
                <c:pt idx="2452">
                  <c:v>22.3472552159927</c:v>
                </c:pt>
                <c:pt idx="2453">
                  <c:v>15.269995850129201</c:v>
                </c:pt>
                <c:pt idx="2454">
                  <c:v>14.7621859460472</c:v>
                </c:pt>
                <c:pt idx="2455">
                  <c:v>19.689350359587198</c:v>
                </c:pt>
                <c:pt idx="2456">
                  <c:v>21.0751319398139</c:v>
                </c:pt>
                <c:pt idx="2457">
                  <c:v>18.602079249187401</c:v>
                </c:pt>
                <c:pt idx="2458">
                  <c:v>22.3215885597698</c:v>
                </c:pt>
                <c:pt idx="2459">
                  <c:v>9.2182210608953898</c:v>
                </c:pt>
                <c:pt idx="2460">
                  <c:v>17.980345586235199</c:v>
                </c:pt>
                <c:pt idx="2461">
                  <c:v>17.914264223796199</c:v>
                </c:pt>
                <c:pt idx="2462">
                  <c:v>21.096175947788598</c:v>
                </c:pt>
                <c:pt idx="2463">
                  <c:v>19.8669276547447</c:v>
                </c:pt>
                <c:pt idx="2464">
                  <c:v>12.3923629426759</c:v>
                </c:pt>
                <c:pt idx="2465">
                  <c:v>19.7825162886664</c:v>
                </c:pt>
                <c:pt idx="2466">
                  <c:v>17.101737263294801</c:v>
                </c:pt>
                <c:pt idx="2467">
                  <c:v>18.8374878069963</c:v>
                </c:pt>
                <c:pt idx="2468">
                  <c:v>16.5101326105246</c:v>
                </c:pt>
                <c:pt idx="2469">
                  <c:v>11.529057656358599</c:v>
                </c:pt>
                <c:pt idx="2470">
                  <c:v>15.6248670788833</c:v>
                </c:pt>
                <c:pt idx="2471">
                  <c:v>14.631482287556301</c:v>
                </c:pt>
                <c:pt idx="2472">
                  <c:v>14.1841140543692</c:v>
                </c:pt>
                <c:pt idx="2473">
                  <c:v>11.698275736676599</c:v>
                </c:pt>
                <c:pt idx="2474">
                  <c:v>17.2233820578764</c:v>
                </c:pt>
                <c:pt idx="2475">
                  <c:v>12.3100193225768</c:v>
                </c:pt>
                <c:pt idx="2476">
                  <c:v>19.819000072724801</c:v>
                </c:pt>
                <c:pt idx="2477">
                  <c:v>10.2503403568719</c:v>
                </c:pt>
                <c:pt idx="2478">
                  <c:v>17.5836612775934</c:v>
                </c:pt>
                <c:pt idx="2479">
                  <c:v>16.669717695408899</c:v>
                </c:pt>
                <c:pt idx="2480">
                  <c:v>14.298987606560701</c:v>
                </c:pt>
                <c:pt idx="2481">
                  <c:v>11.5055654144344</c:v>
                </c:pt>
                <c:pt idx="2482">
                  <c:v>7.5534998518454701</c:v>
                </c:pt>
                <c:pt idx="2483">
                  <c:v>20.152575551922201</c:v>
                </c:pt>
                <c:pt idx="2484">
                  <c:v>11.5993170020013</c:v>
                </c:pt>
                <c:pt idx="2485">
                  <c:v>10.9216706324775</c:v>
                </c:pt>
                <c:pt idx="2486">
                  <c:v>23.070016390630599</c:v>
                </c:pt>
                <c:pt idx="2487">
                  <c:v>20.152946502103301</c:v>
                </c:pt>
                <c:pt idx="2488">
                  <c:v>13.3370700935334</c:v>
                </c:pt>
                <c:pt idx="2489">
                  <c:v>15.7650745788414</c:v>
                </c:pt>
                <c:pt idx="2490">
                  <c:v>16.755583412421799</c:v>
                </c:pt>
                <c:pt idx="2491">
                  <c:v>9.5975486723716692</c:v>
                </c:pt>
                <c:pt idx="2492">
                  <c:v>16.563825080782699</c:v>
                </c:pt>
                <c:pt idx="2493">
                  <c:v>12.328946660037399</c:v>
                </c:pt>
                <c:pt idx="2494">
                  <c:v>13.815198859422001</c:v>
                </c:pt>
                <c:pt idx="2495">
                  <c:v>18.602474702910399</c:v>
                </c:pt>
                <c:pt idx="2496">
                  <c:v>16.783636251630899</c:v>
                </c:pt>
                <c:pt idx="2497">
                  <c:v>14.8521508773525</c:v>
                </c:pt>
                <c:pt idx="2498">
                  <c:v>21.138061509359499</c:v>
                </c:pt>
                <c:pt idx="2499">
                  <c:v>14.6565731875605</c:v>
                </c:pt>
                <c:pt idx="2500">
                  <c:v>14.485775830123201</c:v>
                </c:pt>
                <c:pt idx="2501">
                  <c:v>18.2366120113075</c:v>
                </c:pt>
                <c:pt idx="2502">
                  <c:v>17.836166185335099</c:v>
                </c:pt>
                <c:pt idx="2503">
                  <c:v>7.0169072010326703</c:v>
                </c:pt>
                <c:pt idx="2504">
                  <c:v>16.6295868561687</c:v>
                </c:pt>
                <c:pt idx="2505">
                  <c:v>13.746202799352799</c:v>
                </c:pt>
                <c:pt idx="2506">
                  <c:v>20.399787531469698</c:v>
                </c:pt>
                <c:pt idx="2507">
                  <c:v>8.7514121057826006</c:v>
                </c:pt>
                <c:pt idx="2508">
                  <c:v>20.388716138754202</c:v>
                </c:pt>
                <c:pt idx="2509">
                  <c:v>6.1199080350523802</c:v>
                </c:pt>
                <c:pt idx="2510">
                  <c:v>12.0450544839539</c:v>
                </c:pt>
                <c:pt idx="2511">
                  <c:v>19.1653640995664</c:v>
                </c:pt>
                <c:pt idx="2512">
                  <c:v>13.7504205126348</c:v>
                </c:pt>
                <c:pt idx="2513">
                  <c:v>11.666506545307101</c:v>
                </c:pt>
                <c:pt idx="2514">
                  <c:v>11.653382729828101</c:v>
                </c:pt>
                <c:pt idx="2515">
                  <c:v>10.547111600878999</c:v>
                </c:pt>
                <c:pt idx="2516">
                  <c:v>25.2742010629484</c:v>
                </c:pt>
                <c:pt idx="2517">
                  <c:v>18.380751230308</c:v>
                </c:pt>
                <c:pt idx="2518">
                  <c:v>23.184434721491201</c:v>
                </c:pt>
                <c:pt idx="2519">
                  <c:v>10.3556957763215</c:v>
                </c:pt>
                <c:pt idx="2520">
                  <c:v>10.3791141255378</c:v>
                </c:pt>
                <c:pt idx="2521">
                  <c:v>18.731674601308502</c:v>
                </c:pt>
                <c:pt idx="2522">
                  <c:v>22.281780426282399</c:v>
                </c:pt>
                <c:pt idx="2523">
                  <c:v>11.717152875924199</c:v>
                </c:pt>
                <c:pt idx="2524">
                  <c:v>15.122258284458599</c:v>
                </c:pt>
                <c:pt idx="2525">
                  <c:v>10.773946973485099</c:v>
                </c:pt>
                <c:pt idx="2526">
                  <c:v>12.511180704353499</c:v>
                </c:pt>
                <c:pt idx="2527">
                  <c:v>19.669498861995599</c:v>
                </c:pt>
                <c:pt idx="2528">
                  <c:v>16.247214438495099</c:v>
                </c:pt>
                <c:pt idx="2529">
                  <c:v>21.4331780229396</c:v>
                </c:pt>
                <c:pt idx="2530">
                  <c:v>17.968266873054802</c:v>
                </c:pt>
                <c:pt idx="2531">
                  <c:v>8.8237475477203198</c:v>
                </c:pt>
                <c:pt idx="2532">
                  <c:v>11.694942937208699</c:v>
                </c:pt>
                <c:pt idx="2533">
                  <c:v>19.093171143654398</c:v>
                </c:pt>
                <c:pt idx="2534">
                  <c:v>17.6741154623585</c:v>
                </c:pt>
                <c:pt idx="2535">
                  <c:v>22.365031061648299</c:v>
                </c:pt>
                <c:pt idx="2536">
                  <c:v>15.598989831890799</c:v>
                </c:pt>
                <c:pt idx="2537">
                  <c:v>7.1486657424778501</c:v>
                </c:pt>
                <c:pt idx="2538">
                  <c:v>9.6637551606975993</c:v>
                </c:pt>
                <c:pt idx="2539">
                  <c:v>15.3788139822828</c:v>
                </c:pt>
                <c:pt idx="2540">
                  <c:v>19.950739761205298</c:v>
                </c:pt>
                <c:pt idx="2541">
                  <c:v>15.0239252719637</c:v>
                </c:pt>
                <c:pt idx="2542">
                  <c:v>15.2017124452362</c:v>
                </c:pt>
                <c:pt idx="2543">
                  <c:v>7.7800426731745302</c:v>
                </c:pt>
                <c:pt idx="2544">
                  <c:v>15.7899511310523</c:v>
                </c:pt>
                <c:pt idx="2545">
                  <c:v>12.4534175553241</c:v>
                </c:pt>
                <c:pt idx="2546">
                  <c:v>21.544065117940399</c:v>
                </c:pt>
                <c:pt idx="2547">
                  <c:v>18.602960337491002</c:v>
                </c:pt>
                <c:pt idx="2548">
                  <c:v>22.3425716946515</c:v>
                </c:pt>
                <c:pt idx="2549">
                  <c:v>25.496736802552999</c:v>
                </c:pt>
                <c:pt idx="2550">
                  <c:v>10.527475908276999</c:v>
                </c:pt>
                <c:pt idx="2551">
                  <c:v>17.0920076047728</c:v>
                </c:pt>
                <c:pt idx="2552">
                  <c:v>16.159384586748001</c:v>
                </c:pt>
                <c:pt idx="2553">
                  <c:v>22.830272382503701</c:v>
                </c:pt>
                <c:pt idx="2554">
                  <c:v>13.8159417338015</c:v>
                </c:pt>
                <c:pt idx="2555">
                  <c:v>18.9318804882408</c:v>
                </c:pt>
                <c:pt idx="2556">
                  <c:v>11.4442615896234</c:v>
                </c:pt>
                <c:pt idx="2557">
                  <c:v>12.1806784365161</c:v>
                </c:pt>
                <c:pt idx="2558">
                  <c:v>16.188180808634002</c:v>
                </c:pt>
                <c:pt idx="2559">
                  <c:v>14.412336218857799</c:v>
                </c:pt>
                <c:pt idx="2560">
                  <c:v>12.350826922428601</c:v>
                </c:pt>
                <c:pt idx="2561">
                  <c:v>22.568172467302301</c:v>
                </c:pt>
                <c:pt idx="2562">
                  <c:v>19.853757672748401</c:v>
                </c:pt>
                <c:pt idx="2563">
                  <c:v>13.4903379873309</c:v>
                </c:pt>
                <c:pt idx="2564">
                  <c:v>22.1993239626708</c:v>
                </c:pt>
                <c:pt idx="2565">
                  <c:v>13.3506771711792</c:v>
                </c:pt>
                <c:pt idx="2566">
                  <c:v>33.130691693494597</c:v>
                </c:pt>
                <c:pt idx="2567">
                  <c:v>15.651948256231</c:v>
                </c:pt>
                <c:pt idx="2568">
                  <c:v>10.311559170949799</c:v>
                </c:pt>
                <c:pt idx="2569">
                  <c:v>10.802034561132301</c:v>
                </c:pt>
                <c:pt idx="2570">
                  <c:v>21.028556087920801</c:v>
                </c:pt>
                <c:pt idx="2571">
                  <c:v>17.231505354934701</c:v>
                </c:pt>
                <c:pt idx="2572">
                  <c:v>21.991041504100298</c:v>
                </c:pt>
                <c:pt idx="2573">
                  <c:v>12.948539657159399</c:v>
                </c:pt>
                <c:pt idx="2574">
                  <c:v>8.2786957039168207</c:v>
                </c:pt>
                <c:pt idx="2575">
                  <c:v>21.346089151684598</c:v>
                </c:pt>
                <c:pt idx="2576">
                  <c:v>25.0524777616424</c:v>
                </c:pt>
                <c:pt idx="2577">
                  <c:v>12.0515222414748</c:v>
                </c:pt>
                <c:pt idx="2578">
                  <c:v>10.1967762620895</c:v>
                </c:pt>
                <c:pt idx="2579">
                  <c:v>9.3440753324004895</c:v>
                </c:pt>
                <c:pt idx="2580">
                  <c:v>9.8747713067928107</c:v>
                </c:pt>
                <c:pt idx="2581">
                  <c:v>10.7695882223476</c:v>
                </c:pt>
                <c:pt idx="2582">
                  <c:v>20.396379291361999</c:v>
                </c:pt>
                <c:pt idx="2583">
                  <c:v>16.506077921503099</c:v>
                </c:pt>
                <c:pt idx="2584">
                  <c:v>14.411296136300299</c:v>
                </c:pt>
                <c:pt idx="2585">
                  <c:v>16.833609484342201</c:v>
                </c:pt>
                <c:pt idx="2586">
                  <c:v>8.1412843599267894</c:v>
                </c:pt>
                <c:pt idx="2587">
                  <c:v>15.8405293691567</c:v>
                </c:pt>
                <c:pt idx="2588">
                  <c:v>21.372773101789399</c:v>
                </c:pt>
                <c:pt idx="2589">
                  <c:v>8.5853925948000196</c:v>
                </c:pt>
                <c:pt idx="2590">
                  <c:v>19.607944222143502</c:v>
                </c:pt>
                <c:pt idx="2591">
                  <c:v>14.403514610473399</c:v>
                </c:pt>
                <c:pt idx="2592">
                  <c:v>12.425172327441</c:v>
                </c:pt>
                <c:pt idx="2593">
                  <c:v>9.5276184097243792</c:v>
                </c:pt>
                <c:pt idx="2594">
                  <c:v>7.3158375333438297</c:v>
                </c:pt>
                <c:pt idx="2595">
                  <c:v>7.4757071550665204</c:v>
                </c:pt>
                <c:pt idx="2596">
                  <c:v>14.612098104047901</c:v>
                </c:pt>
                <c:pt idx="2597">
                  <c:v>14.184101191019501</c:v>
                </c:pt>
                <c:pt idx="2598">
                  <c:v>24.165794568544801</c:v>
                </c:pt>
                <c:pt idx="2599">
                  <c:v>14.7037387087257</c:v>
                </c:pt>
                <c:pt idx="2600">
                  <c:v>21.0133902202436</c:v>
                </c:pt>
                <c:pt idx="2601">
                  <c:v>14.834479393293501</c:v>
                </c:pt>
                <c:pt idx="2602">
                  <c:v>9.1231339583653508</c:v>
                </c:pt>
                <c:pt idx="2603">
                  <c:v>19.8187665632997</c:v>
                </c:pt>
                <c:pt idx="2604">
                  <c:v>27.4774073162848</c:v>
                </c:pt>
                <c:pt idx="2605">
                  <c:v>19.133858549377202</c:v>
                </c:pt>
                <c:pt idx="2606">
                  <c:v>17.554046259952401</c:v>
                </c:pt>
                <c:pt idx="2607">
                  <c:v>15.6643428585904</c:v>
                </c:pt>
                <c:pt idx="2608">
                  <c:v>9.4642446205023099</c:v>
                </c:pt>
                <c:pt idx="2609">
                  <c:v>15.606334554116501</c:v>
                </c:pt>
                <c:pt idx="2610">
                  <c:v>7.3817557653777097</c:v>
                </c:pt>
                <c:pt idx="2611">
                  <c:v>11.330965465771801</c:v>
                </c:pt>
                <c:pt idx="2612">
                  <c:v>13.180012918605801</c:v>
                </c:pt>
                <c:pt idx="2613">
                  <c:v>17.7528297886548</c:v>
                </c:pt>
                <c:pt idx="2614">
                  <c:v>16.555178751515999</c:v>
                </c:pt>
                <c:pt idx="2615">
                  <c:v>15.7241955269094</c:v>
                </c:pt>
                <c:pt idx="2616">
                  <c:v>19.844842974434901</c:v>
                </c:pt>
                <c:pt idx="2617">
                  <c:v>11.071505180173</c:v>
                </c:pt>
                <c:pt idx="2618">
                  <c:v>11.201473625617901</c:v>
                </c:pt>
                <c:pt idx="2619">
                  <c:v>23.530089122642</c:v>
                </c:pt>
                <c:pt idx="2620">
                  <c:v>15.6360988849367</c:v>
                </c:pt>
                <c:pt idx="2621">
                  <c:v>5.5093652850327102</c:v>
                </c:pt>
                <c:pt idx="2622">
                  <c:v>11.700809628468599</c:v>
                </c:pt>
                <c:pt idx="2623">
                  <c:v>13.8584521748672</c:v>
                </c:pt>
                <c:pt idx="2624">
                  <c:v>11.460653821753899</c:v>
                </c:pt>
                <c:pt idx="2625">
                  <c:v>7.0159073122509596</c:v>
                </c:pt>
                <c:pt idx="2626">
                  <c:v>14.1767609802995</c:v>
                </c:pt>
                <c:pt idx="2627">
                  <c:v>16.690743516010901</c:v>
                </c:pt>
                <c:pt idx="2628">
                  <c:v>17.369982755465799</c:v>
                </c:pt>
                <c:pt idx="2629">
                  <c:v>12.9533725683808</c:v>
                </c:pt>
                <c:pt idx="2630">
                  <c:v>13.2847026779488</c:v>
                </c:pt>
                <c:pt idx="2631">
                  <c:v>8.3429862681517601</c:v>
                </c:pt>
                <c:pt idx="2632">
                  <c:v>18.067153801842</c:v>
                </c:pt>
                <c:pt idx="2633">
                  <c:v>10.4758582478484</c:v>
                </c:pt>
                <c:pt idx="2634">
                  <c:v>14.953195263596699</c:v>
                </c:pt>
                <c:pt idx="2635">
                  <c:v>15.340963180671</c:v>
                </c:pt>
                <c:pt idx="2636">
                  <c:v>12.9117564897743</c:v>
                </c:pt>
                <c:pt idx="2637">
                  <c:v>7.9709927939841201</c:v>
                </c:pt>
                <c:pt idx="2638">
                  <c:v>12.6925303124015</c:v>
                </c:pt>
                <c:pt idx="2639">
                  <c:v>18.8026883785009</c:v>
                </c:pt>
                <c:pt idx="2640">
                  <c:v>6.4259798762844902</c:v>
                </c:pt>
                <c:pt idx="2641">
                  <c:v>10.5232967156547</c:v>
                </c:pt>
                <c:pt idx="2642">
                  <c:v>11.861526868752</c:v>
                </c:pt>
                <c:pt idx="2643">
                  <c:v>16.5322857812615</c:v>
                </c:pt>
                <c:pt idx="2644">
                  <c:v>17.627521709667601</c:v>
                </c:pt>
                <c:pt idx="2645">
                  <c:v>24.215065357716298</c:v>
                </c:pt>
                <c:pt idx="2646">
                  <c:v>18.8343370684983</c:v>
                </c:pt>
                <c:pt idx="2647">
                  <c:v>9.9490936343028693</c:v>
                </c:pt>
                <c:pt idx="2648">
                  <c:v>15.5496358932511</c:v>
                </c:pt>
                <c:pt idx="2649">
                  <c:v>19.344440001581699</c:v>
                </c:pt>
                <c:pt idx="2650">
                  <c:v>17.021092317012599</c:v>
                </c:pt>
                <c:pt idx="2651">
                  <c:v>24.957163237456498</c:v>
                </c:pt>
                <c:pt idx="2652">
                  <c:v>25.623297577471</c:v>
                </c:pt>
                <c:pt idx="2653">
                  <c:v>14.780096202234001</c:v>
                </c:pt>
                <c:pt idx="2654">
                  <c:v>15.1085275298434</c:v>
                </c:pt>
                <c:pt idx="2655">
                  <c:v>8.5194148979786597</c:v>
                </c:pt>
                <c:pt idx="2656">
                  <c:v>9.0893853936425106</c:v>
                </c:pt>
                <c:pt idx="2657">
                  <c:v>14.8602727132451</c:v>
                </c:pt>
                <c:pt idx="2658">
                  <c:v>10.3690910855382</c:v>
                </c:pt>
                <c:pt idx="2659">
                  <c:v>13.407179487752501</c:v>
                </c:pt>
                <c:pt idx="2660">
                  <c:v>12.5490628761184</c:v>
                </c:pt>
                <c:pt idx="2661">
                  <c:v>14.5418820868151</c:v>
                </c:pt>
                <c:pt idx="2662">
                  <c:v>19.8991828345345</c:v>
                </c:pt>
                <c:pt idx="2663">
                  <c:v>15.6280728410617</c:v>
                </c:pt>
                <c:pt idx="2664">
                  <c:v>17.103118257080901</c:v>
                </c:pt>
                <c:pt idx="2665">
                  <c:v>25.547422639159102</c:v>
                </c:pt>
                <c:pt idx="2666">
                  <c:v>8.4282859708655096</c:v>
                </c:pt>
                <c:pt idx="2667">
                  <c:v>12.8478114733252</c:v>
                </c:pt>
                <c:pt idx="2668">
                  <c:v>21.692902837963999</c:v>
                </c:pt>
                <c:pt idx="2669">
                  <c:v>12.776763996316699</c:v>
                </c:pt>
                <c:pt idx="2670">
                  <c:v>7.5862211037963201</c:v>
                </c:pt>
                <c:pt idx="2671">
                  <c:v>11.669912079484201</c:v>
                </c:pt>
                <c:pt idx="2672">
                  <c:v>21.0960155264113</c:v>
                </c:pt>
                <c:pt idx="2673">
                  <c:v>8.5495803454374304</c:v>
                </c:pt>
                <c:pt idx="2674">
                  <c:v>16.079044569365202</c:v>
                </c:pt>
                <c:pt idx="2675">
                  <c:v>18.823329609830001</c:v>
                </c:pt>
                <c:pt idx="2676">
                  <c:v>16.7806073461274</c:v>
                </c:pt>
                <c:pt idx="2677">
                  <c:v>10.9573944148671</c:v>
                </c:pt>
                <c:pt idx="2678">
                  <c:v>17.580124805985399</c:v>
                </c:pt>
                <c:pt idx="2679">
                  <c:v>17.264801630921099</c:v>
                </c:pt>
                <c:pt idx="2680">
                  <c:v>12.3176103989975</c:v>
                </c:pt>
                <c:pt idx="2681">
                  <c:v>20.415573889160399</c:v>
                </c:pt>
                <c:pt idx="2682">
                  <c:v>8.7607616791563494</c:v>
                </c:pt>
                <c:pt idx="2683">
                  <c:v>11.1051593999969</c:v>
                </c:pt>
                <c:pt idx="2684">
                  <c:v>15.5150433321786</c:v>
                </c:pt>
                <c:pt idx="2685">
                  <c:v>18.880749561825599</c:v>
                </c:pt>
                <c:pt idx="2686">
                  <c:v>21.081323170107702</c:v>
                </c:pt>
                <c:pt idx="2687">
                  <c:v>15.273885968770699</c:v>
                </c:pt>
                <c:pt idx="2688">
                  <c:v>12.962015614696201</c:v>
                </c:pt>
                <c:pt idx="2689">
                  <c:v>16.875292491013798</c:v>
                </c:pt>
                <c:pt idx="2690">
                  <c:v>11.729503697405701</c:v>
                </c:pt>
                <c:pt idx="2691">
                  <c:v>15.022852391577301</c:v>
                </c:pt>
                <c:pt idx="2692">
                  <c:v>24.863310095292402</c:v>
                </c:pt>
                <c:pt idx="2693">
                  <c:v>13.744548467462399</c:v>
                </c:pt>
                <c:pt idx="2694">
                  <c:v>11.7127578207987</c:v>
                </c:pt>
                <c:pt idx="2695">
                  <c:v>18.361939373115</c:v>
                </c:pt>
                <c:pt idx="2696">
                  <c:v>13.822266170915899</c:v>
                </c:pt>
                <c:pt idx="2697">
                  <c:v>24.7154051663817</c:v>
                </c:pt>
                <c:pt idx="2698">
                  <c:v>16.582716577819099</c:v>
                </c:pt>
                <c:pt idx="2699">
                  <c:v>21.6755649880375</c:v>
                </c:pt>
                <c:pt idx="2700">
                  <c:v>20.680615971157099</c:v>
                </c:pt>
                <c:pt idx="2701">
                  <c:v>21.246395803435799</c:v>
                </c:pt>
                <c:pt idx="2702">
                  <c:v>16.002894789813698</c:v>
                </c:pt>
                <c:pt idx="2703">
                  <c:v>15.7976601026878</c:v>
                </c:pt>
                <c:pt idx="2704">
                  <c:v>17.398620639364601</c:v>
                </c:pt>
                <c:pt idx="2705">
                  <c:v>16.0937323855679</c:v>
                </c:pt>
                <c:pt idx="2706">
                  <c:v>10.055697880704701</c:v>
                </c:pt>
                <c:pt idx="2707">
                  <c:v>13.182519644654599</c:v>
                </c:pt>
                <c:pt idx="2708">
                  <c:v>15.061630825558099</c:v>
                </c:pt>
                <c:pt idx="2709">
                  <c:v>19.8555719058119</c:v>
                </c:pt>
                <c:pt idx="2710">
                  <c:v>26.929891686349102</c:v>
                </c:pt>
                <c:pt idx="2711">
                  <c:v>19.480348117759</c:v>
                </c:pt>
                <c:pt idx="2712">
                  <c:v>12.727935439066099</c:v>
                </c:pt>
                <c:pt idx="2713">
                  <c:v>14.544032524928401</c:v>
                </c:pt>
                <c:pt idx="2714">
                  <c:v>8.2293137178946107</c:v>
                </c:pt>
                <c:pt idx="2715">
                  <c:v>22.129390071662399</c:v>
                </c:pt>
                <c:pt idx="2716">
                  <c:v>23.215162657590199</c:v>
                </c:pt>
                <c:pt idx="2717">
                  <c:v>21.7714108221864</c:v>
                </c:pt>
                <c:pt idx="2718">
                  <c:v>17.248373062918201</c:v>
                </c:pt>
                <c:pt idx="2719">
                  <c:v>11.8189225299953</c:v>
                </c:pt>
                <c:pt idx="2720">
                  <c:v>7.7445913409316098</c:v>
                </c:pt>
                <c:pt idx="2721">
                  <c:v>22.1244482903518</c:v>
                </c:pt>
                <c:pt idx="2722">
                  <c:v>13.399482254517499</c:v>
                </c:pt>
                <c:pt idx="2723">
                  <c:v>11.7653998302742</c:v>
                </c:pt>
                <c:pt idx="2724">
                  <c:v>20.8486667901728</c:v>
                </c:pt>
                <c:pt idx="2725">
                  <c:v>14.787901302102201</c:v>
                </c:pt>
                <c:pt idx="2726">
                  <c:v>17.2761598491314</c:v>
                </c:pt>
                <c:pt idx="2727">
                  <c:v>18.4374240489634</c:v>
                </c:pt>
                <c:pt idx="2728">
                  <c:v>10.1535782521056</c:v>
                </c:pt>
                <c:pt idx="2729">
                  <c:v>11.0233855979977</c:v>
                </c:pt>
                <c:pt idx="2730">
                  <c:v>8.4491461542649695</c:v>
                </c:pt>
                <c:pt idx="2731">
                  <c:v>16.231967072926</c:v>
                </c:pt>
                <c:pt idx="2732">
                  <c:v>14.4160546934505</c:v>
                </c:pt>
                <c:pt idx="2733">
                  <c:v>10.525936021381799</c:v>
                </c:pt>
                <c:pt idx="2734">
                  <c:v>16.883127578468802</c:v>
                </c:pt>
                <c:pt idx="2735">
                  <c:v>17.098635618535099</c:v>
                </c:pt>
                <c:pt idx="2736">
                  <c:v>16.020199099238301</c:v>
                </c:pt>
                <c:pt idx="2737">
                  <c:v>12.9592255255412</c:v>
                </c:pt>
                <c:pt idx="2738">
                  <c:v>19.4056594431623</c:v>
                </c:pt>
                <c:pt idx="2739">
                  <c:v>14.200077299956201</c:v>
                </c:pt>
                <c:pt idx="2740">
                  <c:v>16.846403205088802</c:v>
                </c:pt>
                <c:pt idx="2741">
                  <c:v>25.3074840798038</c:v>
                </c:pt>
                <c:pt idx="2742">
                  <c:v>16.273071574182701</c:v>
                </c:pt>
                <c:pt idx="2743">
                  <c:v>9.6191198586922209</c:v>
                </c:pt>
                <c:pt idx="2744">
                  <c:v>7.5767637099553999</c:v>
                </c:pt>
                <c:pt idx="2745">
                  <c:v>11.7646786393647</c:v>
                </c:pt>
                <c:pt idx="2746">
                  <c:v>19.092916329855001</c:v>
                </c:pt>
                <c:pt idx="2747">
                  <c:v>13.8266182210737</c:v>
                </c:pt>
                <c:pt idx="2748">
                  <c:v>17.916952738722301</c:v>
                </c:pt>
                <c:pt idx="2749">
                  <c:v>24.588202398727599</c:v>
                </c:pt>
                <c:pt idx="2750">
                  <c:v>13.8373310053369</c:v>
                </c:pt>
                <c:pt idx="2751">
                  <c:v>20.902545180174599</c:v>
                </c:pt>
                <c:pt idx="2752">
                  <c:v>12.4354134660169</c:v>
                </c:pt>
                <c:pt idx="2753">
                  <c:v>16.364309951381099</c:v>
                </c:pt>
                <c:pt idx="2754">
                  <c:v>17.2332497569904</c:v>
                </c:pt>
                <c:pt idx="2755">
                  <c:v>13.794550500303201</c:v>
                </c:pt>
                <c:pt idx="2756">
                  <c:v>16.8321281428119</c:v>
                </c:pt>
                <c:pt idx="2757">
                  <c:v>11.203136719626301</c:v>
                </c:pt>
                <c:pt idx="2758">
                  <c:v>7.3013715818823099</c:v>
                </c:pt>
                <c:pt idx="2759">
                  <c:v>11.996654739603899</c:v>
                </c:pt>
                <c:pt idx="2760">
                  <c:v>9.6545287999812892</c:v>
                </c:pt>
                <c:pt idx="2761">
                  <c:v>7.2572534266736604</c:v>
                </c:pt>
                <c:pt idx="2762">
                  <c:v>10.5464058591418</c:v>
                </c:pt>
                <c:pt idx="2763">
                  <c:v>11.386846076459999</c:v>
                </c:pt>
                <c:pt idx="2764">
                  <c:v>11.8228144077927</c:v>
                </c:pt>
                <c:pt idx="2765">
                  <c:v>14.2347464382458</c:v>
                </c:pt>
                <c:pt idx="2766">
                  <c:v>10.472688844910101</c:v>
                </c:pt>
                <c:pt idx="2767">
                  <c:v>15.0742955459438</c:v>
                </c:pt>
                <c:pt idx="2768">
                  <c:v>12.299437755328</c:v>
                </c:pt>
                <c:pt idx="2769">
                  <c:v>15.8232620659722</c:v>
                </c:pt>
                <c:pt idx="2770">
                  <c:v>18.8058799335308</c:v>
                </c:pt>
                <c:pt idx="2771">
                  <c:v>10.591228174787</c:v>
                </c:pt>
                <c:pt idx="2772">
                  <c:v>12.4733509335672</c:v>
                </c:pt>
                <c:pt idx="2773">
                  <c:v>14.1546462435481</c:v>
                </c:pt>
                <c:pt idx="2774">
                  <c:v>21.917909395265799</c:v>
                </c:pt>
                <c:pt idx="2775">
                  <c:v>15.795219694710701</c:v>
                </c:pt>
                <c:pt idx="2776">
                  <c:v>12.791846524450101</c:v>
                </c:pt>
                <c:pt idx="2777">
                  <c:v>14.2314795133268</c:v>
                </c:pt>
                <c:pt idx="2778">
                  <c:v>18.432854455487799</c:v>
                </c:pt>
                <c:pt idx="2779">
                  <c:v>13.876426134579001</c:v>
                </c:pt>
                <c:pt idx="2780">
                  <c:v>17.001930363352301</c:v>
                </c:pt>
                <c:pt idx="2781">
                  <c:v>15.277505199305599</c:v>
                </c:pt>
                <c:pt idx="2782">
                  <c:v>24.9202390443408</c:v>
                </c:pt>
                <c:pt idx="2783">
                  <c:v>17.6364798900611</c:v>
                </c:pt>
                <c:pt idx="2784">
                  <c:v>14.933754437194301</c:v>
                </c:pt>
                <c:pt idx="2785">
                  <c:v>18.0044674443754</c:v>
                </c:pt>
                <c:pt idx="2786">
                  <c:v>11.2061512987515</c:v>
                </c:pt>
                <c:pt idx="2787">
                  <c:v>14.2780728143478</c:v>
                </c:pt>
                <c:pt idx="2788">
                  <c:v>9.0663866634079806</c:v>
                </c:pt>
                <c:pt idx="2789">
                  <c:v>11.617634704899199</c:v>
                </c:pt>
                <c:pt idx="2790">
                  <c:v>11.6469211055801</c:v>
                </c:pt>
                <c:pt idx="2791">
                  <c:v>18.200172947749099</c:v>
                </c:pt>
                <c:pt idx="2792">
                  <c:v>17.793719396096702</c:v>
                </c:pt>
                <c:pt idx="2793">
                  <c:v>16.279428701773298</c:v>
                </c:pt>
                <c:pt idx="2794">
                  <c:v>8.55802055519875</c:v>
                </c:pt>
                <c:pt idx="2795">
                  <c:v>6.1221092617310502</c:v>
                </c:pt>
                <c:pt idx="2796">
                  <c:v>22.560230518027399</c:v>
                </c:pt>
                <c:pt idx="2797">
                  <c:v>22.557072588948301</c:v>
                </c:pt>
                <c:pt idx="2798">
                  <c:v>14.529551053294201</c:v>
                </c:pt>
                <c:pt idx="2799">
                  <c:v>20.918356654010601</c:v>
                </c:pt>
                <c:pt idx="2800">
                  <c:v>11.192264584894501</c:v>
                </c:pt>
                <c:pt idx="2801">
                  <c:v>13.798885934528901</c:v>
                </c:pt>
                <c:pt idx="2802">
                  <c:v>16.886209583222598</c:v>
                </c:pt>
                <c:pt idx="2803">
                  <c:v>16.3926458610478</c:v>
                </c:pt>
                <c:pt idx="2804">
                  <c:v>18.9282932117789</c:v>
                </c:pt>
                <c:pt idx="2805">
                  <c:v>17.9155259895238</c:v>
                </c:pt>
                <c:pt idx="2806">
                  <c:v>15.314952862149999</c:v>
                </c:pt>
                <c:pt idx="2807">
                  <c:v>16.116298944624599</c:v>
                </c:pt>
                <c:pt idx="2808">
                  <c:v>16.849584539918499</c:v>
                </c:pt>
                <c:pt idx="2809">
                  <c:v>17.5038242192878</c:v>
                </c:pt>
                <c:pt idx="2810">
                  <c:v>12.980309650963999</c:v>
                </c:pt>
                <c:pt idx="2811">
                  <c:v>13.376273829109699</c:v>
                </c:pt>
                <c:pt idx="2812">
                  <c:v>20.494248418302899</c:v>
                </c:pt>
                <c:pt idx="2813">
                  <c:v>24.284837872155599</c:v>
                </c:pt>
                <c:pt idx="2814">
                  <c:v>14.537662263364201</c:v>
                </c:pt>
                <c:pt idx="2815">
                  <c:v>21.2395707851901</c:v>
                </c:pt>
                <c:pt idx="2816">
                  <c:v>12.2893060103876</c:v>
                </c:pt>
                <c:pt idx="2817">
                  <c:v>15.232982342537699</c:v>
                </c:pt>
                <c:pt idx="2818">
                  <c:v>13.677205480657801</c:v>
                </c:pt>
                <c:pt idx="2819">
                  <c:v>13.1267257638722</c:v>
                </c:pt>
                <c:pt idx="2820">
                  <c:v>16.6343278499311</c:v>
                </c:pt>
                <c:pt idx="2821">
                  <c:v>11.214175737868599</c:v>
                </c:pt>
                <c:pt idx="2822">
                  <c:v>10.556030988739099</c:v>
                </c:pt>
                <c:pt idx="2823">
                  <c:v>19.4667567818111</c:v>
                </c:pt>
                <c:pt idx="2824">
                  <c:v>13.3100408248857</c:v>
                </c:pt>
                <c:pt idx="2825">
                  <c:v>13.885120602112201</c:v>
                </c:pt>
                <c:pt idx="2826">
                  <c:v>15.4575544095783</c:v>
                </c:pt>
                <c:pt idx="2827">
                  <c:v>11.490879957425101</c:v>
                </c:pt>
                <c:pt idx="2828">
                  <c:v>14.4609224401989</c:v>
                </c:pt>
                <c:pt idx="2829">
                  <c:v>17.828608854634901</c:v>
                </c:pt>
                <c:pt idx="2830">
                  <c:v>11.1943333014625</c:v>
                </c:pt>
                <c:pt idx="2831">
                  <c:v>17.2333860951946</c:v>
                </c:pt>
                <c:pt idx="2832">
                  <c:v>28.239512959601701</c:v>
                </c:pt>
                <c:pt idx="2833">
                  <c:v>11.248397688615301</c:v>
                </c:pt>
                <c:pt idx="2834">
                  <c:v>13.340384862841599</c:v>
                </c:pt>
                <c:pt idx="2835">
                  <c:v>18.4149693966102</c:v>
                </c:pt>
                <c:pt idx="2836">
                  <c:v>12.017458319420699</c:v>
                </c:pt>
                <c:pt idx="2837">
                  <c:v>10.034658842105699</c:v>
                </c:pt>
                <c:pt idx="2838">
                  <c:v>23.642090291848501</c:v>
                </c:pt>
                <c:pt idx="2839">
                  <c:v>16.565598066790699</c:v>
                </c:pt>
                <c:pt idx="2840">
                  <c:v>16.2418700675628</c:v>
                </c:pt>
                <c:pt idx="2841">
                  <c:v>14.2797322860619</c:v>
                </c:pt>
                <c:pt idx="2842">
                  <c:v>10.9191116390109</c:v>
                </c:pt>
                <c:pt idx="2843">
                  <c:v>12.765070052648801</c:v>
                </c:pt>
                <c:pt idx="2844">
                  <c:v>12.694655055581</c:v>
                </c:pt>
                <c:pt idx="2845">
                  <c:v>18.322681954935899</c:v>
                </c:pt>
                <c:pt idx="2846">
                  <c:v>9.6885701670965201</c:v>
                </c:pt>
                <c:pt idx="2847">
                  <c:v>26.6677600261294</c:v>
                </c:pt>
                <c:pt idx="2848">
                  <c:v>19.881381247463398</c:v>
                </c:pt>
                <c:pt idx="2849">
                  <c:v>12.128276133518201</c:v>
                </c:pt>
                <c:pt idx="2850">
                  <c:v>20.927788990475602</c:v>
                </c:pt>
                <c:pt idx="2851">
                  <c:v>11.8760741645957</c:v>
                </c:pt>
                <c:pt idx="2852">
                  <c:v>9.6263235919221</c:v>
                </c:pt>
                <c:pt idx="2853">
                  <c:v>20.456576641211502</c:v>
                </c:pt>
                <c:pt idx="2854">
                  <c:v>7.80682837752118</c:v>
                </c:pt>
                <c:pt idx="2855">
                  <c:v>12.724736500907699</c:v>
                </c:pt>
                <c:pt idx="2856">
                  <c:v>15.3430514627684</c:v>
                </c:pt>
                <c:pt idx="2857">
                  <c:v>10.541850489939799</c:v>
                </c:pt>
                <c:pt idx="2858">
                  <c:v>22.6845992692155</c:v>
                </c:pt>
                <c:pt idx="2859">
                  <c:v>15.856956288424501</c:v>
                </c:pt>
                <c:pt idx="2860">
                  <c:v>13.086691925009999</c:v>
                </c:pt>
                <c:pt idx="2861">
                  <c:v>20.2760988271725</c:v>
                </c:pt>
                <c:pt idx="2862">
                  <c:v>21.7682324959965</c:v>
                </c:pt>
                <c:pt idx="2863">
                  <c:v>17.568933952132198</c:v>
                </c:pt>
                <c:pt idx="2864">
                  <c:v>20.380885896611399</c:v>
                </c:pt>
                <c:pt idx="2865">
                  <c:v>14.1824002772113</c:v>
                </c:pt>
                <c:pt idx="2866">
                  <c:v>20.619170050031201</c:v>
                </c:pt>
                <c:pt idx="2867">
                  <c:v>7.7540373656827102</c:v>
                </c:pt>
                <c:pt idx="2868">
                  <c:v>17.9244219428648</c:v>
                </c:pt>
                <c:pt idx="2869">
                  <c:v>14.6120719895743</c:v>
                </c:pt>
                <c:pt idx="2870">
                  <c:v>11.046690599994401</c:v>
                </c:pt>
                <c:pt idx="2871">
                  <c:v>12.9980990546324</c:v>
                </c:pt>
                <c:pt idx="2872">
                  <c:v>8.80512754729072</c:v>
                </c:pt>
                <c:pt idx="2873">
                  <c:v>18.404077394327398</c:v>
                </c:pt>
                <c:pt idx="2874">
                  <c:v>15.832191187309601</c:v>
                </c:pt>
                <c:pt idx="2875">
                  <c:v>9.0165671559975404</c:v>
                </c:pt>
                <c:pt idx="2876">
                  <c:v>18.567701996600601</c:v>
                </c:pt>
                <c:pt idx="2877">
                  <c:v>9.7346743597330399</c:v>
                </c:pt>
                <c:pt idx="2878">
                  <c:v>10.8594096187764</c:v>
                </c:pt>
                <c:pt idx="2879">
                  <c:v>14.1943485200445</c:v>
                </c:pt>
                <c:pt idx="2880">
                  <c:v>21.6560853321567</c:v>
                </c:pt>
                <c:pt idx="2881">
                  <c:v>22.829414456873</c:v>
                </c:pt>
                <c:pt idx="2882">
                  <c:v>7.7705931373348296</c:v>
                </c:pt>
                <c:pt idx="2883">
                  <c:v>24.6608013590007</c:v>
                </c:pt>
                <c:pt idx="2884">
                  <c:v>23.9532572986773</c:v>
                </c:pt>
                <c:pt idx="2885">
                  <c:v>10.8858138305505</c:v>
                </c:pt>
                <c:pt idx="2886">
                  <c:v>16.3764524649464</c:v>
                </c:pt>
                <c:pt idx="2887">
                  <c:v>15.850273423798299</c:v>
                </c:pt>
                <c:pt idx="2888">
                  <c:v>11.4237762263907</c:v>
                </c:pt>
                <c:pt idx="2889">
                  <c:v>8.1734695672409892</c:v>
                </c:pt>
                <c:pt idx="2890">
                  <c:v>14.4006107268478</c:v>
                </c:pt>
                <c:pt idx="2891">
                  <c:v>12.222241697230499</c:v>
                </c:pt>
                <c:pt idx="2892">
                  <c:v>6.3692181722328298</c:v>
                </c:pt>
                <c:pt idx="2893">
                  <c:v>13.933635658889401</c:v>
                </c:pt>
                <c:pt idx="2894">
                  <c:v>23.028046723404099</c:v>
                </c:pt>
                <c:pt idx="2895">
                  <c:v>11.556362325486401</c:v>
                </c:pt>
                <c:pt idx="2896">
                  <c:v>14.6904195042039</c:v>
                </c:pt>
                <c:pt idx="2897">
                  <c:v>16.0379406605764</c:v>
                </c:pt>
                <c:pt idx="2898">
                  <c:v>20.791781398725298</c:v>
                </c:pt>
                <c:pt idx="2899">
                  <c:v>12.2435810197089</c:v>
                </c:pt>
                <c:pt idx="2900">
                  <c:v>14.2689465087758</c:v>
                </c:pt>
                <c:pt idx="2901">
                  <c:v>26.1987790586731</c:v>
                </c:pt>
                <c:pt idx="2902">
                  <c:v>18.007694548976801</c:v>
                </c:pt>
                <c:pt idx="2903">
                  <c:v>19.2543181041389</c:v>
                </c:pt>
                <c:pt idx="2904">
                  <c:v>11.831516965502001</c:v>
                </c:pt>
                <c:pt idx="2905">
                  <c:v>11.242731851857</c:v>
                </c:pt>
                <c:pt idx="2906">
                  <c:v>16.2035140645397</c:v>
                </c:pt>
                <c:pt idx="2907">
                  <c:v>21.6983274047079</c:v>
                </c:pt>
                <c:pt idx="2908">
                  <c:v>14.8152016848776</c:v>
                </c:pt>
                <c:pt idx="2909">
                  <c:v>12.331326467667401</c:v>
                </c:pt>
                <c:pt idx="2910">
                  <c:v>19.0089660037494</c:v>
                </c:pt>
                <c:pt idx="2911">
                  <c:v>19.0591516433599</c:v>
                </c:pt>
                <c:pt idx="2912">
                  <c:v>24.2358167901758</c:v>
                </c:pt>
                <c:pt idx="2913">
                  <c:v>18.694320593215799</c:v>
                </c:pt>
                <c:pt idx="2914">
                  <c:v>16.063291092563301</c:v>
                </c:pt>
                <c:pt idx="2915">
                  <c:v>8.0926963952597699</c:v>
                </c:pt>
                <c:pt idx="2916">
                  <c:v>17.1380063193069</c:v>
                </c:pt>
                <c:pt idx="2917">
                  <c:v>10.280892125411899</c:v>
                </c:pt>
                <c:pt idx="2918">
                  <c:v>21.1096034325777</c:v>
                </c:pt>
                <c:pt idx="2919">
                  <c:v>13.807620861309401</c:v>
                </c:pt>
                <c:pt idx="2920">
                  <c:v>18.0685742635218</c:v>
                </c:pt>
                <c:pt idx="2921">
                  <c:v>18.305525978946999</c:v>
                </c:pt>
                <c:pt idx="2922">
                  <c:v>14.1566671987074</c:v>
                </c:pt>
                <c:pt idx="2923">
                  <c:v>22.297907235007301</c:v>
                </c:pt>
                <c:pt idx="2924">
                  <c:v>18.555517387895701</c:v>
                </c:pt>
                <c:pt idx="2925">
                  <c:v>16.750341720284499</c:v>
                </c:pt>
                <c:pt idx="2926">
                  <c:v>13.4116012182739</c:v>
                </c:pt>
                <c:pt idx="2927">
                  <c:v>18.815768224652999</c:v>
                </c:pt>
                <c:pt idx="2928">
                  <c:v>24.229283885081902</c:v>
                </c:pt>
                <c:pt idx="2929">
                  <c:v>18.828906750919899</c:v>
                </c:pt>
                <c:pt idx="2930">
                  <c:v>19.4281131408353</c:v>
                </c:pt>
                <c:pt idx="2931">
                  <c:v>13.8565712433429</c:v>
                </c:pt>
                <c:pt idx="2932">
                  <c:v>14.2445522550628</c:v>
                </c:pt>
                <c:pt idx="2933">
                  <c:v>15.4678627328072</c:v>
                </c:pt>
                <c:pt idx="2934">
                  <c:v>15.2775636158495</c:v>
                </c:pt>
                <c:pt idx="2935">
                  <c:v>8.9841842050572591</c:v>
                </c:pt>
                <c:pt idx="2936">
                  <c:v>14.2040074760618</c:v>
                </c:pt>
                <c:pt idx="2937">
                  <c:v>14.835978878760599</c:v>
                </c:pt>
                <c:pt idx="2938">
                  <c:v>16.703411274689099</c:v>
                </c:pt>
                <c:pt idx="2939">
                  <c:v>20.435721208438899</c:v>
                </c:pt>
                <c:pt idx="2940">
                  <c:v>18.523838546647799</c:v>
                </c:pt>
                <c:pt idx="2941">
                  <c:v>15.4545781216226</c:v>
                </c:pt>
                <c:pt idx="2942">
                  <c:v>22.810365314208301</c:v>
                </c:pt>
                <c:pt idx="2943">
                  <c:v>23.114752299207002</c:v>
                </c:pt>
                <c:pt idx="2944">
                  <c:v>10.335397665537201</c:v>
                </c:pt>
                <c:pt idx="2945">
                  <c:v>15.8688499350228</c:v>
                </c:pt>
                <c:pt idx="2946">
                  <c:v>11.157316094352501</c:v>
                </c:pt>
                <c:pt idx="2947">
                  <c:v>15.096805544245701</c:v>
                </c:pt>
                <c:pt idx="2948">
                  <c:v>14.3877611209951</c:v>
                </c:pt>
                <c:pt idx="2949">
                  <c:v>19.355871992215398</c:v>
                </c:pt>
                <c:pt idx="2950">
                  <c:v>23.485407950256501</c:v>
                </c:pt>
                <c:pt idx="2951">
                  <c:v>16.4276575048771</c:v>
                </c:pt>
                <c:pt idx="2952">
                  <c:v>17.874701075019001</c:v>
                </c:pt>
                <c:pt idx="2953">
                  <c:v>17.436501979244401</c:v>
                </c:pt>
                <c:pt idx="2954">
                  <c:v>14.4282084103543</c:v>
                </c:pt>
                <c:pt idx="2955">
                  <c:v>26.400130710869199</c:v>
                </c:pt>
                <c:pt idx="2956">
                  <c:v>10.502463129316601</c:v>
                </c:pt>
                <c:pt idx="2957">
                  <c:v>17.900370289662401</c:v>
                </c:pt>
                <c:pt idx="2958">
                  <c:v>22.566810756717899</c:v>
                </c:pt>
                <c:pt idx="2959">
                  <c:v>17.940792008710801</c:v>
                </c:pt>
                <c:pt idx="2960">
                  <c:v>11.3506161926177</c:v>
                </c:pt>
                <c:pt idx="2961">
                  <c:v>21.760426040983301</c:v>
                </c:pt>
                <c:pt idx="2962">
                  <c:v>14.3961215689542</c:v>
                </c:pt>
                <c:pt idx="2963">
                  <c:v>15.815948559113901</c:v>
                </c:pt>
                <c:pt idx="2964">
                  <c:v>13.6328836680176</c:v>
                </c:pt>
                <c:pt idx="2965">
                  <c:v>11.5081082614437</c:v>
                </c:pt>
                <c:pt idx="2966">
                  <c:v>12.496768652614801</c:v>
                </c:pt>
                <c:pt idx="2967">
                  <c:v>13.944317237680901</c:v>
                </c:pt>
                <c:pt idx="2968">
                  <c:v>16.671145527324601</c:v>
                </c:pt>
                <c:pt idx="2969">
                  <c:v>12.303551217219001</c:v>
                </c:pt>
                <c:pt idx="2970">
                  <c:v>18.661616693077601</c:v>
                </c:pt>
                <c:pt idx="2971">
                  <c:v>7.58292816877875</c:v>
                </c:pt>
                <c:pt idx="2972">
                  <c:v>10.564943611503899</c:v>
                </c:pt>
                <c:pt idx="2973">
                  <c:v>14.7244066755273</c:v>
                </c:pt>
                <c:pt idx="2974">
                  <c:v>13.8406587532932</c:v>
                </c:pt>
                <c:pt idx="2975">
                  <c:v>15.807437045998499</c:v>
                </c:pt>
                <c:pt idx="2976">
                  <c:v>11.328269261085101</c:v>
                </c:pt>
                <c:pt idx="2977">
                  <c:v>12.3347506100502</c:v>
                </c:pt>
                <c:pt idx="2978">
                  <c:v>13.4611327613265</c:v>
                </c:pt>
                <c:pt idx="2979">
                  <c:v>19.682887251662201</c:v>
                </c:pt>
                <c:pt idx="2980">
                  <c:v>19.7392142541912</c:v>
                </c:pt>
                <c:pt idx="2981">
                  <c:v>13.779714496277601</c:v>
                </c:pt>
                <c:pt idx="2982">
                  <c:v>7.5146138926935402</c:v>
                </c:pt>
                <c:pt idx="2983">
                  <c:v>12.920534068937</c:v>
                </c:pt>
                <c:pt idx="2984">
                  <c:v>12.0807385940373</c:v>
                </c:pt>
                <c:pt idx="2985">
                  <c:v>14.361887924729</c:v>
                </c:pt>
                <c:pt idx="2986">
                  <c:v>12.980675570361599</c:v>
                </c:pt>
                <c:pt idx="2987">
                  <c:v>11.967867133448999</c:v>
                </c:pt>
                <c:pt idx="2988">
                  <c:v>15.3130599233767</c:v>
                </c:pt>
                <c:pt idx="2989">
                  <c:v>17.603019510810501</c:v>
                </c:pt>
                <c:pt idx="2990">
                  <c:v>10.188500316575499</c:v>
                </c:pt>
                <c:pt idx="2991">
                  <c:v>19.120892269876901</c:v>
                </c:pt>
                <c:pt idx="2992">
                  <c:v>24.656306743782899</c:v>
                </c:pt>
                <c:pt idx="2993">
                  <c:v>19.306398542105502</c:v>
                </c:pt>
                <c:pt idx="2994">
                  <c:v>10.147453985489699</c:v>
                </c:pt>
                <c:pt idx="2995">
                  <c:v>9.2560917705827404</c:v>
                </c:pt>
                <c:pt idx="2996">
                  <c:v>16.6573033929788</c:v>
                </c:pt>
                <c:pt idx="2997">
                  <c:v>16.508626190894802</c:v>
                </c:pt>
                <c:pt idx="2998">
                  <c:v>12.184738781720201</c:v>
                </c:pt>
                <c:pt idx="2999">
                  <c:v>11.699413789364201</c:v>
                </c:pt>
                <c:pt idx="3000">
                  <c:v>16.351434325358198</c:v>
                </c:pt>
                <c:pt idx="3001">
                  <c:v>21.192305703039899</c:v>
                </c:pt>
                <c:pt idx="3002">
                  <c:v>14.9382684329504</c:v>
                </c:pt>
                <c:pt idx="3003">
                  <c:v>17.549913352929401</c:v>
                </c:pt>
                <c:pt idx="3004">
                  <c:v>16.153481489428099</c:v>
                </c:pt>
                <c:pt idx="3005">
                  <c:v>18.880473152946902</c:v>
                </c:pt>
                <c:pt idx="3006">
                  <c:v>9.5660948763020599</c:v>
                </c:pt>
                <c:pt idx="3007">
                  <c:v>18.905609596114601</c:v>
                </c:pt>
                <c:pt idx="3008">
                  <c:v>11.072994410798101</c:v>
                </c:pt>
                <c:pt idx="3009">
                  <c:v>15.690541788597001</c:v>
                </c:pt>
                <c:pt idx="3010">
                  <c:v>13.271648831958901</c:v>
                </c:pt>
                <c:pt idx="3011">
                  <c:v>13.899028046340201</c:v>
                </c:pt>
                <c:pt idx="3012">
                  <c:v>15.466200179311</c:v>
                </c:pt>
                <c:pt idx="3013">
                  <c:v>19.8368270463199</c:v>
                </c:pt>
                <c:pt idx="3014">
                  <c:v>13.8497485655863</c:v>
                </c:pt>
                <c:pt idx="3015">
                  <c:v>20.292666899953701</c:v>
                </c:pt>
                <c:pt idx="3016">
                  <c:v>18.858974250161101</c:v>
                </c:pt>
                <c:pt idx="3017">
                  <c:v>13.8408204357199</c:v>
                </c:pt>
                <c:pt idx="3018">
                  <c:v>11.1276348779942</c:v>
                </c:pt>
                <c:pt idx="3019">
                  <c:v>13.332050010053401</c:v>
                </c:pt>
                <c:pt idx="3020">
                  <c:v>17.409408061571401</c:v>
                </c:pt>
                <c:pt idx="3021">
                  <c:v>16.8338592107458</c:v>
                </c:pt>
                <c:pt idx="3022">
                  <c:v>18.475248395992399</c:v>
                </c:pt>
                <c:pt idx="3023">
                  <c:v>18.7739132323828</c:v>
                </c:pt>
                <c:pt idx="3024">
                  <c:v>10.2695596349264</c:v>
                </c:pt>
                <c:pt idx="3025">
                  <c:v>26.3332056212138</c:v>
                </c:pt>
                <c:pt idx="3026">
                  <c:v>7.7324369394240096</c:v>
                </c:pt>
                <c:pt idx="3027">
                  <c:v>14.6682146871869</c:v>
                </c:pt>
                <c:pt idx="3028">
                  <c:v>15.607714894959001</c:v>
                </c:pt>
                <c:pt idx="3029">
                  <c:v>17.237518030048399</c:v>
                </c:pt>
                <c:pt idx="3030">
                  <c:v>18.774290932165499</c:v>
                </c:pt>
                <c:pt idx="3031">
                  <c:v>11.205777701984299</c:v>
                </c:pt>
                <c:pt idx="3032">
                  <c:v>15.428870489575999</c:v>
                </c:pt>
                <c:pt idx="3033">
                  <c:v>14.5330684713101</c:v>
                </c:pt>
                <c:pt idx="3034">
                  <c:v>16.4620259068043</c:v>
                </c:pt>
                <c:pt idx="3035">
                  <c:v>17.8463437094894</c:v>
                </c:pt>
                <c:pt idx="3036">
                  <c:v>15.979067558774201</c:v>
                </c:pt>
                <c:pt idx="3037">
                  <c:v>11.0260164708925</c:v>
                </c:pt>
                <c:pt idx="3038">
                  <c:v>20.607495767574701</c:v>
                </c:pt>
                <c:pt idx="3039">
                  <c:v>20.8968783967</c:v>
                </c:pt>
                <c:pt idx="3040">
                  <c:v>13.338457369205599</c:v>
                </c:pt>
                <c:pt idx="3041">
                  <c:v>22.891935593324799</c:v>
                </c:pt>
                <c:pt idx="3042">
                  <c:v>13.935784876581</c:v>
                </c:pt>
                <c:pt idx="3043">
                  <c:v>20.5075028194879</c:v>
                </c:pt>
                <c:pt idx="3044">
                  <c:v>14.3920891482435</c:v>
                </c:pt>
                <c:pt idx="3045">
                  <c:v>8.7905528443806702</c:v>
                </c:pt>
                <c:pt idx="3046">
                  <c:v>16.525250676320098</c:v>
                </c:pt>
                <c:pt idx="3047">
                  <c:v>12.442895390235799</c:v>
                </c:pt>
                <c:pt idx="3048">
                  <c:v>17.951751417597901</c:v>
                </c:pt>
                <c:pt idx="3049">
                  <c:v>24.164990721879398</c:v>
                </c:pt>
                <c:pt idx="3050">
                  <c:v>16.9524903894776</c:v>
                </c:pt>
                <c:pt idx="3051">
                  <c:v>16.2207595212958</c:v>
                </c:pt>
                <c:pt idx="3052">
                  <c:v>7.4584094648093897</c:v>
                </c:pt>
                <c:pt idx="3053">
                  <c:v>9.5834621488201499</c:v>
                </c:pt>
                <c:pt idx="3054">
                  <c:v>9.6467982619269304</c:v>
                </c:pt>
                <c:pt idx="3055">
                  <c:v>16.012764331483801</c:v>
                </c:pt>
                <c:pt idx="3056">
                  <c:v>15.0614847592472</c:v>
                </c:pt>
                <c:pt idx="3057">
                  <c:v>18.150260225296002</c:v>
                </c:pt>
                <c:pt idx="3058">
                  <c:v>7.2993152871754203</c:v>
                </c:pt>
                <c:pt idx="3059">
                  <c:v>17.0847864252605</c:v>
                </c:pt>
                <c:pt idx="3060">
                  <c:v>20.430566868073399</c:v>
                </c:pt>
                <c:pt idx="3061">
                  <c:v>17.433143076379601</c:v>
                </c:pt>
                <c:pt idx="3062">
                  <c:v>15.282122965992199</c:v>
                </c:pt>
                <c:pt idx="3063">
                  <c:v>11.825013250817801</c:v>
                </c:pt>
                <c:pt idx="3064">
                  <c:v>10.3016807271872</c:v>
                </c:pt>
                <c:pt idx="3065">
                  <c:v>10.595852923396</c:v>
                </c:pt>
                <c:pt idx="3066">
                  <c:v>12.410760255190601</c:v>
                </c:pt>
                <c:pt idx="3067">
                  <c:v>9.3866823516248292</c:v>
                </c:pt>
                <c:pt idx="3068">
                  <c:v>20.121193155547299</c:v>
                </c:pt>
                <c:pt idx="3069">
                  <c:v>16.2838707907237</c:v>
                </c:pt>
                <c:pt idx="3070">
                  <c:v>22.5147317852764</c:v>
                </c:pt>
                <c:pt idx="3071">
                  <c:v>9.5373633098075992</c:v>
                </c:pt>
                <c:pt idx="3072">
                  <c:v>16.0841500140608</c:v>
                </c:pt>
                <c:pt idx="3073">
                  <c:v>19.663280072641701</c:v>
                </c:pt>
                <c:pt idx="3074">
                  <c:v>12.323453702628001</c:v>
                </c:pt>
                <c:pt idx="3075">
                  <c:v>22.5496808560553</c:v>
                </c:pt>
                <c:pt idx="3076">
                  <c:v>7.2899866156586599</c:v>
                </c:pt>
                <c:pt idx="3077">
                  <c:v>17.232414450001102</c:v>
                </c:pt>
                <c:pt idx="3078">
                  <c:v>12.4492080013967</c:v>
                </c:pt>
                <c:pt idx="3079">
                  <c:v>18.186512212607401</c:v>
                </c:pt>
                <c:pt idx="3080">
                  <c:v>15.300484199790199</c:v>
                </c:pt>
                <c:pt idx="3081">
                  <c:v>14.8626188705282</c:v>
                </c:pt>
                <c:pt idx="3082">
                  <c:v>24.5663868474197</c:v>
                </c:pt>
                <c:pt idx="3083">
                  <c:v>9.7470320061595004</c:v>
                </c:pt>
                <c:pt idx="3084">
                  <c:v>14.3987149825701</c:v>
                </c:pt>
                <c:pt idx="3085">
                  <c:v>12.345170463927399</c:v>
                </c:pt>
                <c:pt idx="3086">
                  <c:v>25.601698611995001</c:v>
                </c:pt>
                <c:pt idx="3087">
                  <c:v>16.154965785659201</c:v>
                </c:pt>
                <c:pt idx="3088">
                  <c:v>14.904610551791601</c:v>
                </c:pt>
                <c:pt idx="3089">
                  <c:v>16.640431164677601</c:v>
                </c:pt>
                <c:pt idx="3090">
                  <c:v>20.821331684286001</c:v>
                </c:pt>
                <c:pt idx="3091">
                  <c:v>18.498400777391701</c:v>
                </c:pt>
                <c:pt idx="3092">
                  <c:v>14.8540886482064</c:v>
                </c:pt>
                <c:pt idx="3093">
                  <c:v>16.643193267375299</c:v>
                </c:pt>
                <c:pt idx="3094">
                  <c:v>12.317338677609101</c:v>
                </c:pt>
                <c:pt idx="3095">
                  <c:v>16.0522441409564</c:v>
                </c:pt>
                <c:pt idx="3096">
                  <c:v>17.605329534607101</c:v>
                </c:pt>
                <c:pt idx="3097">
                  <c:v>15.503057203711201</c:v>
                </c:pt>
                <c:pt idx="3098">
                  <c:v>12.715916358250499</c:v>
                </c:pt>
                <c:pt idx="3099">
                  <c:v>20.920911549611802</c:v>
                </c:pt>
                <c:pt idx="3100">
                  <c:v>10.581904373691</c:v>
                </c:pt>
                <c:pt idx="3101">
                  <c:v>26.065267354016299</c:v>
                </c:pt>
                <c:pt idx="3102">
                  <c:v>7.66545923162339</c:v>
                </c:pt>
                <c:pt idx="3103">
                  <c:v>16.759016095460801</c:v>
                </c:pt>
                <c:pt idx="3104">
                  <c:v>8.9487038321091497</c:v>
                </c:pt>
                <c:pt idx="3105">
                  <c:v>16.631231200211602</c:v>
                </c:pt>
                <c:pt idx="3106">
                  <c:v>23.701550340327099</c:v>
                </c:pt>
                <c:pt idx="3107">
                  <c:v>7.3696720049555697</c:v>
                </c:pt>
                <c:pt idx="3108">
                  <c:v>18.8388490789931</c:v>
                </c:pt>
                <c:pt idx="3109">
                  <c:v>22.5781303032804</c:v>
                </c:pt>
                <c:pt idx="3110">
                  <c:v>14.979736900638001</c:v>
                </c:pt>
                <c:pt idx="3111">
                  <c:v>18.043036255653998</c:v>
                </c:pt>
                <c:pt idx="3112">
                  <c:v>16.398833317204499</c:v>
                </c:pt>
                <c:pt idx="3113">
                  <c:v>11.198947124701901</c:v>
                </c:pt>
                <c:pt idx="3114">
                  <c:v>20.4181638138691</c:v>
                </c:pt>
                <c:pt idx="3115">
                  <c:v>14.8425062708525</c:v>
                </c:pt>
                <c:pt idx="3116">
                  <c:v>16.68684188077</c:v>
                </c:pt>
                <c:pt idx="3117">
                  <c:v>14.894608474051999</c:v>
                </c:pt>
                <c:pt idx="3118">
                  <c:v>11.7068844708825</c:v>
                </c:pt>
                <c:pt idx="3119">
                  <c:v>21.213019790032199</c:v>
                </c:pt>
                <c:pt idx="3120">
                  <c:v>22.073284666510801</c:v>
                </c:pt>
                <c:pt idx="3121">
                  <c:v>14.8672975101156</c:v>
                </c:pt>
                <c:pt idx="3122">
                  <c:v>11.541386780202901</c:v>
                </c:pt>
                <c:pt idx="3123">
                  <c:v>21.103054312701499</c:v>
                </c:pt>
                <c:pt idx="3124">
                  <c:v>15.465104832407199</c:v>
                </c:pt>
                <c:pt idx="3125">
                  <c:v>15.595031549135101</c:v>
                </c:pt>
                <c:pt idx="3126">
                  <c:v>14.866900641554199</c:v>
                </c:pt>
                <c:pt idx="3127">
                  <c:v>20.893416102682298</c:v>
                </c:pt>
                <c:pt idx="3128">
                  <c:v>9.3849615816798195</c:v>
                </c:pt>
                <c:pt idx="3129">
                  <c:v>17.977193330189198</c:v>
                </c:pt>
                <c:pt idx="3130">
                  <c:v>25.713651193386699</c:v>
                </c:pt>
                <c:pt idx="3131">
                  <c:v>13.680976252260701</c:v>
                </c:pt>
                <c:pt idx="3132">
                  <c:v>20.771911338372298</c:v>
                </c:pt>
                <c:pt idx="3133">
                  <c:v>24.861329221228601</c:v>
                </c:pt>
                <c:pt idx="3134">
                  <c:v>16.992188610452601</c:v>
                </c:pt>
                <c:pt idx="3135">
                  <c:v>12.7800424359299</c:v>
                </c:pt>
                <c:pt idx="3136">
                  <c:v>12.995639863847201</c:v>
                </c:pt>
                <c:pt idx="3137">
                  <c:v>12.649189746636599</c:v>
                </c:pt>
                <c:pt idx="3138">
                  <c:v>19.560822373772201</c:v>
                </c:pt>
                <c:pt idx="3139">
                  <c:v>15.7040305604111</c:v>
                </c:pt>
                <c:pt idx="3140">
                  <c:v>24.533509512617599</c:v>
                </c:pt>
                <c:pt idx="3141">
                  <c:v>12.3592911908123</c:v>
                </c:pt>
                <c:pt idx="3142">
                  <c:v>12.967670772552299</c:v>
                </c:pt>
                <c:pt idx="3143">
                  <c:v>15.653415572940601</c:v>
                </c:pt>
                <c:pt idx="3144">
                  <c:v>20.290050643196398</c:v>
                </c:pt>
                <c:pt idx="3145">
                  <c:v>14.647749681835</c:v>
                </c:pt>
                <c:pt idx="3146">
                  <c:v>18.8887055004408</c:v>
                </c:pt>
                <c:pt idx="3147">
                  <c:v>20.3135130229916</c:v>
                </c:pt>
                <c:pt idx="3148">
                  <c:v>10.2658049167354</c:v>
                </c:pt>
                <c:pt idx="3149">
                  <c:v>14.1931627085579</c:v>
                </c:pt>
                <c:pt idx="3150">
                  <c:v>14.4469688190848</c:v>
                </c:pt>
                <c:pt idx="3151">
                  <c:v>11.2039993432138</c:v>
                </c:pt>
                <c:pt idx="3152">
                  <c:v>15.1197704773707</c:v>
                </c:pt>
                <c:pt idx="3153">
                  <c:v>12.3716911378249</c:v>
                </c:pt>
                <c:pt idx="3154">
                  <c:v>8.2684870085863693</c:v>
                </c:pt>
                <c:pt idx="3155">
                  <c:v>21.263592009732399</c:v>
                </c:pt>
                <c:pt idx="3156">
                  <c:v>10.186693623295101</c:v>
                </c:pt>
                <c:pt idx="3157">
                  <c:v>14.0688892964969</c:v>
                </c:pt>
                <c:pt idx="3158">
                  <c:v>12.478815389030199</c:v>
                </c:pt>
                <c:pt idx="3159">
                  <c:v>16.129117641407301</c:v>
                </c:pt>
                <c:pt idx="3160">
                  <c:v>12.296438213798201</c:v>
                </c:pt>
                <c:pt idx="3161">
                  <c:v>9.5639017439960199</c:v>
                </c:pt>
                <c:pt idx="3162">
                  <c:v>10.557862533781901</c:v>
                </c:pt>
                <c:pt idx="3163">
                  <c:v>9.0994526134128595</c:v>
                </c:pt>
                <c:pt idx="3164">
                  <c:v>11.6441593778483</c:v>
                </c:pt>
                <c:pt idx="3165">
                  <c:v>22.9366127553068</c:v>
                </c:pt>
                <c:pt idx="3166">
                  <c:v>10.2943586896903</c:v>
                </c:pt>
                <c:pt idx="3167">
                  <c:v>12.819433138634199</c:v>
                </c:pt>
                <c:pt idx="3168">
                  <c:v>18.0093460291714</c:v>
                </c:pt>
                <c:pt idx="3169">
                  <c:v>9.6841198547977392</c:v>
                </c:pt>
                <c:pt idx="3170">
                  <c:v>10.390937628294701</c:v>
                </c:pt>
                <c:pt idx="3171">
                  <c:v>23.1373494900444</c:v>
                </c:pt>
                <c:pt idx="3172">
                  <c:v>15.449587809555799</c:v>
                </c:pt>
                <c:pt idx="3173">
                  <c:v>16.857202144369602</c:v>
                </c:pt>
                <c:pt idx="3174">
                  <c:v>12.7706026583707</c:v>
                </c:pt>
                <c:pt idx="3175">
                  <c:v>22.552077131692201</c:v>
                </c:pt>
                <c:pt idx="3176">
                  <c:v>14.299206680384801</c:v>
                </c:pt>
                <c:pt idx="3177">
                  <c:v>24.1649540997666</c:v>
                </c:pt>
                <c:pt idx="3178">
                  <c:v>18.314249147923501</c:v>
                </c:pt>
                <c:pt idx="3179">
                  <c:v>15.108829073425801</c:v>
                </c:pt>
                <c:pt idx="3180">
                  <c:v>13.8292641172164</c:v>
                </c:pt>
                <c:pt idx="3181">
                  <c:v>14.631362388570899</c:v>
                </c:pt>
                <c:pt idx="3182">
                  <c:v>9.2022697146213197</c:v>
                </c:pt>
                <c:pt idx="3183">
                  <c:v>10.174230596509499</c:v>
                </c:pt>
                <c:pt idx="3184">
                  <c:v>8.2005178489255997</c:v>
                </c:pt>
                <c:pt idx="3185">
                  <c:v>10.624130079206299</c:v>
                </c:pt>
                <c:pt idx="3186">
                  <c:v>9.2493129883948004</c:v>
                </c:pt>
                <c:pt idx="3187">
                  <c:v>23.538626610857701</c:v>
                </c:pt>
                <c:pt idx="3188">
                  <c:v>11.2125244707606</c:v>
                </c:pt>
                <c:pt idx="3189">
                  <c:v>17.0302020424487</c:v>
                </c:pt>
                <c:pt idx="3190">
                  <c:v>24.5663842123991</c:v>
                </c:pt>
                <c:pt idx="3191">
                  <c:v>9.6307266056829803</c:v>
                </c:pt>
                <c:pt idx="3192">
                  <c:v>19.926624197971499</c:v>
                </c:pt>
                <c:pt idx="3193">
                  <c:v>16.718654994935299</c:v>
                </c:pt>
                <c:pt idx="3194">
                  <c:v>25.334303308334601</c:v>
                </c:pt>
                <c:pt idx="3195">
                  <c:v>21.792790926441501</c:v>
                </c:pt>
                <c:pt idx="3196">
                  <c:v>21.2487322293508</c:v>
                </c:pt>
                <c:pt idx="3197">
                  <c:v>14.8745155462226</c:v>
                </c:pt>
                <c:pt idx="3198">
                  <c:v>10.550108240941301</c:v>
                </c:pt>
                <c:pt idx="3199">
                  <c:v>20.106648940723701</c:v>
                </c:pt>
                <c:pt idx="3200">
                  <c:v>8.7326699259545499</c:v>
                </c:pt>
                <c:pt idx="3201">
                  <c:v>18.394112153957199</c:v>
                </c:pt>
                <c:pt idx="3202">
                  <c:v>16.649495993446099</c:v>
                </c:pt>
                <c:pt idx="3203">
                  <c:v>12.619422348737601</c:v>
                </c:pt>
                <c:pt idx="3204">
                  <c:v>8.6024275902090892</c:v>
                </c:pt>
                <c:pt idx="3205">
                  <c:v>19.3639488226931</c:v>
                </c:pt>
                <c:pt idx="3206">
                  <c:v>22.800030645184901</c:v>
                </c:pt>
                <c:pt idx="3207">
                  <c:v>12.1010413278405</c:v>
                </c:pt>
                <c:pt idx="3208">
                  <c:v>14.901035105783899</c:v>
                </c:pt>
                <c:pt idx="3209">
                  <c:v>16.794959619636099</c:v>
                </c:pt>
                <c:pt idx="3210">
                  <c:v>17.998754543130001</c:v>
                </c:pt>
                <c:pt idx="3211">
                  <c:v>15.348890213482999</c:v>
                </c:pt>
                <c:pt idx="3212">
                  <c:v>15.3596338996683</c:v>
                </c:pt>
                <c:pt idx="3213">
                  <c:v>18.3250930194787</c:v>
                </c:pt>
                <c:pt idx="3214">
                  <c:v>14.637248423245</c:v>
                </c:pt>
                <c:pt idx="3215">
                  <c:v>11.205821048592</c:v>
                </c:pt>
                <c:pt idx="3216">
                  <c:v>17.023444757188301</c:v>
                </c:pt>
                <c:pt idx="3217">
                  <c:v>12.858861667956599</c:v>
                </c:pt>
                <c:pt idx="3218">
                  <c:v>21.3502556148674</c:v>
                </c:pt>
                <c:pt idx="3219">
                  <c:v>20.412290714027399</c:v>
                </c:pt>
                <c:pt idx="3220">
                  <c:v>16.542594520366599</c:v>
                </c:pt>
                <c:pt idx="3221">
                  <c:v>12.0488620749767</c:v>
                </c:pt>
                <c:pt idx="3222">
                  <c:v>14.247288028976399</c:v>
                </c:pt>
                <c:pt idx="3223">
                  <c:v>10.359839199370599</c:v>
                </c:pt>
                <c:pt idx="3224">
                  <c:v>15.577091644232199</c:v>
                </c:pt>
                <c:pt idx="3225">
                  <c:v>14.1902163868833</c:v>
                </c:pt>
                <c:pt idx="3226">
                  <c:v>22.888388616630401</c:v>
                </c:pt>
                <c:pt idx="3227">
                  <c:v>11.1600310025173</c:v>
                </c:pt>
                <c:pt idx="3228">
                  <c:v>19.756931994298</c:v>
                </c:pt>
                <c:pt idx="3229">
                  <c:v>18.783704432635201</c:v>
                </c:pt>
                <c:pt idx="3230">
                  <c:v>17.611647772605998</c:v>
                </c:pt>
                <c:pt idx="3231">
                  <c:v>17.265976024433701</c:v>
                </c:pt>
                <c:pt idx="3232">
                  <c:v>18.366752621705199</c:v>
                </c:pt>
                <c:pt idx="3233">
                  <c:v>13.8047430894597</c:v>
                </c:pt>
                <c:pt idx="3234">
                  <c:v>18.573350093777901</c:v>
                </c:pt>
                <c:pt idx="3235">
                  <c:v>17.5075309517247</c:v>
                </c:pt>
                <c:pt idx="3236">
                  <c:v>13.453429109101499</c:v>
                </c:pt>
                <c:pt idx="3237">
                  <c:v>16.253638495985101</c:v>
                </c:pt>
                <c:pt idx="3238">
                  <c:v>15.8025178130345</c:v>
                </c:pt>
                <c:pt idx="3239">
                  <c:v>11.7050256007216</c:v>
                </c:pt>
                <c:pt idx="3240">
                  <c:v>12.2625645025983</c:v>
                </c:pt>
                <c:pt idx="3241">
                  <c:v>11.14271496197</c:v>
                </c:pt>
                <c:pt idx="3242">
                  <c:v>17.9214885285854</c:v>
                </c:pt>
                <c:pt idx="3243">
                  <c:v>9.7173132370792707</c:v>
                </c:pt>
                <c:pt idx="3244">
                  <c:v>20.421979008478701</c:v>
                </c:pt>
                <c:pt idx="3245">
                  <c:v>17.5819671671637</c:v>
                </c:pt>
                <c:pt idx="3246">
                  <c:v>11.9598707429043</c:v>
                </c:pt>
                <c:pt idx="3247">
                  <c:v>13.8381122357103</c:v>
                </c:pt>
                <c:pt idx="3248">
                  <c:v>9.1077247981935407</c:v>
                </c:pt>
                <c:pt idx="3249">
                  <c:v>12.956779191684801</c:v>
                </c:pt>
                <c:pt idx="3250">
                  <c:v>18.674911538498598</c:v>
                </c:pt>
                <c:pt idx="3251">
                  <c:v>11.763425342380099</c:v>
                </c:pt>
                <c:pt idx="3252">
                  <c:v>20.4067130321204</c:v>
                </c:pt>
                <c:pt idx="3253">
                  <c:v>13.7412909617787</c:v>
                </c:pt>
                <c:pt idx="3254">
                  <c:v>15.7549981406308</c:v>
                </c:pt>
                <c:pt idx="3255">
                  <c:v>13.850911860340201</c:v>
                </c:pt>
                <c:pt idx="3256">
                  <c:v>14.843239021684299</c:v>
                </c:pt>
                <c:pt idx="3257">
                  <c:v>13.5282926024614</c:v>
                </c:pt>
                <c:pt idx="3258">
                  <c:v>18.545169354222299</c:v>
                </c:pt>
                <c:pt idx="3259">
                  <c:v>15.7046989921293</c:v>
                </c:pt>
                <c:pt idx="3260">
                  <c:v>12.5045633150432</c:v>
                </c:pt>
                <c:pt idx="3261">
                  <c:v>19.116806429854201</c:v>
                </c:pt>
                <c:pt idx="3262">
                  <c:v>13.7626314610582</c:v>
                </c:pt>
                <c:pt idx="3263">
                  <c:v>20.172860194044699</c:v>
                </c:pt>
                <c:pt idx="3264">
                  <c:v>17.231206944438402</c:v>
                </c:pt>
                <c:pt idx="3265">
                  <c:v>19.0267312085304</c:v>
                </c:pt>
                <c:pt idx="3266">
                  <c:v>11.5014964234587</c:v>
                </c:pt>
                <c:pt idx="3267">
                  <c:v>20.407528952444299</c:v>
                </c:pt>
                <c:pt idx="3268">
                  <c:v>12.715612356814299</c:v>
                </c:pt>
                <c:pt idx="3269">
                  <c:v>8.7816938829385194</c:v>
                </c:pt>
                <c:pt idx="3270">
                  <c:v>10.371903483029801</c:v>
                </c:pt>
                <c:pt idx="3271">
                  <c:v>11.7809670391434</c:v>
                </c:pt>
                <c:pt idx="3272">
                  <c:v>9.6040187072752801</c:v>
                </c:pt>
                <c:pt idx="3273">
                  <c:v>20.025066918534201</c:v>
                </c:pt>
                <c:pt idx="3274">
                  <c:v>24.212398257965599</c:v>
                </c:pt>
                <c:pt idx="3275">
                  <c:v>21.2409077587516</c:v>
                </c:pt>
                <c:pt idx="3276">
                  <c:v>9.5857463607372608</c:v>
                </c:pt>
                <c:pt idx="3277">
                  <c:v>16.4797582883484</c:v>
                </c:pt>
                <c:pt idx="3278">
                  <c:v>14.180734854069</c:v>
                </c:pt>
                <c:pt idx="3279">
                  <c:v>11.4317721803144</c:v>
                </c:pt>
                <c:pt idx="3280">
                  <c:v>9.6917700531898898</c:v>
                </c:pt>
                <c:pt idx="3281">
                  <c:v>10.581560926291299</c:v>
                </c:pt>
                <c:pt idx="3282">
                  <c:v>23.428768449464801</c:v>
                </c:pt>
                <c:pt idx="3283">
                  <c:v>16.920891622287101</c:v>
                </c:pt>
                <c:pt idx="3284">
                  <c:v>17.6863906356242</c:v>
                </c:pt>
                <c:pt idx="3285">
                  <c:v>17.483766146247</c:v>
                </c:pt>
                <c:pt idx="3286">
                  <c:v>11.4214724346779</c:v>
                </c:pt>
                <c:pt idx="3287">
                  <c:v>25.560509863943601</c:v>
                </c:pt>
                <c:pt idx="3288">
                  <c:v>9.3762631480731606</c:v>
                </c:pt>
                <c:pt idx="3289">
                  <c:v>19.270374741362701</c:v>
                </c:pt>
                <c:pt idx="3290">
                  <c:v>16.810500153964501</c:v>
                </c:pt>
                <c:pt idx="3291">
                  <c:v>16.074726030402399</c:v>
                </c:pt>
                <c:pt idx="3292">
                  <c:v>17.387650130615999</c:v>
                </c:pt>
                <c:pt idx="3293">
                  <c:v>7.1527802477400204</c:v>
                </c:pt>
                <c:pt idx="3294">
                  <c:v>18.081515640218299</c:v>
                </c:pt>
                <c:pt idx="3295">
                  <c:v>16.7998454147166</c:v>
                </c:pt>
                <c:pt idx="3296">
                  <c:v>10.8426384384816</c:v>
                </c:pt>
                <c:pt idx="3297">
                  <c:v>15.299143794479001</c:v>
                </c:pt>
                <c:pt idx="3298">
                  <c:v>16.3056177860757</c:v>
                </c:pt>
                <c:pt idx="3299">
                  <c:v>9.6229340787201494</c:v>
                </c:pt>
                <c:pt idx="3300">
                  <c:v>19.662756797966999</c:v>
                </c:pt>
                <c:pt idx="3301">
                  <c:v>20.382512275260702</c:v>
                </c:pt>
                <c:pt idx="3302">
                  <c:v>14.681841857707701</c:v>
                </c:pt>
                <c:pt idx="3303">
                  <c:v>10.3569239136466</c:v>
                </c:pt>
                <c:pt idx="3304">
                  <c:v>12.809195946603699</c:v>
                </c:pt>
                <c:pt idx="3305">
                  <c:v>12.064789169757301</c:v>
                </c:pt>
                <c:pt idx="3306">
                  <c:v>14.597881721077799</c:v>
                </c:pt>
                <c:pt idx="3307">
                  <c:v>11.0838441702896</c:v>
                </c:pt>
                <c:pt idx="3308">
                  <c:v>16.817303665934901</c:v>
                </c:pt>
                <c:pt idx="3309">
                  <c:v>18.163286235164701</c:v>
                </c:pt>
                <c:pt idx="3310">
                  <c:v>10.260789781909001</c:v>
                </c:pt>
                <c:pt idx="3311">
                  <c:v>17.606509724259901</c:v>
                </c:pt>
                <c:pt idx="3312">
                  <c:v>16.2464448610082</c:v>
                </c:pt>
                <c:pt idx="3313">
                  <c:v>22.1292228504463</c:v>
                </c:pt>
                <c:pt idx="3314">
                  <c:v>13.4292136585886</c:v>
                </c:pt>
                <c:pt idx="3315">
                  <c:v>16.715284514466301</c:v>
                </c:pt>
                <c:pt idx="3316">
                  <c:v>15.058853400416</c:v>
                </c:pt>
                <c:pt idx="3317">
                  <c:v>17.711498494088101</c:v>
                </c:pt>
                <c:pt idx="3318">
                  <c:v>20.373526311879299</c:v>
                </c:pt>
                <c:pt idx="3319">
                  <c:v>18.422358923819701</c:v>
                </c:pt>
                <c:pt idx="3320">
                  <c:v>25.682643174673199</c:v>
                </c:pt>
                <c:pt idx="3321">
                  <c:v>10.7608382303209</c:v>
                </c:pt>
                <c:pt idx="3322">
                  <c:v>10.3350849137609</c:v>
                </c:pt>
                <c:pt idx="3323">
                  <c:v>18.320521836766101</c:v>
                </c:pt>
                <c:pt idx="3324">
                  <c:v>17.0892446338929</c:v>
                </c:pt>
                <c:pt idx="3325">
                  <c:v>18.3586181442415</c:v>
                </c:pt>
                <c:pt idx="3326">
                  <c:v>20.108415296382301</c:v>
                </c:pt>
                <c:pt idx="3327">
                  <c:v>11.1980183004233</c:v>
                </c:pt>
                <c:pt idx="3328">
                  <c:v>11.815341760754199</c:v>
                </c:pt>
                <c:pt idx="3329">
                  <c:v>24.605935257059301</c:v>
                </c:pt>
                <c:pt idx="3330">
                  <c:v>21.615242269508901</c:v>
                </c:pt>
                <c:pt idx="3331">
                  <c:v>13.213508725147401</c:v>
                </c:pt>
                <c:pt idx="3332">
                  <c:v>23.6826319083718</c:v>
                </c:pt>
                <c:pt idx="3333">
                  <c:v>14.2047179646994</c:v>
                </c:pt>
                <c:pt idx="3334">
                  <c:v>17.967836461701999</c:v>
                </c:pt>
                <c:pt idx="3335">
                  <c:v>19.6111228916429</c:v>
                </c:pt>
                <c:pt idx="3336">
                  <c:v>17.2709027928904</c:v>
                </c:pt>
                <c:pt idx="3337">
                  <c:v>20.322327679824799</c:v>
                </c:pt>
                <c:pt idx="3338">
                  <c:v>14.229484498944499</c:v>
                </c:pt>
                <c:pt idx="3339">
                  <c:v>11.520708909453001</c:v>
                </c:pt>
                <c:pt idx="3340">
                  <c:v>9.4547286878386192</c:v>
                </c:pt>
                <c:pt idx="3341">
                  <c:v>22.096305851296901</c:v>
                </c:pt>
                <c:pt idx="3342">
                  <c:v>14.575420273349099</c:v>
                </c:pt>
                <c:pt idx="3343">
                  <c:v>19.777490581754499</c:v>
                </c:pt>
                <c:pt idx="3344">
                  <c:v>10.519626489598499</c:v>
                </c:pt>
                <c:pt idx="3345">
                  <c:v>12.7187280482619</c:v>
                </c:pt>
                <c:pt idx="3346">
                  <c:v>13.1570889248746</c:v>
                </c:pt>
                <c:pt idx="3347">
                  <c:v>9.0159013388813705</c:v>
                </c:pt>
                <c:pt idx="3348">
                  <c:v>13.242274318084601</c:v>
                </c:pt>
                <c:pt idx="3349">
                  <c:v>15.0775388310912</c:v>
                </c:pt>
                <c:pt idx="3350">
                  <c:v>15.0876234429725</c:v>
                </c:pt>
                <c:pt idx="3351">
                  <c:v>11.425112567122</c:v>
                </c:pt>
                <c:pt idx="3352">
                  <c:v>15.2644853792834</c:v>
                </c:pt>
                <c:pt idx="3353">
                  <c:v>11.7839040991194</c:v>
                </c:pt>
                <c:pt idx="3354">
                  <c:v>14.3007373041007</c:v>
                </c:pt>
                <c:pt idx="3355">
                  <c:v>16.315303996163198</c:v>
                </c:pt>
                <c:pt idx="3356">
                  <c:v>14.9470554208712</c:v>
                </c:pt>
                <c:pt idx="3357">
                  <c:v>27.430432990676501</c:v>
                </c:pt>
                <c:pt idx="3358">
                  <c:v>19.329828185052399</c:v>
                </c:pt>
                <c:pt idx="3359">
                  <c:v>14.2520114969159</c:v>
                </c:pt>
                <c:pt idx="3360">
                  <c:v>12.230644392606299</c:v>
                </c:pt>
                <c:pt idx="3361">
                  <c:v>15.444016183001301</c:v>
                </c:pt>
                <c:pt idx="3362">
                  <c:v>16.207767881260899</c:v>
                </c:pt>
                <c:pt idx="3363">
                  <c:v>16.189138084680899</c:v>
                </c:pt>
                <c:pt idx="3364">
                  <c:v>17.771485583461001</c:v>
                </c:pt>
                <c:pt idx="3365">
                  <c:v>12.218929667809601</c:v>
                </c:pt>
                <c:pt idx="3366">
                  <c:v>13.832396313022199</c:v>
                </c:pt>
                <c:pt idx="3367">
                  <c:v>14.4396360415379</c:v>
                </c:pt>
                <c:pt idx="3368">
                  <c:v>25.8532363792322</c:v>
                </c:pt>
                <c:pt idx="3369">
                  <c:v>13.315364976328899</c:v>
                </c:pt>
                <c:pt idx="3370">
                  <c:v>16.032700770606599</c:v>
                </c:pt>
                <c:pt idx="3371">
                  <c:v>14.6229413882273</c:v>
                </c:pt>
                <c:pt idx="3372">
                  <c:v>25.288873570380201</c:v>
                </c:pt>
                <c:pt idx="3373">
                  <c:v>14.772288413181199</c:v>
                </c:pt>
                <c:pt idx="3374">
                  <c:v>8.9724988351226198</c:v>
                </c:pt>
                <c:pt idx="3375">
                  <c:v>18.815969265975401</c:v>
                </c:pt>
                <c:pt idx="3376">
                  <c:v>16.019839005876001</c:v>
                </c:pt>
                <c:pt idx="3377">
                  <c:v>20.563573841786901</c:v>
                </c:pt>
                <c:pt idx="3378">
                  <c:v>5.6244968934958797</c:v>
                </c:pt>
                <c:pt idx="3379">
                  <c:v>12.2936492628187</c:v>
                </c:pt>
                <c:pt idx="3380">
                  <c:v>23.542818405297101</c:v>
                </c:pt>
                <c:pt idx="3381">
                  <c:v>6.9728456423222802</c:v>
                </c:pt>
                <c:pt idx="3382">
                  <c:v>20.896704687093901</c:v>
                </c:pt>
                <c:pt idx="3383">
                  <c:v>16.581625452117599</c:v>
                </c:pt>
                <c:pt idx="3384">
                  <c:v>30.804536729538601</c:v>
                </c:pt>
                <c:pt idx="3385">
                  <c:v>19.08245122197</c:v>
                </c:pt>
                <c:pt idx="3386">
                  <c:v>10.1331715476135</c:v>
                </c:pt>
                <c:pt idx="3387">
                  <c:v>12.8968805270373</c:v>
                </c:pt>
                <c:pt idx="3388">
                  <c:v>7.5058321625100204</c:v>
                </c:pt>
                <c:pt idx="3389">
                  <c:v>19.346557423123201</c:v>
                </c:pt>
                <c:pt idx="3390">
                  <c:v>10.503743856009001</c:v>
                </c:pt>
                <c:pt idx="3391">
                  <c:v>12.502379489563401</c:v>
                </c:pt>
                <c:pt idx="3392">
                  <c:v>16.057512385976999</c:v>
                </c:pt>
                <c:pt idx="3393">
                  <c:v>17.207459905617899</c:v>
                </c:pt>
                <c:pt idx="3394">
                  <c:v>15.829897695190301</c:v>
                </c:pt>
                <c:pt idx="3395">
                  <c:v>21.4216840857497</c:v>
                </c:pt>
                <c:pt idx="3396">
                  <c:v>15.3396649030887</c:v>
                </c:pt>
                <c:pt idx="3397">
                  <c:v>11.9309722674423</c:v>
                </c:pt>
                <c:pt idx="3398">
                  <c:v>11.441924570565099</c:v>
                </c:pt>
                <c:pt idx="3399">
                  <c:v>11.963055726374</c:v>
                </c:pt>
                <c:pt idx="3400">
                  <c:v>13.869518705434601</c:v>
                </c:pt>
                <c:pt idx="3401">
                  <c:v>12.726291295955599</c:v>
                </c:pt>
                <c:pt idx="3402">
                  <c:v>18.4841707554768</c:v>
                </c:pt>
                <c:pt idx="3403">
                  <c:v>14.2237864599471</c:v>
                </c:pt>
                <c:pt idx="3404">
                  <c:v>15.2770657820849</c:v>
                </c:pt>
                <c:pt idx="3405">
                  <c:v>23.315823143075502</c:v>
                </c:pt>
                <c:pt idx="3406">
                  <c:v>20.689600191953499</c:v>
                </c:pt>
                <c:pt idx="3407">
                  <c:v>18.93528431044</c:v>
                </c:pt>
                <c:pt idx="3408">
                  <c:v>7.3311745531871404</c:v>
                </c:pt>
                <c:pt idx="3409">
                  <c:v>22.353194146750401</c:v>
                </c:pt>
                <c:pt idx="3410">
                  <c:v>11.4517806390182</c:v>
                </c:pt>
                <c:pt idx="3411">
                  <c:v>17.144519991554599</c:v>
                </c:pt>
                <c:pt idx="3412">
                  <c:v>24.090180691521201</c:v>
                </c:pt>
                <c:pt idx="3413">
                  <c:v>13.867843461168199</c:v>
                </c:pt>
                <c:pt idx="3414">
                  <c:v>12.843835823796001</c:v>
                </c:pt>
                <c:pt idx="3415">
                  <c:v>14.2757597763744</c:v>
                </c:pt>
                <c:pt idx="3416">
                  <c:v>18.410148344861799</c:v>
                </c:pt>
                <c:pt idx="3417">
                  <c:v>19.170252037756001</c:v>
                </c:pt>
                <c:pt idx="3418">
                  <c:v>17.848824165179199</c:v>
                </c:pt>
                <c:pt idx="3419">
                  <c:v>7.7766523094000801</c:v>
                </c:pt>
                <c:pt idx="3420">
                  <c:v>6.9631949929269901</c:v>
                </c:pt>
                <c:pt idx="3421">
                  <c:v>14.499656092294799</c:v>
                </c:pt>
                <c:pt idx="3422">
                  <c:v>16.8253222746287</c:v>
                </c:pt>
                <c:pt idx="3423">
                  <c:v>14.3645748243136</c:v>
                </c:pt>
                <c:pt idx="3424">
                  <c:v>21.161378324055299</c:v>
                </c:pt>
                <c:pt idx="3425">
                  <c:v>12.335114373922</c:v>
                </c:pt>
                <c:pt idx="3426">
                  <c:v>15.360238326288799</c:v>
                </c:pt>
                <c:pt idx="3427">
                  <c:v>8.4405198201226295</c:v>
                </c:pt>
                <c:pt idx="3428">
                  <c:v>14.1566670603431</c:v>
                </c:pt>
                <c:pt idx="3429">
                  <c:v>23.946106357953699</c:v>
                </c:pt>
                <c:pt idx="3430">
                  <c:v>12.226484100226299</c:v>
                </c:pt>
                <c:pt idx="3431">
                  <c:v>16.6750873817284</c:v>
                </c:pt>
                <c:pt idx="3432">
                  <c:v>21.742969187187398</c:v>
                </c:pt>
                <c:pt idx="3433">
                  <c:v>13.8587796862773</c:v>
                </c:pt>
                <c:pt idx="3434">
                  <c:v>20.566252710932901</c:v>
                </c:pt>
                <c:pt idx="3435">
                  <c:v>18.958852133662699</c:v>
                </c:pt>
                <c:pt idx="3436">
                  <c:v>11.115052067010501</c:v>
                </c:pt>
                <c:pt idx="3437">
                  <c:v>21.693780036825601</c:v>
                </c:pt>
                <c:pt idx="3438">
                  <c:v>19.669900090493201</c:v>
                </c:pt>
                <c:pt idx="3439">
                  <c:v>13.6928390604009</c:v>
                </c:pt>
                <c:pt idx="3440">
                  <c:v>28.608251562463298</c:v>
                </c:pt>
                <c:pt idx="3441">
                  <c:v>10.8171318778705</c:v>
                </c:pt>
                <c:pt idx="3442">
                  <c:v>12.495895793268</c:v>
                </c:pt>
                <c:pt idx="3443">
                  <c:v>13.6800741934419</c:v>
                </c:pt>
                <c:pt idx="3444">
                  <c:v>17.589380546819999</c:v>
                </c:pt>
                <c:pt idx="3445">
                  <c:v>11.074324963764999</c:v>
                </c:pt>
                <c:pt idx="3446">
                  <c:v>14.607952244758501</c:v>
                </c:pt>
                <c:pt idx="3447">
                  <c:v>17.884792305489299</c:v>
                </c:pt>
                <c:pt idx="3448">
                  <c:v>13.984357219800399</c:v>
                </c:pt>
                <c:pt idx="3449">
                  <c:v>10.229014628530701</c:v>
                </c:pt>
                <c:pt idx="3450">
                  <c:v>23.765697873017</c:v>
                </c:pt>
                <c:pt idx="3451">
                  <c:v>12.0501019575524</c:v>
                </c:pt>
                <c:pt idx="3452">
                  <c:v>19.751084523662801</c:v>
                </c:pt>
                <c:pt idx="3453">
                  <c:v>17.048086999363498</c:v>
                </c:pt>
                <c:pt idx="3454">
                  <c:v>21.286857673560799</c:v>
                </c:pt>
                <c:pt idx="3455">
                  <c:v>20.4443032124585</c:v>
                </c:pt>
                <c:pt idx="3456">
                  <c:v>8.8330455764508304</c:v>
                </c:pt>
                <c:pt idx="3457">
                  <c:v>7.8580258703472703</c:v>
                </c:pt>
                <c:pt idx="3458">
                  <c:v>14.259469364288</c:v>
                </c:pt>
                <c:pt idx="3459">
                  <c:v>14.124695297916601</c:v>
                </c:pt>
                <c:pt idx="3460">
                  <c:v>17.687390163767599</c:v>
                </c:pt>
                <c:pt idx="3461">
                  <c:v>17.145464644608001</c:v>
                </c:pt>
                <c:pt idx="3462">
                  <c:v>25.456899905395201</c:v>
                </c:pt>
                <c:pt idx="3463">
                  <c:v>22.770276511769399</c:v>
                </c:pt>
                <c:pt idx="3464">
                  <c:v>20.441853036014201</c:v>
                </c:pt>
                <c:pt idx="3465">
                  <c:v>13.799277469965601</c:v>
                </c:pt>
                <c:pt idx="3466">
                  <c:v>17.482268448542499</c:v>
                </c:pt>
                <c:pt idx="3467">
                  <c:v>15.4286096722976</c:v>
                </c:pt>
                <c:pt idx="3468">
                  <c:v>11.187339219239201</c:v>
                </c:pt>
                <c:pt idx="3469">
                  <c:v>23.6399648695023</c:v>
                </c:pt>
                <c:pt idx="3470">
                  <c:v>22.311969583264801</c:v>
                </c:pt>
                <c:pt idx="3471">
                  <c:v>11.0907603049732</c:v>
                </c:pt>
                <c:pt idx="3472">
                  <c:v>16.022921249364799</c:v>
                </c:pt>
                <c:pt idx="3473">
                  <c:v>14.187765268141099</c:v>
                </c:pt>
                <c:pt idx="3474">
                  <c:v>10.0446456327373</c:v>
                </c:pt>
                <c:pt idx="3475">
                  <c:v>16.076753519885798</c:v>
                </c:pt>
                <c:pt idx="3476">
                  <c:v>18.6655990780162</c:v>
                </c:pt>
                <c:pt idx="3477">
                  <c:v>10.3583807797344</c:v>
                </c:pt>
                <c:pt idx="3478">
                  <c:v>11.1458825868629</c:v>
                </c:pt>
                <c:pt idx="3479">
                  <c:v>20.361196957957201</c:v>
                </c:pt>
                <c:pt idx="3480">
                  <c:v>14.243489802039001</c:v>
                </c:pt>
                <c:pt idx="3481">
                  <c:v>20.850903341459301</c:v>
                </c:pt>
                <c:pt idx="3482">
                  <c:v>12.7613097385535</c:v>
                </c:pt>
                <c:pt idx="3483">
                  <c:v>20.4625221564031</c:v>
                </c:pt>
                <c:pt idx="3484">
                  <c:v>12.875241727093201</c:v>
                </c:pt>
                <c:pt idx="3485">
                  <c:v>7.3113069685009702</c:v>
                </c:pt>
                <c:pt idx="3486">
                  <c:v>10.907848124329099</c:v>
                </c:pt>
                <c:pt idx="3487">
                  <c:v>14.9087803061595</c:v>
                </c:pt>
                <c:pt idx="3488">
                  <c:v>13.797078835095601</c:v>
                </c:pt>
                <c:pt idx="3489">
                  <c:v>9.9964595351877392</c:v>
                </c:pt>
                <c:pt idx="3490">
                  <c:v>24.413736157075501</c:v>
                </c:pt>
                <c:pt idx="3491">
                  <c:v>13.817942838035901</c:v>
                </c:pt>
                <c:pt idx="3492">
                  <c:v>12.1411585431261</c:v>
                </c:pt>
                <c:pt idx="3493">
                  <c:v>18.530245679210498</c:v>
                </c:pt>
                <c:pt idx="3494">
                  <c:v>21.1563114287373</c:v>
                </c:pt>
                <c:pt idx="3495">
                  <c:v>13.294153204541299</c:v>
                </c:pt>
                <c:pt idx="3496">
                  <c:v>17.511899347559201</c:v>
                </c:pt>
                <c:pt idx="3497">
                  <c:v>14.1646270054583</c:v>
                </c:pt>
                <c:pt idx="3498">
                  <c:v>16.617372659743001</c:v>
                </c:pt>
                <c:pt idx="3499">
                  <c:v>8.4652030242529808</c:v>
                </c:pt>
                <c:pt idx="3500">
                  <c:v>14.5885223378665</c:v>
                </c:pt>
                <c:pt idx="3501">
                  <c:v>21.817384777943801</c:v>
                </c:pt>
                <c:pt idx="3502">
                  <c:v>20.421276527360199</c:v>
                </c:pt>
                <c:pt idx="3503">
                  <c:v>9.0860208605127806</c:v>
                </c:pt>
                <c:pt idx="3504">
                  <c:v>16.188366059659899</c:v>
                </c:pt>
                <c:pt idx="3505">
                  <c:v>19.626914681192702</c:v>
                </c:pt>
                <c:pt idx="3506">
                  <c:v>18.508653276844701</c:v>
                </c:pt>
                <c:pt idx="3507">
                  <c:v>10.2278028662304</c:v>
                </c:pt>
                <c:pt idx="3508">
                  <c:v>29.341949223297298</c:v>
                </c:pt>
                <c:pt idx="3509">
                  <c:v>15.8216440519804</c:v>
                </c:pt>
                <c:pt idx="3510">
                  <c:v>10.3804282443378</c:v>
                </c:pt>
                <c:pt idx="3511">
                  <c:v>22.146119760037799</c:v>
                </c:pt>
                <c:pt idx="3512">
                  <c:v>16.3531863171212</c:v>
                </c:pt>
                <c:pt idx="3513">
                  <c:v>21.432280842868099</c:v>
                </c:pt>
                <c:pt idx="3514">
                  <c:v>19.338851200187801</c:v>
                </c:pt>
                <c:pt idx="3515">
                  <c:v>19.674656032383702</c:v>
                </c:pt>
                <c:pt idx="3516">
                  <c:v>16.5782658146369</c:v>
                </c:pt>
                <c:pt idx="3517">
                  <c:v>17.298423470232201</c:v>
                </c:pt>
                <c:pt idx="3518">
                  <c:v>15.6148075298452</c:v>
                </c:pt>
                <c:pt idx="3519">
                  <c:v>20.921675162666801</c:v>
                </c:pt>
                <c:pt idx="3520">
                  <c:v>15.093820317633201</c:v>
                </c:pt>
                <c:pt idx="3521">
                  <c:v>12.956347279346501</c:v>
                </c:pt>
                <c:pt idx="3522">
                  <c:v>16.3593925583802</c:v>
                </c:pt>
                <c:pt idx="3523">
                  <c:v>19.091741543663002</c:v>
                </c:pt>
                <c:pt idx="3524">
                  <c:v>24.200102303941801</c:v>
                </c:pt>
                <c:pt idx="3525">
                  <c:v>14.5392315398033</c:v>
                </c:pt>
                <c:pt idx="3526">
                  <c:v>15.1336954845015</c:v>
                </c:pt>
                <c:pt idx="3527">
                  <c:v>20.8074173803953</c:v>
                </c:pt>
                <c:pt idx="3528">
                  <c:v>18.392333888490199</c:v>
                </c:pt>
                <c:pt idx="3529">
                  <c:v>14.3138447582152</c:v>
                </c:pt>
                <c:pt idx="3530">
                  <c:v>14.830857285679601</c:v>
                </c:pt>
                <c:pt idx="3531">
                  <c:v>11.5669163693236</c:v>
                </c:pt>
                <c:pt idx="3532">
                  <c:v>9.1273220033253306</c:v>
                </c:pt>
                <c:pt idx="3533">
                  <c:v>15.3457575108563</c:v>
                </c:pt>
                <c:pt idx="3534">
                  <c:v>10.1813393450373</c:v>
                </c:pt>
                <c:pt idx="3535">
                  <c:v>18.7901109949944</c:v>
                </c:pt>
                <c:pt idx="3536">
                  <c:v>19.233276704948199</c:v>
                </c:pt>
                <c:pt idx="3537">
                  <c:v>19.797752686986001</c:v>
                </c:pt>
                <c:pt idx="3538">
                  <c:v>18.585464537688502</c:v>
                </c:pt>
                <c:pt idx="3539">
                  <c:v>13.667721457777599</c:v>
                </c:pt>
                <c:pt idx="3540">
                  <c:v>7.8717318647431602</c:v>
                </c:pt>
                <c:pt idx="3541">
                  <c:v>15.8426869644005</c:v>
                </c:pt>
                <c:pt idx="3542">
                  <c:v>7.7517161668989401</c:v>
                </c:pt>
                <c:pt idx="3543">
                  <c:v>14.540778565732399</c:v>
                </c:pt>
                <c:pt idx="3544">
                  <c:v>19.3786416270292</c:v>
                </c:pt>
                <c:pt idx="3545">
                  <c:v>13.809966226340199</c:v>
                </c:pt>
                <c:pt idx="3546">
                  <c:v>13.753237996328</c:v>
                </c:pt>
                <c:pt idx="3547">
                  <c:v>11.7501878392025</c:v>
                </c:pt>
                <c:pt idx="3548">
                  <c:v>15.0085133455633</c:v>
                </c:pt>
                <c:pt idx="3549">
                  <c:v>15.844002811529901</c:v>
                </c:pt>
                <c:pt idx="3550">
                  <c:v>12.0339052481038</c:v>
                </c:pt>
                <c:pt idx="3551">
                  <c:v>13.348647946236399</c:v>
                </c:pt>
                <c:pt idx="3552">
                  <c:v>15.756453776566699</c:v>
                </c:pt>
                <c:pt idx="3553">
                  <c:v>15.028922042643501</c:v>
                </c:pt>
                <c:pt idx="3554">
                  <c:v>12.1029371109023</c:v>
                </c:pt>
                <c:pt idx="3555">
                  <c:v>12.4737679353372</c:v>
                </c:pt>
                <c:pt idx="3556">
                  <c:v>12.8191672047381</c:v>
                </c:pt>
                <c:pt idx="3557">
                  <c:v>15.2222364770162</c:v>
                </c:pt>
                <c:pt idx="3558">
                  <c:v>15.3151024883863</c:v>
                </c:pt>
                <c:pt idx="3559">
                  <c:v>19.175502527971801</c:v>
                </c:pt>
                <c:pt idx="3560">
                  <c:v>20.424198664927999</c:v>
                </c:pt>
                <c:pt idx="3561">
                  <c:v>28.474802918841402</c:v>
                </c:pt>
                <c:pt idx="3562">
                  <c:v>24.221218020328202</c:v>
                </c:pt>
                <c:pt idx="3563">
                  <c:v>15.2476420429011</c:v>
                </c:pt>
                <c:pt idx="3564">
                  <c:v>14.2349468626948</c:v>
                </c:pt>
                <c:pt idx="3565">
                  <c:v>22.9334996570241</c:v>
                </c:pt>
                <c:pt idx="3566">
                  <c:v>14.4305247183219</c:v>
                </c:pt>
                <c:pt idx="3567">
                  <c:v>10.498981787590401</c:v>
                </c:pt>
                <c:pt idx="3568">
                  <c:v>21.668652129954701</c:v>
                </c:pt>
                <c:pt idx="3569">
                  <c:v>10.848629282352199</c:v>
                </c:pt>
                <c:pt idx="3570">
                  <c:v>8.2490064829917902</c:v>
                </c:pt>
                <c:pt idx="3571">
                  <c:v>13.5075693022215</c:v>
                </c:pt>
                <c:pt idx="3572">
                  <c:v>13.8394352778068</c:v>
                </c:pt>
                <c:pt idx="3573">
                  <c:v>19.531942521095999</c:v>
                </c:pt>
                <c:pt idx="3574">
                  <c:v>18.334104185773501</c:v>
                </c:pt>
                <c:pt idx="3575">
                  <c:v>15.085421700322501</c:v>
                </c:pt>
                <c:pt idx="3576">
                  <c:v>18.067713435147098</c:v>
                </c:pt>
                <c:pt idx="3577">
                  <c:v>19.3400987517517</c:v>
                </c:pt>
                <c:pt idx="3578">
                  <c:v>17.4340799889235</c:v>
                </c:pt>
                <c:pt idx="3579">
                  <c:v>22.943499088552599</c:v>
                </c:pt>
                <c:pt idx="3580">
                  <c:v>14.858757704066001</c:v>
                </c:pt>
                <c:pt idx="3581">
                  <c:v>12.830077358998</c:v>
                </c:pt>
                <c:pt idx="3582">
                  <c:v>15.615462361382701</c:v>
                </c:pt>
                <c:pt idx="3583">
                  <c:v>8.1763952441296404</c:v>
                </c:pt>
                <c:pt idx="3584">
                  <c:v>8.6904159675040198</c:v>
                </c:pt>
                <c:pt idx="3585">
                  <c:v>14.607528407265301</c:v>
                </c:pt>
                <c:pt idx="3586">
                  <c:v>19.4510838675291</c:v>
                </c:pt>
                <c:pt idx="3587">
                  <c:v>19.696865984502502</c:v>
                </c:pt>
                <c:pt idx="3588">
                  <c:v>17.299143153470499</c:v>
                </c:pt>
                <c:pt idx="3589">
                  <c:v>11.1327306103639</c:v>
                </c:pt>
                <c:pt idx="3590">
                  <c:v>21.2408853533782</c:v>
                </c:pt>
                <c:pt idx="3591">
                  <c:v>12.6141979141535</c:v>
                </c:pt>
                <c:pt idx="3592">
                  <c:v>21.254728293691699</c:v>
                </c:pt>
                <c:pt idx="3593">
                  <c:v>16.806978978981402</c:v>
                </c:pt>
                <c:pt idx="3594">
                  <c:v>19.357879612522598</c:v>
                </c:pt>
                <c:pt idx="3595">
                  <c:v>16.0477090271836</c:v>
                </c:pt>
                <c:pt idx="3596">
                  <c:v>12.8385709475225</c:v>
                </c:pt>
                <c:pt idx="3597">
                  <c:v>16.137807000559899</c:v>
                </c:pt>
                <c:pt idx="3598">
                  <c:v>22.560601314053201</c:v>
                </c:pt>
                <c:pt idx="3599">
                  <c:v>13.8333624054466</c:v>
                </c:pt>
                <c:pt idx="3600">
                  <c:v>15.337054223234</c:v>
                </c:pt>
                <c:pt idx="3601">
                  <c:v>13.891343503156801</c:v>
                </c:pt>
                <c:pt idx="3602">
                  <c:v>21.004706643664001</c:v>
                </c:pt>
                <c:pt idx="3603">
                  <c:v>17.465868391473801</c:v>
                </c:pt>
                <c:pt idx="3604">
                  <c:v>10.210696569183099</c:v>
                </c:pt>
                <c:pt idx="3605">
                  <c:v>13.1817568797567</c:v>
                </c:pt>
                <c:pt idx="3606">
                  <c:v>16.2576322679021</c:v>
                </c:pt>
                <c:pt idx="3607">
                  <c:v>23.2967724252177</c:v>
                </c:pt>
                <c:pt idx="3608">
                  <c:v>13.4273103583241</c:v>
                </c:pt>
                <c:pt idx="3609">
                  <c:v>14.807999043790799</c:v>
                </c:pt>
                <c:pt idx="3610">
                  <c:v>21.908921631573499</c:v>
                </c:pt>
                <c:pt idx="3611">
                  <c:v>19.164600842836599</c:v>
                </c:pt>
                <c:pt idx="3612">
                  <c:v>6.4813319655103303</c:v>
                </c:pt>
                <c:pt idx="3613">
                  <c:v>14.999170979830501</c:v>
                </c:pt>
                <c:pt idx="3614">
                  <c:v>19.3362930734122</c:v>
                </c:pt>
                <c:pt idx="3615">
                  <c:v>17.495229610885399</c:v>
                </c:pt>
                <c:pt idx="3616">
                  <c:v>17.257431877091701</c:v>
                </c:pt>
                <c:pt idx="3617">
                  <c:v>16.032487470926199</c:v>
                </c:pt>
                <c:pt idx="3618">
                  <c:v>15.0025526961781</c:v>
                </c:pt>
                <c:pt idx="3619">
                  <c:v>15.4759615524327</c:v>
                </c:pt>
                <c:pt idx="3620">
                  <c:v>14.966472053695799</c:v>
                </c:pt>
                <c:pt idx="3621">
                  <c:v>11.114018312627399</c:v>
                </c:pt>
                <c:pt idx="3622">
                  <c:v>10.563535479527101</c:v>
                </c:pt>
                <c:pt idx="3623">
                  <c:v>14.8269510540994</c:v>
                </c:pt>
                <c:pt idx="3624">
                  <c:v>19.176904041313001</c:v>
                </c:pt>
                <c:pt idx="3625">
                  <c:v>12.455021718532601</c:v>
                </c:pt>
                <c:pt idx="3626">
                  <c:v>14.9881576264223</c:v>
                </c:pt>
                <c:pt idx="3627">
                  <c:v>17.087850457125899</c:v>
                </c:pt>
                <c:pt idx="3628">
                  <c:v>16.378525331509501</c:v>
                </c:pt>
                <c:pt idx="3629">
                  <c:v>15.5780519194176</c:v>
                </c:pt>
                <c:pt idx="3630">
                  <c:v>8.5514121539298795</c:v>
                </c:pt>
                <c:pt idx="3631">
                  <c:v>11.21314597978</c:v>
                </c:pt>
                <c:pt idx="3632">
                  <c:v>14.105993077453199</c:v>
                </c:pt>
                <c:pt idx="3633">
                  <c:v>14.7732966829108</c:v>
                </c:pt>
                <c:pt idx="3634">
                  <c:v>19.751318985124598</c:v>
                </c:pt>
                <c:pt idx="3635">
                  <c:v>12.366086767129399</c:v>
                </c:pt>
                <c:pt idx="3636">
                  <c:v>14.7111016413333</c:v>
                </c:pt>
                <c:pt idx="3637">
                  <c:v>8.4293274499514297</c:v>
                </c:pt>
                <c:pt idx="3638">
                  <c:v>27.332504489157898</c:v>
                </c:pt>
                <c:pt idx="3639">
                  <c:v>8.0520802797150193</c:v>
                </c:pt>
                <c:pt idx="3640">
                  <c:v>9.5523591045432603</c:v>
                </c:pt>
                <c:pt idx="3641">
                  <c:v>18.0953758312506</c:v>
                </c:pt>
                <c:pt idx="3642">
                  <c:v>6.8013028067732497</c:v>
                </c:pt>
                <c:pt idx="3643">
                  <c:v>14.3201250162726</c:v>
                </c:pt>
                <c:pt idx="3644">
                  <c:v>15.0226502786937</c:v>
                </c:pt>
                <c:pt idx="3645">
                  <c:v>20.5395682459061</c:v>
                </c:pt>
                <c:pt idx="3646">
                  <c:v>19.081153654506601</c:v>
                </c:pt>
                <c:pt idx="3647">
                  <c:v>14.539272347958001</c:v>
                </c:pt>
                <c:pt idx="3648">
                  <c:v>13.872603260869701</c:v>
                </c:pt>
                <c:pt idx="3649">
                  <c:v>17.4003305657033</c:v>
                </c:pt>
                <c:pt idx="3650">
                  <c:v>30.2794774714379</c:v>
                </c:pt>
                <c:pt idx="3651">
                  <c:v>24.443350840155301</c:v>
                </c:pt>
                <c:pt idx="3652">
                  <c:v>9.6043554053327398</c:v>
                </c:pt>
                <c:pt idx="3653">
                  <c:v>14.3658609942302</c:v>
                </c:pt>
                <c:pt idx="3654">
                  <c:v>19.410157328318199</c:v>
                </c:pt>
                <c:pt idx="3655">
                  <c:v>18.847689192471499</c:v>
                </c:pt>
                <c:pt idx="3656">
                  <c:v>21.192434496160601</c:v>
                </c:pt>
                <c:pt idx="3657">
                  <c:v>18.365503117052601</c:v>
                </c:pt>
                <c:pt idx="3658">
                  <c:v>17.932621046704799</c:v>
                </c:pt>
                <c:pt idx="3659">
                  <c:v>14.8747229066181</c:v>
                </c:pt>
                <c:pt idx="3660">
                  <c:v>9.1956645317611994</c:v>
                </c:pt>
                <c:pt idx="3661">
                  <c:v>12.5568204493196</c:v>
                </c:pt>
                <c:pt idx="3662">
                  <c:v>20.406612161812099</c:v>
                </c:pt>
                <c:pt idx="3663">
                  <c:v>9.2288174132390601</c:v>
                </c:pt>
                <c:pt idx="3664">
                  <c:v>10.5077229611411</c:v>
                </c:pt>
                <c:pt idx="3665">
                  <c:v>20.968970328477798</c:v>
                </c:pt>
                <c:pt idx="3666">
                  <c:v>18.8659666943452</c:v>
                </c:pt>
                <c:pt idx="3667">
                  <c:v>18.028443963105499</c:v>
                </c:pt>
                <c:pt idx="3668">
                  <c:v>13.819357907744999</c:v>
                </c:pt>
                <c:pt idx="3669">
                  <c:v>10.5361789972425</c:v>
                </c:pt>
                <c:pt idx="3670">
                  <c:v>11.1814831319232</c:v>
                </c:pt>
                <c:pt idx="3671">
                  <c:v>10.1631827566264</c:v>
                </c:pt>
                <c:pt idx="3672">
                  <c:v>14.8474186509739</c:v>
                </c:pt>
                <c:pt idx="3673">
                  <c:v>15.5523096621941</c:v>
                </c:pt>
                <c:pt idx="3674">
                  <c:v>8.8088116774623995</c:v>
                </c:pt>
                <c:pt idx="3675">
                  <c:v>9.6481958659008402</c:v>
                </c:pt>
                <c:pt idx="3676">
                  <c:v>16.5343747426809</c:v>
                </c:pt>
                <c:pt idx="3677">
                  <c:v>17.973866411221302</c:v>
                </c:pt>
                <c:pt idx="3678">
                  <c:v>23.187552433342901</c:v>
                </c:pt>
                <c:pt idx="3679">
                  <c:v>11.2412284878327</c:v>
                </c:pt>
                <c:pt idx="3680">
                  <c:v>15.778003766570899</c:v>
                </c:pt>
                <c:pt idx="3681">
                  <c:v>20.301900173930299</c:v>
                </c:pt>
                <c:pt idx="3682">
                  <c:v>19.151880276671999</c:v>
                </c:pt>
                <c:pt idx="3683">
                  <c:v>8.9912872077778303</c:v>
                </c:pt>
                <c:pt idx="3684">
                  <c:v>15.6233301644337</c:v>
                </c:pt>
                <c:pt idx="3685">
                  <c:v>8.5168572146169801</c:v>
                </c:pt>
                <c:pt idx="3686">
                  <c:v>23.343201697658699</c:v>
                </c:pt>
                <c:pt idx="3687">
                  <c:v>22.170804801766501</c:v>
                </c:pt>
                <c:pt idx="3688">
                  <c:v>14.152058974878299</c:v>
                </c:pt>
                <c:pt idx="3689">
                  <c:v>20.385158372644501</c:v>
                </c:pt>
                <c:pt idx="3690">
                  <c:v>18.053466648568602</c:v>
                </c:pt>
                <c:pt idx="3691">
                  <c:v>10.5611318245133</c:v>
                </c:pt>
                <c:pt idx="3692">
                  <c:v>18.6878721280682</c:v>
                </c:pt>
                <c:pt idx="3693">
                  <c:v>19.124956248555399</c:v>
                </c:pt>
                <c:pt idx="3694">
                  <c:v>12.2610870745533</c:v>
                </c:pt>
                <c:pt idx="3695">
                  <c:v>22.249403820531299</c:v>
                </c:pt>
                <c:pt idx="3696">
                  <c:v>13.811446592284099</c:v>
                </c:pt>
                <c:pt idx="3697">
                  <c:v>28.504503814300801</c:v>
                </c:pt>
                <c:pt idx="3698">
                  <c:v>16.907939847837401</c:v>
                </c:pt>
                <c:pt idx="3699">
                  <c:v>16.667092617796101</c:v>
                </c:pt>
                <c:pt idx="3700">
                  <c:v>18.004980734830699</c:v>
                </c:pt>
                <c:pt idx="3701">
                  <c:v>23.425842854203601</c:v>
                </c:pt>
                <c:pt idx="3702">
                  <c:v>12.4308062515583</c:v>
                </c:pt>
                <c:pt idx="3703">
                  <c:v>12.696085003500199</c:v>
                </c:pt>
                <c:pt idx="3704">
                  <c:v>9.5943936464980499</c:v>
                </c:pt>
                <c:pt idx="3705">
                  <c:v>10.8198327770736</c:v>
                </c:pt>
                <c:pt idx="3706">
                  <c:v>10.9433617656441</c:v>
                </c:pt>
                <c:pt idx="3707">
                  <c:v>25.5984603834954</c:v>
                </c:pt>
                <c:pt idx="3708">
                  <c:v>10.4940181911513</c:v>
                </c:pt>
                <c:pt idx="3709">
                  <c:v>6.7533204905403696</c:v>
                </c:pt>
                <c:pt idx="3710">
                  <c:v>13.4060456894843</c:v>
                </c:pt>
                <c:pt idx="3711">
                  <c:v>15.313670013427799</c:v>
                </c:pt>
                <c:pt idx="3712">
                  <c:v>21.397270343930799</c:v>
                </c:pt>
                <c:pt idx="3713">
                  <c:v>19.345639243784898</c:v>
                </c:pt>
                <c:pt idx="3714">
                  <c:v>16.1652511419463</c:v>
                </c:pt>
                <c:pt idx="3715">
                  <c:v>19.051754687253201</c:v>
                </c:pt>
                <c:pt idx="3716">
                  <c:v>11.6632993823928</c:v>
                </c:pt>
                <c:pt idx="3717">
                  <c:v>9.0726719674075902</c:v>
                </c:pt>
                <c:pt idx="3718">
                  <c:v>21.545902560941499</c:v>
                </c:pt>
                <c:pt idx="3719">
                  <c:v>8.3783540890483401</c:v>
                </c:pt>
                <c:pt idx="3720">
                  <c:v>9.2345855333421891</c:v>
                </c:pt>
                <c:pt idx="3721">
                  <c:v>16.2073445765892</c:v>
                </c:pt>
                <c:pt idx="3722">
                  <c:v>17.4292100441962</c:v>
                </c:pt>
                <c:pt idx="3723">
                  <c:v>24.129583150471401</c:v>
                </c:pt>
                <c:pt idx="3724">
                  <c:v>13.492364843371799</c:v>
                </c:pt>
                <c:pt idx="3725">
                  <c:v>15.3148316203552</c:v>
                </c:pt>
                <c:pt idx="3726">
                  <c:v>28.279253617189099</c:v>
                </c:pt>
                <c:pt idx="3727">
                  <c:v>8.1020270841746296</c:v>
                </c:pt>
                <c:pt idx="3728">
                  <c:v>9.6223765766472091</c:v>
                </c:pt>
                <c:pt idx="3729">
                  <c:v>19.749660101217501</c:v>
                </c:pt>
                <c:pt idx="3730">
                  <c:v>16.6983944322571</c:v>
                </c:pt>
                <c:pt idx="3731">
                  <c:v>17.521875780063699</c:v>
                </c:pt>
                <c:pt idx="3732">
                  <c:v>9.5038392633074409</c:v>
                </c:pt>
                <c:pt idx="3733">
                  <c:v>11.121232603822</c:v>
                </c:pt>
                <c:pt idx="3734">
                  <c:v>16.798964806884999</c:v>
                </c:pt>
                <c:pt idx="3735">
                  <c:v>17.719327865446601</c:v>
                </c:pt>
                <c:pt idx="3736">
                  <c:v>19.240378308687799</c:v>
                </c:pt>
                <c:pt idx="3737">
                  <c:v>14.826395712061601</c:v>
                </c:pt>
                <c:pt idx="3738">
                  <c:v>16.508966150106101</c:v>
                </c:pt>
                <c:pt idx="3739">
                  <c:v>16.766904706453499</c:v>
                </c:pt>
                <c:pt idx="3740">
                  <c:v>10.3391395826989</c:v>
                </c:pt>
                <c:pt idx="3741">
                  <c:v>13.1913287177264</c:v>
                </c:pt>
                <c:pt idx="3742">
                  <c:v>12.326053007075201</c:v>
                </c:pt>
                <c:pt idx="3743">
                  <c:v>15.586503994329499</c:v>
                </c:pt>
                <c:pt idx="3744">
                  <c:v>13.9086635283899</c:v>
                </c:pt>
                <c:pt idx="3745">
                  <c:v>22.654011625994599</c:v>
                </c:pt>
                <c:pt idx="3746">
                  <c:v>14.2785926219223</c:v>
                </c:pt>
                <c:pt idx="3747">
                  <c:v>12.478671834243499</c:v>
                </c:pt>
                <c:pt idx="3748">
                  <c:v>14.1717019164742</c:v>
                </c:pt>
                <c:pt idx="3749">
                  <c:v>17.223957758526598</c:v>
                </c:pt>
                <c:pt idx="3750">
                  <c:v>14.316171205343499</c:v>
                </c:pt>
                <c:pt idx="3751">
                  <c:v>13.325967007113199</c:v>
                </c:pt>
                <c:pt idx="3752">
                  <c:v>18.780222227130601</c:v>
                </c:pt>
                <c:pt idx="3753">
                  <c:v>14.655328922344101</c:v>
                </c:pt>
                <c:pt idx="3754">
                  <c:v>13.374731007978999</c:v>
                </c:pt>
                <c:pt idx="3755">
                  <c:v>22.229760754368499</c:v>
                </c:pt>
                <c:pt idx="3756">
                  <c:v>11.5813260869499</c:v>
                </c:pt>
                <c:pt idx="3757">
                  <c:v>15.8121984656153</c:v>
                </c:pt>
                <c:pt idx="3758">
                  <c:v>13.6789415316022</c:v>
                </c:pt>
                <c:pt idx="3759">
                  <c:v>7.71632648984935</c:v>
                </c:pt>
                <c:pt idx="3760">
                  <c:v>13.362190201000599</c:v>
                </c:pt>
                <c:pt idx="3761">
                  <c:v>8.6801291113522492</c:v>
                </c:pt>
                <c:pt idx="3762">
                  <c:v>22.768989381022099</c:v>
                </c:pt>
                <c:pt idx="3763">
                  <c:v>21.037218546429798</c:v>
                </c:pt>
                <c:pt idx="3764">
                  <c:v>17.544595107442301</c:v>
                </c:pt>
                <c:pt idx="3765">
                  <c:v>20.1272935689543</c:v>
                </c:pt>
                <c:pt idx="3766">
                  <c:v>12.8420337773399</c:v>
                </c:pt>
                <c:pt idx="3767">
                  <c:v>13.940750220050999</c:v>
                </c:pt>
                <c:pt idx="3768">
                  <c:v>14.199174215246799</c:v>
                </c:pt>
                <c:pt idx="3769">
                  <c:v>13.796150331347899</c:v>
                </c:pt>
                <c:pt idx="3770">
                  <c:v>15.297106564438399</c:v>
                </c:pt>
                <c:pt idx="3771">
                  <c:v>17.0464696906851</c:v>
                </c:pt>
                <c:pt idx="3772">
                  <c:v>17.399771772183001</c:v>
                </c:pt>
                <c:pt idx="3773">
                  <c:v>11.138984221506099</c:v>
                </c:pt>
                <c:pt idx="3774">
                  <c:v>15.4605497269729</c:v>
                </c:pt>
                <c:pt idx="3775">
                  <c:v>10.7614267198869</c:v>
                </c:pt>
                <c:pt idx="3776">
                  <c:v>16.2136921357612</c:v>
                </c:pt>
                <c:pt idx="3777">
                  <c:v>8.7817118201505799</c:v>
                </c:pt>
                <c:pt idx="3778">
                  <c:v>19.105012485654701</c:v>
                </c:pt>
                <c:pt idx="3779">
                  <c:v>8.1969737973968204</c:v>
                </c:pt>
                <c:pt idx="3780">
                  <c:v>10.6173404958621</c:v>
                </c:pt>
                <c:pt idx="3781">
                  <c:v>21.3676294522554</c:v>
                </c:pt>
                <c:pt idx="3782">
                  <c:v>18.3626634300958</c:v>
                </c:pt>
                <c:pt idx="3783">
                  <c:v>14.175946710043601</c:v>
                </c:pt>
                <c:pt idx="3784">
                  <c:v>12.3002876914253</c:v>
                </c:pt>
                <c:pt idx="3785">
                  <c:v>10.2740672260351</c:v>
                </c:pt>
                <c:pt idx="3786">
                  <c:v>17.5613838216685</c:v>
                </c:pt>
                <c:pt idx="3787">
                  <c:v>15.5583011862149</c:v>
                </c:pt>
                <c:pt idx="3788">
                  <c:v>18.366824360967101</c:v>
                </c:pt>
                <c:pt idx="3789">
                  <c:v>16.617961999096298</c:v>
                </c:pt>
                <c:pt idx="3790">
                  <c:v>25.617419543070501</c:v>
                </c:pt>
                <c:pt idx="3791">
                  <c:v>18.452397551089199</c:v>
                </c:pt>
                <c:pt idx="3792">
                  <c:v>10.3919251540114</c:v>
                </c:pt>
                <c:pt idx="3793">
                  <c:v>14.252061392016101</c:v>
                </c:pt>
                <c:pt idx="3794">
                  <c:v>17.2490641690943</c:v>
                </c:pt>
                <c:pt idx="3795">
                  <c:v>6.6348706196796003</c:v>
                </c:pt>
                <c:pt idx="3796">
                  <c:v>10.671663053863</c:v>
                </c:pt>
                <c:pt idx="3797">
                  <c:v>8.5295918753885793</c:v>
                </c:pt>
                <c:pt idx="3798">
                  <c:v>11.1794703</c:v>
                </c:pt>
                <c:pt idx="3799">
                  <c:v>11.724848475642</c:v>
                </c:pt>
                <c:pt idx="3800">
                  <c:v>13.851122870202399</c:v>
                </c:pt>
                <c:pt idx="3801">
                  <c:v>23.138882075259701</c:v>
                </c:pt>
                <c:pt idx="3802">
                  <c:v>19.792090585085202</c:v>
                </c:pt>
                <c:pt idx="3803">
                  <c:v>12.840867399071</c:v>
                </c:pt>
                <c:pt idx="3804">
                  <c:v>11.4318274353602</c:v>
                </c:pt>
                <c:pt idx="3805">
                  <c:v>10.516146583599401</c:v>
                </c:pt>
                <c:pt idx="3806">
                  <c:v>11.007094612020801</c:v>
                </c:pt>
                <c:pt idx="3807">
                  <c:v>23.379645175902599</c:v>
                </c:pt>
                <c:pt idx="3808">
                  <c:v>15.3169324305424</c:v>
                </c:pt>
                <c:pt idx="3809">
                  <c:v>19.623588262348498</c:v>
                </c:pt>
                <c:pt idx="3810">
                  <c:v>19.1006953175538</c:v>
                </c:pt>
                <c:pt idx="3811">
                  <c:v>14.5434411472908</c:v>
                </c:pt>
                <c:pt idx="3812">
                  <c:v>18.418921105291901</c:v>
                </c:pt>
                <c:pt idx="3813">
                  <c:v>20.297804060348099</c:v>
                </c:pt>
                <c:pt idx="3814">
                  <c:v>11.9731124996144</c:v>
                </c:pt>
                <c:pt idx="3815">
                  <c:v>10.307907493827599</c:v>
                </c:pt>
                <c:pt idx="3816">
                  <c:v>15.673616684614201</c:v>
                </c:pt>
                <c:pt idx="3817">
                  <c:v>14.903017162673001</c:v>
                </c:pt>
                <c:pt idx="3818">
                  <c:v>29.182877360080798</c:v>
                </c:pt>
                <c:pt idx="3819">
                  <c:v>21.8538560763151</c:v>
                </c:pt>
                <c:pt idx="3820">
                  <c:v>12.9843282908191</c:v>
                </c:pt>
                <c:pt idx="3821">
                  <c:v>22.580070857811201</c:v>
                </c:pt>
                <c:pt idx="3822">
                  <c:v>19.832816286187199</c:v>
                </c:pt>
                <c:pt idx="3823">
                  <c:v>21.162477118981499</c:v>
                </c:pt>
                <c:pt idx="3824">
                  <c:v>8.5455493612348903</c:v>
                </c:pt>
                <c:pt idx="3825">
                  <c:v>8.7430206898473593</c:v>
                </c:pt>
                <c:pt idx="3826">
                  <c:v>15.7938422068957</c:v>
                </c:pt>
                <c:pt idx="3827">
                  <c:v>16.546565521895701</c:v>
                </c:pt>
                <c:pt idx="3828">
                  <c:v>16.057685481139401</c:v>
                </c:pt>
                <c:pt idx="3829">
                  <c:v>8.7327585548877096</c:v>
                </c:pt>
                <c:pt idx="3830">
                  <c:v>10.1146270988332</c:v>
                </c:pt>
                <c:pt idx="3831">
                  <c:v>14.7120084149616</c:v>
                </c:pt>
                <c:pt idx="3832">
                  <c:v>19.084516153423799</c:v>
                </c:pt>
                <c:pt idx="3833">
                  <c:v>19.0530183241356</c:v>
                </c:pt>
                <c:pt idx="3834">
                  <c:v>26.6938799312572</c:v>
                </c:pt>
                <c:pt idx="3835">
                  <c:v>16.780542059798499</c:v>
                </c:pt>
                <c:pt idx="3836">
                  <c:v>14.156384474860699</c:v>
                </c:pt>
                <c:pt idx="3837">
                  <c:v>17.2171866889332</c:v>
                </c:pt>
                <c:pt idx="3838">
                  <c:v>21.578844675754599</c:v>
                </c:pt>
                <c:pt idx="3839">
                  <c:v>22.509810654212298</c:v>
                </c:pt>
                <c:pt idx="3840">
                  <c:v>14.2344718606005</c:v>
                </c:pt>
                <c:pt idx="3841">
                  <c:v>15.3327868675998</c:v>
                </c:pt>
                <c:pt idx="3842">
                  <c:v>17.3868452418339</c:v>
                </c:pt>
                <c:pt idx="3843">
                  <c:v>21.411855068040499</c:v>
                </c:pt>
                <c:pt idx="3844">
                  <c:v>13.8134532219752</c:v>
                </c:pt>
                <c:pt idx="3845">
                  <c:v>13.808925144915699</c:v>
                </c:pt>
                <c:pt idx="3846">
                  <c:v>18.1032142359036</c:v>
                </c:pt>
                <c:pt idx="3847">
                  <c:v>11.275407083586501</c:v>
                </c:pt>
                <c:pt idx="3848">
                  <c:v>17.819551755662001</c:v>
                </c:pt>
                <c:pt idx="3849">
                  <c:v>21.445676440925499</c:v>
                </c:pt>
                <c:pt idx="3850">
                  <c:v>16.1937268094097</c:v>
                </c:pt>
                <c:pt idx="3851">
                  <c:v>18.5081398106554</c:v>
                </c:pt>
                <c:pt idx="3852">
                  <c:v>7.9780264765643301</c:v>
                </c:pt>
                <c:pt idx="3853">
                  <c:v>16.790590105047698</c:v>
                </c:pt>
                <c:pt idx="3854">
                  <c:v>15.7700849668727</c:v>
                </c:pt>
                <c:pt idx="3855">
                  <c:v>21.5131876620787</c:v>
                </c:pt>
                <c:pt idx="3856">
                  <c:v>23.537529849949198</c:v>
                </c:pt>
                <c:pt idx="3857">
                  <c:v>22.946469048641699</c:v>
                </c:pt>
                <c:pt idx="3858">
                  <c:v>6.9520609506667403</c:v>
                </c:pt>
                <c:pt idx="3859">
                  <c:v>23.149481479888301</c:v>
                </c:pt>
                <c:pt idx="3860">
                  <c:v>16.9726207546118</c:v>
                </c:pt>
                <c:pt idx="3861">
                  <c:v>10.588160368519199</c:v>
                </c:pt>
                <c:pt idx="3862">
                  <c:v>12.1051068003132</c:v>
                </c:pt>
                <c:pt idx="3863">
                  <c:v>12.019461860967899</c:v>
                </c:pt>
                <c:pt idx="3864">
                  <c:v>13.0102887725689</c:v>
                </c:pt>
                <c:pt idx="3865">
                  <c:v>20.675717673193802</c:v>
                </c:pt>
                <c:pt idx="3866">
                  <c:v>7.0617327808785504</c:v>
                </c:pt>
                <c:pt idx="3867">
                  <c:v>21.072321510636201</c:v>
                </c:pt>
                <c:pt idx="3868">
                  <c:v>14.3165150752376</c:v>
                </c:pt>
                <c:pt idx="3869">
                  <c:v>6.9281983225180204</c:v>
                </c:pt>
                <c:pt idx="3870">
                  <c:v>9.5951705063733002</c:v>
                </c:pt>
                <c:pt idx="3871">
                  <c:v>15.7537197745909</c:v>
                </c:pt>
                <c:pt idx="3872">
                  <c:v>11.1830649060435</c:v>
                </c:pt>
                <c:pt idx="3873">
                  <c:v>23.0718455210474</c:v>
                </c:pt>
                <c:pt idx="3874">
                  <c:v>12.966561285232601</c:v>
                </c:pt>
                <c:pt idx="3875">
                  <c:v>9.2543311340557306</c:v>
                </c:pt>
                <c:pt idx="3876">
                  <c:v>15.774401437796801</c:v>
                </c:pt>
                <c:pt idx="3877">
                  <c:v>20.261118225733501</c:v>
                </c:pt>
                <c:pt idx="3878">
                  <c:v>15.598182720365999</c:v>
                </c:pt>
                <c:pt idx="3879">
                  <c:v>14.170645254699499</c:v>
                </c:pt>
                <c:pt idx="3880">
                  <c:v>16.904680052861899</c:v>
                </c:pt>
                <c:pt idx="3881">
                  <c:v>24.178034636224901</c:v>
                </c:pt>
                <c:pt idx="3882">
                  <c:v>13.3532872045395</c:v>
                </c:pt>
                <c:pt idx="3883">
                  <c:v>10.164262212943401</c:v>
                </c:pt>
                <c:pt idx="3884">
                  <c:v>9.8666066210043599</c:v>
                </c:pt>
                <c:pt idx="3885">
                  <c:v>13.3465825662801</c:v>
                </c:pt>
                <c:pt idx="3886">
                  <c:v>17.4667305523617</c:v>
                </c:pt>
                <c:pt idx="3887">
                  <c:v>19.709591157746399</c:v>
                </c:pt>
                <c:pt idx="3888">
                  <c:v>13.3708477144488</c:v>
                </c:pt>
                <c:pt idx="3889">
                  <c:v>8.24752917387708</c:v>
                </c:pt>
                <c:pt idx="3890">
                  <c:v>11.765769371036701</c:v>
                </c:pt>
                <c:pt idx="3891">
                  <c:v>18.864747751446501</c:v>
                </c:pt>
                <c:pt idx="3892">
                  <c:v>12.4643624905412</c:v>
                </c:pt>
                <c:pt idx="3893">
                  <c:v>16.248305384068299</c:v>
                </c:pt>
                <c:pt idx="3894">
                  <c:v>17.2584591708457</c:v>
                </c:pt>
                <c:pt idx="3895">
                  <c:v>12.722237736192101</c:v>
                </c:pt>
                <c:pt idx="3896">
                  <c:v>20.865043981614999</c:v>
                </c:pt>
                <c:pt idx="3897">
                  <c:v>11.182292329187099</c:v>
                </c:pt>
                <c:pt idx="3898">
                  <c:v>13.3099105089376</c:v>
                </c:pt>
                <c:pt idx="3899">
                  <c:v>9.0583603547479701</c:v>
                </c:pt>
                <c:pt idx="3900">
                  <c:v>16.077679109935801</c:v>
                </c:pt>
                <c:pt idx="3901">
                  <c:v>16.581270812280799</c:v>
                </c:pt>
                <c:pt idx="3902">
                  <c:v>16.105248141248499</c:v>
                </c:pt>
                <c:pt idx="3903">
                  <c:v>18.5875515485283</c:v>
                </c:pt>
                <c:pt idx="3904">
                  <c:v>15.3387799384898</c:v>
                </c:pt>
                <c:pt idx="3905">
                  <c:v>11.3707713933719</c:v>
                </c:pt>
                <c:pt idx="3906">
                  <c:v>19.060282703464601</c:v>
                </c:pt>
                <c:pt idx="3907">
                  <c:v>13.1409296214755</c:v>
                </c:pt>
                <c:pt idx="3908">
                  <c:v>10.9466206648412</c:v>
                </c:pt>
                <c:pt idx="3909">
                  <c:v>19.377126763425299</c:v>
                </c:pt>
                <c:pt idx="3910">
                  <c:v>10.5136700341017</c:v>
                </c:pt>
                <c:pt idx="3911">
                  <c:v>15.5102654139727</c:v>
                </c:pt>
                <c:pt idx="3912">
                  <c:v>16.6695184885325</c:v>
                </c:pt>
                <c:pt idx="3913">
                  <c:v>11.7556405200552</c:v>
                </c:pt>
                <c:pt idx="3914">
                  <c:v>9.93631282589247</c:v>
                </c:pt>
                <c:pt idx="3915">
                  <c:v>13.9047483395572</c:v>
                </c:pt>
                <c:pt idx="3916">
                  <c:v>18.586433507517999</c:v>
                </c:pt>
                <c:pt idx="3917">
                  <c:v>10.3108771223575</c:v>
                </c:pt>
                <c:pt idx="3918">
                  <c:v>9.9165318697411795</c:v>
                </c:pt>
                <c:pt idx="3919">
                  <c:v>17.125362154280499</c:v>
                </c:pt>
                <c:pt idx="3920">
                  <c:v>19.807100480403498</c:v>
                </c:pt>
                <c:pt idx="3921">
                  <c:v>20.526525677901098</c:v>
                </c:pt>
                <c:pt idx="3922">
                  <c:v>10.4997190858087</c:v>
                </c:pt>
                <c:pt idx="3923">
                  <c:v>12.749525154566101</c:v>
                </c:pt>
                <c:pt idx="3924">
                  <c:v>22.538582649395298</c:v>
                </c:pt>
                <c:pt idx="3925">
                  <c:v>22.451382434221401</c:v>
                </c:pt>
                <c:pt idx="3926">
                  <c:v>11.1665717376414</c:v>
                </c:pt>
                <c:pt idx="3927">
                  <c:v>14.6125739593134</c:v>
                </c:pt>
                <c:pt idx="3928">
                  <c:v>10.157782692840399</c:v>
                </c:pt>
                <c:pt idx="3929">
                  <c:v>18.934808311078999</c:v>
                </c:pt>
                <c:pt idx="3930">
                  <c:v>6.9091516945788998</c:v>
                </c:pt>
                <c:pt idx="3931">
                  <c:v>21.9013225746316</c:v>
                </c:pt>
                <c:pt idx="3932">
                  <c:v>19.680634687100302</c:v>
                </c:pt>
                <c:pt idx="3933">
                  <c:v>20.917904158808</c:v>
                </c:pt>
                <c:pt idx="3934">
                  <c:v>24.683004475209898</c:v>
                </c:pt>
                <c:pt idx="3935">
                  <c:v>14.2315330932925</c:v>
                </c:pt>
                <c:pt idx="3936">
                  <c:v>18.035495083929899</c:v>
                </c:pt>
                <c:pt idx="3937">
                  <c:v>17.904958064070001</c:v>
                </c:pt>
                <c:pt idx="3938">
                  <c:v>12.6930808124904</c:v>
                </c:pt>
                <c:pt idx="3939">
                  <c:v>12.9791414625054</c:v>
                </c:pt>
                <c:pt idx="3940">
                  <c:v>18.875493862109199</c:v>
                </c:pt>
                <c:pt idx="3941">
                  <c:v>13.615919088998901</c:v>
                </c:pt>
                <c:pt idx="3942">
                  <c:v>15.4001992084597</c:v>
                </c:pt>
                <c:pt idx="3943">
                  <c:v>9.5643059031226496</c:v>
                </c:pt>
                <c:pt idx="3944">
                  <c:v>24.6693434545092</c:v>
                </c:pt>
                <c:pt idx="3945">
                  <c:v>19.612295874342799</c:v>
                </c:pt>
                <c:pt idx="3946">
                  <c:v>16.660567990560999</c:v>
                </c:pt>
                <c:pt idx="3947">
                  <c:v>13.1104908744799</c:v>
                </c:pt>
                <c:pt idx="3948">
                  <c:v>14.9990698326441</c:v>
                </c:pt>
                <c:pt idx="3949">
                  <c:v>7.2677023428027603</c:v>
                </c:pt>
                <c:pt idx="3950">
                  <c:v>14.1821466713945</c:v>
                </c:pt>
                <c:pt idx="3951">
                  <c:v>15.811479600815099</c:v>
                </c:pt>
                <c:pt idx="3952">
                  <c:v>11.578036993899801</c:v>
                </c:pt>
                <c:pt idx="3953">
                  <c:v>15.2062249447716</c:v>
                </c:pt>
                <c:pt idx="3954">
                  <c:v>24.330747977076399</c:v>
                </c:pt>
                <c:pt idx="3955">
                  <c:v>15.312983476145</c:v>
                </c:pt>
                <c:pt idx="3956">
                  <c:v>15.119700051351099</c:v>
                </c:pt>
                <c:pt idx="3957">
                  <c:v>10.789893162155799</c:v>
                </c:pt>
                <c:pt idx="3958">
                  <c:v>18.505930890917401</c:v>
                </c:pt>
                <c:pt idx="3959">
                  <c:v>19.8298197931713</c:v>
                </c:pt>
                <c:pt idx="3960">
                  <c:v>15.0100209309267</c:v>
                </c:pt>
                <c:pt idx="3961">
                  <c:v>14.821499713369001</c:v>
                </c:pt>
                <c:pt idx="3962">
                  <c:v>13.818451131835101</c:v>
                </c:pt>
                <c:pt idx="3963">
                  <c:v>16.6969340285928</c:v>
                </c:pt>
                <c:pt idx="3964">
                  <c:v>14.996964344706701</c:v>
                </c:pt>
                <c:pt idx="3965">
                  <c:v>20.311012206189201</c:v>
                </c:pt>
                <c:pt idx="3966">
                  <c:v>15.7643520864574</c:v>
                </c:pt>
                <c:pt idx="3967">
                  <c:v>11.7452959684005</c:v>
                </c:pt>
                <c:pt idx="3968">
                  <c:v>25.605581923494402</c:v>
                </c:pt>
                <c:pt idx="3969">
                  <c:v>18.716654110011699</c:v>
                </c:pt>
                <c:pt idx="3970">
                  <c:v>11.5889847820192</c:v>
                </c:pt>
                <c:pt idx="3971">
                  <c:v>12.771750046296299</c:v>
                </c:pt>
                <c:pt idx="3972">
                  <c:v>12.3317379433784</c:v>
                </c:pt>
                <c:pt idx="3973">
                  <c:v>15.2505793866271</c:v>
                </c:pt>
                <c:pt idx="3974">
                  <c:v>9.6917594018828908</c:v>
                </c:pt>
                <c:pt idx="3975">
                  <c:v>20.3150799527385</c:v>
                </c:pt>
                <c:pt idx="3976">
                  <c:v>24.007745206552698</c:v>
                </c:pt>
                <c:pt idx="3977">
                  <c:v>13.3695699946507</c:v>
                </c:pt>
                <c:pt idx="3978">
                  <c:v>12.252352690597901</c:v>
                </c:pt>
                <c:pt idx="3979">
                  <c:v>13.1519005881157</c:v>
                </c:pt>
                <c:pt idx="3980">
                  <c:v>19.0815438669188</c:v>
                </c:pt>
                <c:pt idx="3981">
                  <c:v>22.018724019399301</c:v>
                </c:pt>
                <c:pt idx="3982">
                  <c:v>19.630051468000001</c:v>
                </c:pt>
                <c:pt idx="3983">
                  <c:v>14.818709743065799</c:v>
                </c:pt>
                <c:pt idx="3984">
                  <c:v>18.688409436948799</c:v>
                </c:pt>
                <c:pt idx="3985">
                  <c:v>5.6851069518771</c:v>
                </c:pt>
                <c:pt idx="3986">
                  <c:v>17.8010792602607</c:v>
                </c:pt>
                <c:pt idx="3987">
                  <c:v>18.401803804822499</c:v>
                </c:pt>
                <c:pt idx="3988">
                  <c:v>16.1708529952814</c:v>
                </c:pt>
                <c:pt idx="3989">
                  <c:v>15.6491412614848</c:v>
                </c:pt>
                <c:pt idx="3990">
                  <c:v>11.6978773520557</c:v>
                </c:pt>
                <c:pt idx="3991">
                  <c:v>20.3050892041948</c:v>
                </c:pt>
                <c:pt idx="3992">
                  <c:v>16.354801174908498</c:v>
                </c:pt>
                <c:pt idx="3993">
                  <c:v>18.1342611850427</c:v>
                </c:pt>
                <c:pt idx="3994">
                  <c:v>12.373276343769</c:v>
                </c:pt>
                <c:pt idx="3995">
                  <c:v>17.488505047118299</c:v>
                </c:pt>
                <c:pt idx="3996">
                  <c:v>12.9251179696289</c:v>
                </c:pt>
                <c:pt idx="3997">
                  <c:v>21.537699628320802</c:v>
                </c:pt>
                <c:pt idx="3998">
                  <c:v>13.8616126356122</c:v>
                </c:pt>
                <c:pt idx="3999">
                  <c:v>15.2873242886707</c:v>
                </c:pt>
                <c:pt idx="4000">
                  <c:v>17.263187517769801</c:v>
                </c:pt>
                <c:pt idx="4001">
                  <c:v>14.370531024503601</c:v>
                </c:pt>
                <c:pt idx="4002">
                  <c:v>13.946230005801199</c:v>
                </c:pt>
                <c:pt idx="4003">
                  <c:v>20.893553904368702</c:v>
                </c:pt>
                <c:pt idx="4004">
                  <c:v>17.6099087978486</c:v>
                </c:pt>
                <c:pt idx="4005">
                  <c:v>17.818135230934001</c:v>
                </c:pt>
                <c:pt idx="4006">
                  <c:v>12.4198109779813</c:v>
                </c:pt>
                <c:pt idx="4007">
                  <c:v>13.970368434439999</c:v>
                </c:pt>
                <c:pt idx="4008">
                  <c:v>8.7489426212446606</c:v>
                </c:pt>
                <c:pt idx="4009">
                  <c:v>11.084350299264599</c:v>
                </c:pt>
                <c:pt idx="4010">
                  <c:v>18.521153605023599</c:v>
                </c:pt>
                <c:pt idx="4011">
                  <c:v>14.187402000684701</c:v>
                </c:pt>
                <c:pt idx="4012">
                  <c:v>19.443332934878701</c:v>
                </c:pt>
                <c:pt idx="4013">
                  <c:v>9.3999232318451806</c:v>
                </c:pt>
                <c:pt idx="4014">
                  <c:v>12.276324282415199</c:v>
                </c:pt>
                <c:pt idx="4015">
                  <c:v>21.201894555226598</c:v>
                </c:pt>
                <c:pt idx="4016">
                  <c:v>8.3386579053576906</c:v>
                </c:pt>
                <c:pt idx="4017">
                  <c:v>10.0130832609726</c:v>
                </c:pt>
                <c:pt idx="4018">
                  <c:v>15.2523570573579</c:v>
                </c:pt>
                <c:pt idx="4019">
                  <c:v>14.076363262150799</c:v>
                </c:pt>
                <c:pt idx="4020">
                  <c:v>14.147337188660501</c:v>
                </c:pt>
                <c:pt idx="4021">
                  <c:v>23.6256227298996</c:v>
                </c:pt>
                <c:pt idx="4022">
                  <c:v>15.8407876487317</c:v>
                </c:pt>
                <c:pt idx="4023">
                  <c:v>10.7632166684712</c:v>
                </c:pt>
                <c:pt idx="4024">
                  <c:v>18.997945354317899</c:v>
                </c:pt>
                <c:pt idx="4025">
                  <c:v>17.8292973838224</c:v>
                </c:pt>
                <c:pt idx="4026">
                  <c:v>12.7989766710813</c:v>
                </c:pt>
                <c:pt idx="4027">
                  <c:v>14.986892520028899</c:v>
                </c:pt>
                <c:pt idx="4028">
                  <c:v>14.878540793201999</c:v>
                </c:pt>
                <c:pt idx="4029">
                  <c:v>20.379083694873199</c:v>
                </c:pt>
                <c:pt idx="4030">
                  <c:v>11.258838523969599</c:v>
                </c:pt>
                <c:pt idx="4031">
                  <c:v>9.3742526525416796</c:v>
                </c:pt>
                <c:pt idx="4032">
                  <c:v>16.655901010228899</c:v>
                </c:pt>
                <c:pt idx="4033">
                  <c:v>17.281077644966601</c:v>
                </c:pt>
                <c:pt idx="4034">
                  <c:v>7.6203224015058302</c:v>
                </c:pt>
                <c:pt idx="4035">
                  <c:v>18.3521142704817</c:v>
                </c:pt>
                <c:pt idx="4036">
                  <c:v>10.193229886684399</c:v>
                </c:pt>
                <c:pt idx="4037">
                  <c:v>10.2624682113752</c:v>
                </c:pt>
                <c:pt idx="4038">
                  <c:v>11.7255213874299</c:v>
                </c:pt>
                <c:pt idx="4039">
                  <c:v>27.4600433283189</c:v>
                </c:pt>
                <c:pt idx="4040">
                  <c:v>21.406973760109199</c:v>
                </c:pt>
                <c:pt idx="4041">
                  <c:v>25.372884140640799</c:v>
                </c:pt>
                <c:pt idx="4042">
                  <c:v>28.002289541212399</c:v>
                </c:pt>
                <c:pt idx="4043">
                  <c:v>8.5499001888153394</c:v>
                </c:pt>
                <c:pt idx="4044">
                  <c:v>6.1221723226692397</c:v>
                </c:pt>
                <c:pt idx="4045">
                  <c:v>12.29320690342</c:v>
                </c:pt>
                <c:pt idx="4046">
                  <c:v>21.266877251930801</c:v>
                </c:pt>
                <c:pt idx="4047">
                  <c:v>13.732613561999701</c:v>
                </c:pt>
                <c:pt idx="4048">
                  <c:v>16.9652068721043</c:v>
                </c:pt>
                <c:pt idx="4049">
                  <c:v>16.854425460925899</c:v>
                </c:pt>
                <c:pt idx="4050">
                  <c:v>12.4914607555137</c:v>
                </c:pt>
                <c:pt idx="4051">
                  <c:v>17.277760876649701</c:v>
                </c:pt>
                <c:pt idx="4052">
                  <c:v>22.826088455885799</c:v>
                </c:pt>
                <c:pt idx="4053">
                  <c:v>12.5652199740097</c:v>
                </c:pt>
                <c:pt idx="4054">
                  <c:v>18.2843134710402</c:v>
                </c:pt>
                <c:pt idx="4055">
                  <c:v>19.7528052560776</c:v>
                </c:pt>
                <c:pt idx="4056">
                  <c:v>9.5506646874643604</c:v>
                </c:pt>
                <c:pt idx="4057">
                  <c:v>22.828916976100999</c:v>
                </c:pt>
                <c:pt idx="4058">
                  <c:v>13.845447967341</c:v>
                </c:pt>
                <c:pt idx="4059">
                  <c:v>11.2693181352235</c:v>
                </c:pt>
                <c:pt idx="4060">
                  <c:v>11.0841498443957</c:v>
                </c:pt>
                <c:pt idx="4061">
                  <c:v>15.4779124323858</c:v>
                </c:pt>
                <c:pt idx="4062">
                  <c:v>7.9531298164619004</c:v>
                </c:pt>
                <c:pt idx="4063">
                  <c:v>9.1647501428327391</c:v>
                </c:pt>
                <c:pt idx="4064">
                  <c:v>19.6836895863111</c:v>
                </c:pt>
                <c:pt idx="4065">
                  <c:v>19.838893823704801</c:v>
                </c:pt>
                <c:pt idx="4066">
                  <c:v>21.410323032330801</c:v>
                </c:pt>
                <c:pt idx="4067">
                  <c:v>8.0615968304372601</c:v>
                </c:pt>
                <c:pt idx="4068">
                  <c:v>15.3637408960464</c:v>
                </c:pt>
                <c:pt idx="4069">
                  <c:v>26.445474022556301</c:v>
                </c:pt>
                <c:pt idx="4070">
                  <c:v>14.836831788852299</c:v>
                </c:pt>
                <c:pt idx="4071">
                  <c:v>17.472902938148898</c:v>
                </c:pt>
                <c:pt idx="4072">
                  <c:v>13.808124252677301</c:v>
                </c:pt>
                <c:pt idx="4073">
                  <c:v>22.345708076866199</c:v>
                </c:pt>
                <c:pt idx="4074">
                  <c:v>24.403529614679499</c:v>
                </c:pt>
                <c:pt idx="4075">
                  <c:v>9.9834527977639596</c:v>
                </c:pt>
                <c:pt idx="4076">
                  <c:v>23.224193289108701</c:v>
                </c:pt>
                <c:pt idx="4077">
                  <c:v>18.336283141080798</c:v>
                </c:pt>
                <c:pt idx="4078">
                  <c:v>25.0569072293552</c:v>
                </c:pt>
                <c:pt idx="4079">
                  <c:v>13.7702763690968</c:v>
                </c:pt>
                <c:pt idx="4080">
                  <c:v>11.1142817329842</c:v>
                </c:pt>
                <c:pt idx="4081">
                  <c:v>12.7454527764462</c:v>
                </c:pt>
                <c:pt idx="4082">
                  <c:v>15.3442896022529</c:v>
                </c:pt>
                <c:pt idx="4083">
                  <c:v>17.116077452287598</c:v>
                </c:pt>
                <c:pt idx="4084">
                  <c:v>15.1014397548627</c:v>
                </c:pt>
                <c:pt idx="4085">
                  <c:v>15.331461481921201</c:v>
                </c:pt>
                <c:pt idx="4086">
                  <c:v>14.8144686223555</c:v>
                </c:pt>
                <c:pt idx="4087">
                  <c:v>11.120181513807999</c:v>
                </c:pt>
                <c:pt idx="4088">
                  <c:v>19.749104377893801</c:v>
                </c:pt>
                <c:pt idx="4089">
                  <c:v>19.421592611485899</c:v>
                </c:pt>
                <c:pt idx="4090">
                  <c:v>19.5666298012144</c:v>
                </c:pt>
                <c:pt idx="4091">
                  <c:v>13.8550377557765</c:v>
                </c:pt>
                <c:pt idx="4092">
                  <c:v>13.312235753647499</c:v>
                </c:pt>
                <c:pt idx="4093">
                  <c:v>11.030987332064701</c:v>
                </c:pt>
                <c:pt idx="4094">
                  <c:v>16.9626284656857</c:v>
                </c:pt>
                <c:pt idx="4095">
                  <c:v>9.9528776976783799</c:v>
                </c:pt>
                <c:pt idx="4096">
                  <c:v>11.762792387867</c:v>
                </c:pt>
                <c:pt idx="4097">
                  <c:v>9.3937812327703707</c:v>
                </c:pt>
                <c:pt idx="4098">
                  <c:v>22.567815840080101</c:v>
                </c:pt>
                <c:pt idx="4099">
                  <c:v>21.135844957771202</c:v>
                </c:pt>
                <c:pt idx="4100">
                  <c:v>15.7569424618168</c:v>
                </c:pt>
                <c:pt idx="4101">
                  <c:v>9.3879330645489496</c:v>
                </c:pt>
                <c:pt idx="4102">
                  <c:v>26.087406955176899</c:v>
                </c:pt>
                <c:pt idx="4103">
                  <c:v>18.218513553459999</c:v>
                </c:pt>
                <c:pt idx="4104">
                  <c:v>16.3404573801837</c:v>
                </c:pt>
                <c:pt idx="4105">
                  <c:v>10.5308133661515</c:v>
                </c:pt>
                <c:pt idx="4106">
                  <c:v>14.3629388586373</c:v>
                </c:pt>
                <c:pt idx="4107">
                  <c:v>6.8562170780026799</c:v>
                </c:pt>
                <c:pt idx="4108">
                  <c:v>15.804579377407</c:v>
                </c:pt>
                <c:pt idx="4109">
                  <c:v>12.530043998345599</c:v>
                </c:pt>
                <c:pt idx="4110">
                  <c:v>13.2074357031295</c:v>
                </c:pt>
                <c:pt idx="4111">
                  <c:v>21.680093983125101</c:v>
                </c:pt>
                <c:pt idx="4112">
                  <c:v>18.153328697728099</c:v>
                </c:pt>
                <c:pt idx="4113">
                  <c:v>22.989968377610701</c:v>
                </c:pt>
                <c:pt idx="4114">
                  <c:v>11.2899193231481</c:v>
                </c:pt>
                <c:pt idx="4115">
                  <c:v>19.6054493838447</c:v>
                </c:pt>
                <c:pt idx="4116">
                  <c:v>22.335511289778999</c:v>
                </c:pt>
                <c:pt idx="4117">
                  <c:v>12.9846996885755</c:v>
                </c:pt>
                <c:pt idx="4118">
                  <c:v>17.257312751583701</c:v>
                </c:pt>
                <c:pt idx="4119">
                  <c:v>22.239526788276802</c:v>
                </c:pt>
                <c:pt idx="4120">
                  <c:v>15.4952761374161</c:v>
                </c:pt>
                <c:pt idx="4121">
                  <c:v>20.046535553242801</c:v>
                </c:pt>
                <c:pt idx="4122">
                  <c:v>8.0219313774886096</c:v>
                </c:pt>
                <c:pt idx="4123">
                  <c:v>17.798001789422401</c:v>
                </c:pt>
                <c:pt idx="4124">
                  <c:v>13.894658207790901</c:v>
                </c:pt>
                <c:pt idx="4125">
                  <c:v>13.685187436607899</c:v>
                </c:pt>
                <c:pt idx="4126">
                  <c:v>26.080319623213001</c:v>
                </c:pt>
                <c:pt idx="4127">
                  <c:v>22.860101584451701</c:v>
                </c:pt>
                <c:pt idx="4128">
                  <c:v>13.801824382089</c:v>
                </c:pt>
                <c:pt idx="4129">
                  <c:v>5.5497967112176703</c:v>
                </c:pt>
                <c:pt idx="4130">
                  <c:v>16.434729653386</c:v>
                </c:pt>
                <c:pt idx="4131">
                  <c:v>32.320380162520102</c:v>
                </c:pt>
                <c:pt idx="4132">
                  <c:v>15.731003150154899</c:v>
                </c:pt>
                <c:pt idx="4133">
                  <c:v>15.508520536699899</c:v>
                </c:pt>
                <c:pt idx="4134">
                  <c:v>22.351181230777101</c:v>
                </c:pt>
                <c:pt idx="4135">
                  <c:v>8.1769789528338404</c:v>
                </c:pt>
                <c:pt idx="4136">
                  <c:v>16.357833238185702</c:v>
                </c:pt>
                <c:pt idx="4137">
                  <c:v>15.5382177369132</c:v>
                </c:pt>
                <c:pt idx="4138">
                  <c:v>18.457043812291701</c:v>
                </c:pt>
                <c:pt idx="4139">
                  <c:v>14.816358225217501</c:v>
                </c:pt>
                <c:pt idx="4140">
                  <c:v>17.4370525074428</c:v>
                </c:pt>
                <c:pt idx="4141">
                  <c:v>20.625111329944001</c:v>
                </c:pt>
                <c:pt idx="4142">
                  <c:v>14.3659465528134</c:v>
                </c:pt>
                <c:pt idx="4143">
                  <c:v>17.481827001194802</c:v>
                </c:pt>
                <c:pt idx="4144">
                  <c:v>15.2442088853612</c:v>
                </c:pt>
                <c:pt idx="4145">
                  <c:v>16.2032935729613</c:v>
                </c:pt>
                <c:pt idx="4146">
                  <c:v>12.4143872363911</c:v>
                </c:pt>
                <c:pt idx="4147">
                  <c:v>18.942102131605601</c:v>
                </c:pt>
                <c:pt idx="4148">
                  <c:v>10.905582162618799</c:v>
                </c:pt>
                <c:pt idx="4149">
                  <c:v>8.8576538348014697</c:v>
                </c:pt>
                <c:pt idx="4150">
                  <c:v>13.1543402996464</c:v>
                </c:pt>
                <c:pt idx="4151">
                  <c:v>14.910965139479901</c:v>
                </c:pt>
                <c:pt idx="4152">
                  <c:v>13.8865182106496</c:v>
                </c:pt>
                <c:pt idx="4153">
                  <c:v>13.179329857134</c:v>
                </c:pt>
                <c:pt idx="4154">
                  <c:v>13.474564218533599</c:v>
                </c:pt>
                <c:pt idx="4155">
                  <c:v>11.459282206140101</c:v>
                </c:pt>
                <c:pt idx="4156">
                  <c:v>12.864950402178501</c:v>
                </c:pt>
                <c:pt idx="4157">
                  <c:v>11.689866195319199</c:v>
                </c:pt>
                <c:pt idx="4158">
                  <c:v>18.496374377837899</c:v>
                </c:pt>
                <c:pt idx="4159">
                  <c:v>24.762275802946199</c:v>
                </c:pt>
                <c:pt idx="4160">
                  <c:v>22.925059739660298</c:v>
                </c:pt>
                <c:pt idx="4161">
                  <c:v>12.632983593827401</c:v>
                </c:pt>
                <c:pt idx="4162">
                  <c:v>12.0384697356227</c:v>
                </c:pt>
                <c:pt idx="4163">
                  <c:v>9.6258701570080092</c:v>
                </c:pt>
                <c:pt idx="4164">
                  <c:v>18.215007085014999</c:v>
                </c:pt>
                <c:pt idx="4165">
                  <c:v>20.797923364002401</c:v>
                </c:pt>
                <c:pt idx="4166">
                  <c:v>24.521415823896099</c:v>
                </c:pt>
                <c:pt idx="4167">
                  <c:v>19.409813698954899</c:v>
                </c:pt>
                <c:pt idx="4168">
                  <c:v>15.303661498097799</c:v>
                </c:pt>
                <c:pt idx="4169">
                  <c:v>12.140690832953799</c:v>
                </c:pt>
                <c:pt idx="4170">
                  <c:v>13.505651633080699</c:v>
                </c:pt>
                <c:pt idx="4171">
                  <c:v>19.682752982835702</c:v>
                </c:pt>
                <c:pt idx="4172">
                  <c:v>18.822813216563699</c:v>
                </c:pt>
                <c:pt idx="4173">
                  <c:v>21.4995258037317</c:v>
                </c:pt>
                <c:pt idx="4174">
                  <c:v>29.448681957730201</c:v>
                </c:pt>
                <c:pt idx="4175">
                  <c:v>20.760055598289199</c:v>
                </c:pt>
                <c:pt idx="4176">
                  <c:v>22.519879869103399</c:v>
                </c:pt>
                <c:pt idx="4177">
                  <c:v>17.4509190031585</c:v>
                </c:pt>
                <c:pt idx="4178">
                  <c:v>30.797893785468698</c:v>
                </c:pt>
                <c:pt idx="4179">
                  <c:v>14.2340024661166</c:v>
                </c:pt>
                <c:pt idx="4180">
                  <c:v>13.388677163053501</c:v>
                </c:pt>
                <c:pt idx="4181">
                  <c:v>17.876490487556499</c:v>
                </c:pt>
                <c:pt idx="4182">
                  <c:v>12.682469513871499</c:v>
                </c:pt>
                <c:pt idx="4183">
                  <c:v>12.956535466166001</c:v>
                </c:pt>
                <c:pt idx="4184">
                  <c:v>16.237385829581498</c:v>
                </c:pt>
                <c:pt idx="4185">
                  <c:v>12.4670806324891</c:v>
                </c:pt>
                <c:pt idx="4186">
                  <c:v>17.233385594285998</c:v>
                </c:pt>
                <c:pt idx="4187">
                  <c:v>9.5736604797963594</c:v>
                </c:pt>
                <c:pt idx="4188">
                  <c:v>23.231648014317301</c:v>
                </c:pt>
                <c:pt idx="4189">
                  <c:v>16.197267418625099</c:v>
                </c:pt>
                <c:pt idx="4190">
                  <c:v>14.2368019446763</c:v>
                </c:pt>
                <c:pt idx="4191">
                  <c:v>19.819048455293402</c:v>
                </c:pt>
                <c:pt idx="4192">
                  <c:v>7.6185720104250496</c:v>
                </c:pt>
                <c:pt idx="4193">
                  <c:v>6.8223109320801001</c:v>
                </c:pt>
                <c:pt idx="4194">
                  <c:v>16.114570624244099</c:v>
                </c:pt>
                <c:pt idx="4195">
                  <c:v>11.7152276444621</c:v>
                </c:pt>
                <c:pt idx="4196">
                  <c:v>18.843195199460801</c:v>
                </c:pt>
                <c:pt idx="4197">
                  <c:v>16.8465557939743</c:v>
                </c:pt>
                <c:pt idx="4198">
                  <c:v>17.249057920623599</c:v>
                </c:pt>
                <c:pt idx="4199">
                  <c:v>20.2787944343047</c:v>
                </c:pt>
                <c:pt idx="4200">
                  <c:v>14.4356129668795</c:v>
                </c:pt>
                <c:pt idx="4201">
                  <c:v>18.959320097660701</c:v>
                </c:pt>
                <c:pt idx="4202">
                  <c:v>18.497578162191299</c:v>
                </c:pt>
                <c:pt idx="4203">
                  <c:v>22.877903071605001</c:v>
                </c:pt>
                <c:pt idx="4204">
                  <c:v>17.0190859291667</c:v>
                </c:pt>
                <c:pt idx="4205">
                  <c:v>21.173252891714998</c:v>
                </c:pt>
                <c:pt idx="4206">
                  <c:v>16.821963581303901</c:v>
                </c:pt>
                <c:pt idx="4207">
                  <c:v>12.735044283267101</c:v>
                </c:pt>
                <c:pt idx="4208">
                  <c:v>16.510096755808</c:v>
                </c:pt>
                <c:pt idx="4209">
                  <c:v>14.1892858941619</c:v>
                </c:pt>
                <c:pt idx="4210">
                  <c:v>14.3664759403429</c:v>
                </c:pt>
                <c:pt idx="4211">
                  <c:v>16.390610760650599</c:v>
                </c:pt>
                <c:pt idx="4212">
                  <c:v>13.4611595045941</c:v>
                </c:pt>
                <c:pt idx="4213">
                  <c:v>17.581728292012102</c:v>
                </c:pt>
                <c:pt idx="4214">
                  <c:v>15.4125280461048</c:v>
                </c:pt>
                <c:pt idx="4215">
                  <c:v>25.028797792619301</c:v>
                </c:pt>
                <c:pt idx="4216">
                  <c:v>10.366418327664499</c:v>
                </c:pt>
                <c:pt idx="4217">
                  <c:v>6.4852778981827202</c:v>
                </c:pt>
                <c:pt idx="4218">
                  <c:v>17.904699827133499</c:v>
                </c:pt>
                <c:pt idx="4219">
                  <c:v>12.935136494399201</c:v>
                </c:pt>
                <c:pt idx="4220">
                  <c:v>16.014449426760599</c:v>
                </c:pt>
                <c:pt idx="4221">
                  <c:v>16.6686333858142</c:v>
                </c:pt>
                <c:pt idx="4222">
                  <c:v>14.526597275273099</c:v>
                </c:pt>
                <c:pt idx="4223">
                  <c:v>18.869325978297098</c:v>
                </c:pt>
                <c:pt idx="4224">
                  <c:v>14.9171671398062</c:v>
                </c:pt>
                <c:pt idx="4225">
                  <c:v>12.311722177812699</c:v>
                </c:pt>
                <c:pt idx="4226">
                  <c:v>20.138849554460901</c:v>
                </c:pt>
                <c:pt idx="4227">
                  <c:v>12.2587626779923</c:v>
                </c:pt>
                <c:pt idx="4228">
                  <c:v>18.3666080660117</c:v>
                </c:pt>
                <c:pt idx="4229">
                  <c:v>19.738548264831302</c:v>
                </c:pt>
                <c:pt idx="4230">
                  <c:v>15.1177998199113</c:v>
                </c:pt>
                <c:pt idx="4231">
                  <c:v>13.3259460156895</c:v>
                </c:pt>
                <c:pt idx="4232">
                  <c:v>14.554923532470999</c:v>
                </c:pt>
                <c:pt idx="4233">
                  <c:v>10.5168134572951</c:v>
                </c:pt>
                <c:pt idx="4234">
                  <c:v>24.757916469737701</c:v>
                </c:pt>
                <c:pt idx="4235">
                  <c:v>6.6066884518006797</c:v>
                </c:pt>
                <c:pt idx="4236">
                  <c:v>13.8845521056111</c:v>
                </c:pt>
                <c:pt idx="4237">
                  <c:v>18.5181136792486</c:v>
                </c:pt>
                <c:pt idx="4238">
                  <c:v>13.468687052621901</c:v>
                </c:pt>
                <c:pt idx="4239">
                  <c:v>17.1364177938942</c:v>
                </c:pt>
                <c:pt idx="4240">
                  <c:v>13.378908269521499</c:v>
                </c:pt>
                <c:pt idx="4241">
                  <c:v>11.356596665403799</c:v>
                </c:pt>
                <c:pt idx="4242">
                  <c:v>20.2128128637275</c:v>
                </c:pt>
                <c:pt idx="4243">
                  <c:v>18.876296100117901</c:v>
                </c:pt>
                <c:pt idx="4244">
                  <c:v>9.0931328198629107</c:v>
                </c:pt>
                <c:pt idx="4245">
                  <c:v>15.659718951384299</c:v>
                </c:pt>
                <c:pt idx="4246">
                  <c:v>17.591681159987299</c:v>
                </c:pt>
                <c:pt idx="4247">
                  <c:v>12.067159990838899</c:v>
                </c:pt>
                <c:pt idx="4248">
                  <c:v>8.5821697326853101</c:v>
                </c:pt>
                <c:pt idx="4249">
                  <c:v>8.1732240839804007</c:v>
                </c:pt>
                <c:pt idx="4250">
                  <c:v>21.080573233394801</c:v>
                </c:pt>
                <c:pt idx="4251">
                  <c:v>16.649327140293799</c:v>
                </c:pt>
                <c:pt idx="4252">
                  <c:v>7.3797778762572799</c:v>
                </c:pt>
                <c:pt idx="4253">
                  <c:v>18.668555999322699</c:v>
                </c:pt>
                <c:pt idx="4254">
                  <c:v>14.189347648119901</c:v>
                </c:pt>
                <c:pt idx="4255">
                  <c:v>17.251249517134699</c:v>
                </c:pt>
                <c:pt idx="4256">
                  <c:v>12.8566286241449</c:v>
                </c:pt>
                <c:pt idx="4257">
                  <c:v>10.3445114771257</c:v>
                </c:pt>
                <c:pt idx="4258">
                  <c:v>18.369458411079201</c:v>
                </c:pt>
                <c:pt idx="4259">
                  <c:v>11.4772541911176</c:v>
                </c:pt>
                <c:pt idx="4260">
                  <c:v>21.528104513090199</c:v>
                </c:pt>
                <c:pt idx="4261">
                  <c:v>15.371599865561899</c:v>
                </c:pt>
                <c:pt idx="4262">
                  <c:v>17.222756380296499</c:v>
                </c:pt>
                <c:pt idx="4263">
                  <c:v>20.186013404447799</c:v>
                </c:pt>
                <c:pt idx="4264">
                  <c:v>13.690824206253801</c:v>
                </c:pt>
                <c:pt idx="4265">
                  <c:v>29.374631206081201</c:v>
                </c:pt>
                <c:pt idx="4266">
                  <c:v>17.269080019873801</c:v>
                </c:pt>
                <c:pt idx="4267">
                  <c:v>13.399424187294001</c:v>
                </c:pt>
                <c:pt idx="4268">
                  <c:v>20.246236365210098</c:v>
                </c:pt>
                <c:pt idx="4269">
                  <c:v>20.550867883848301</c:v>
                </c:pt>
                <c:pt idx="4270">
                  <c:v>14.190984252386301</c:v>
                </c:pt>
                <c:pt idx="4271">
                  <c:v>13.7859201007486</c:v>
                </c:pt>
                <c:pt idx="4272">
                  <c:v>24.1864406252385</c:v>
                </c:pt>
                <c:pt idx="4273">
                  <c:v>16.863108970632201</c:v>
                </c:pt>
                <c:pt idx="4274">
                  <c:v>15.4661159095494</c:v>
                </c:pt>
                <c:pt idx="4275">
                  <c:v>23.824026174016101</c:v>
                </c:pt>
                <c:pt idx="4276">
                  <c:v>13.796229057202799</c:v>
                </c:pt>
                <c:pt idx="4277">
                  <c:v>19.109547175090501</c:v>
                </c:pt>
                <c:pt idx="4278">
                  <c:v>12.3965591761848</c:v>
                </c:pt>
                <c:pt idx="4279">
                  <c:v>26.001423188335298</c:v>
                </c:pt>
                <c:pt idx="4280">
                  <c:v>17.636029191508001</c:v>
                </c:pt>
                <c:pt idx="4281">
                  <c:v>18.377453617590199</c:v>
                </c:pt>
                <c:pt idx="4282">
                  <c:v>20.7176231309457</c:v>
                </c:pt>
                <c:pt idx="4283">
                  <c:v>11.686808726601299</c:v>
                </c:pt>
                <c:pt idx="4284">
                  <c:v>12.004180384445201</c:v>
                </c:pt>
                <c:pt idx="4285">
                  <c:v>24.227398108423699</c:v>
                </c:pt>
                <c:pt idx="4286">
                  <c:v>11.724150021896399</c:v>
                </c:pt>
                <c:pt idx="4287">
                  <c:v>11.6057972193725</c:v>
                </c:pt>
                <c:pt idx="4288">
                  <c:v>11.4419685579175</c:v>
                </c:pt>
                <c:pt idx="4289">
                  <c:v>6.4352983979274203</c:v>
                </c:pt>
                <c:pt idx="4290">
                  <c:v>14.2065245321256</c:v>
                </c:pt>
                <c:pt idx="4291">
                  <c:v>27.505967845310799</c:v>
                </c:pt>
                <c:pt idx="4292">
                  <c:v>20.398560697025101</c:v>
                </c:pt>
                <c:pt idx="4293">
                  <c:v>23.831952619480401</c:v>
                </c:pt>
                <c:pt idx="4294">
                  <c:v>11.5176947334398</c:v>
                </c:pt>
                <c:pt idx="4295">
                  <c:v>20.313707296973298</c:v>
                </c:pt>
                <c:pt idx="4296">
                  <c:v>15.7694575983794</c:v>
                </c:pt>
                <c:pt idx="4297">
                  <c:v>11.6778033578079</c:v>
                </c:pt>
                <c:pt idx="4298">
                  <c:v>14.7208972807347</c:v>
                </c:pt>
                <c:pt idx="4299">
                  <c:v>12.865956690704801</c:v>
                </c:pt>
                <c:pt idx="4300">
                  <c:v>20.8906362259034</c:v>
                </c:pt>
                <c:pt idx="4301">
                  <c:v>11.113004037381099</c:v>
                </c:pt>
                <c:pt idx="4302">
                  <c:v>13.412222832704</c:v>
                </c:pt>
                <c:pt idx="4303">
                  <c:v>19.6641470976843</c:v>
                </c:pt>
                <c:pt idx="4304">
                  <c:v>18.841670604372499</c:v>
                </c:pt>
                <c:pt idx="4305">
                  <c:v>18.608655392478799</c:v>
                </c:pt>
                <c:pt idx="4306">
                  <c:v>17.264661841033501</c:v>
                </c:pt>
                <c:pt idx="4307">
                  <c:v>8.2943475444964996</c:v>
                </c:pt>
                <c:pt idx="4308">
                  <c:v>13.7053419456479</c:v>
                </c:pt>
                <c:pt idx="4309">
                  <c:v>14.647476407346501</c:v>
                </c:pt>
                <c:pt idx="4310">
                  <c:v>19.867452497758102</c:v>
                </c:pt>
                <c:pt idx="4311">
                  <c:v>11.203092423669499</c:v>
                </c:pt>
                <c:pt idx="4312">
                  <c:v>19.701620644372898</c:v>
                </c:pt>
                <c:pt idx="4313">
                  <c:v>10.2034614549605</c:v>
                </c:pt>
                <c:pt idx="4314">
                  <c:v>12.427908929224101</c:v>
                </c:pt>
                <c:pt idx="4315">
                  <c:v>8.0138021985667898</c:v>
                </c:pt>
                <c:pt idx="4316">
                  <c:v>14.605701295182699</c:v>
                </c:pt>
                <c:pt idx="4317">
                  <c:v>21.042771393456398</c:v>
                </c:pt>
                <c:pt idx="4318">
                  <c:v>20.012806425287799</c:v>
                </c:pt>
                <c:pt idx="4319">
                  <c:v>20.282243037732901</c:v>
                </c:pt>
                <c:pt idx="4320">
                  <c:v>15.276446127537801</c:v>
                </c:pt>
                <c:pt idx="4321">
                  <c:v>17.456780183202699</c:v>
                </c:pt>
                <c:pt idx="4322">
                  <c:v>11.4934936714528</c:v>
                </c:pt>
                <c:pt idx="4323">
                  <c:v>17.772598420537701</c:v>
                </c:pt>
                <c:pt idx="4324">
                  <c:v>23.5413519578176</c:v>
                </c:pt>
                <c:pt idx="4325">
                  <c:v>13.132316890353099</c:v>
                </c:pt>
                <c:pt idx="4326">
                  <c:v>11.085876142608001</c:v>
                </c:pt>
                <c:pt idx="4327">
                  <c:v>16.960852257275601</c:v>
                </c:pt>
                <c:pt idx="4328">
                  <c:v>12.9827609108576</c:v>
                </c:pt>
                <c:pt idx="4329">
                  <c:v>32.073817185162298</c:v>
                </c:pt>
                <c:pt idx="4330">
                  <c:v>12.451349332209601</c:v>
                </c:pt>
                <c:pt idx="4331">
                  <c:v>17.628767339998099</c:v>
                </c:pt>
                <c:pt idx="4332">
                  <c:v>22.645076892753998</c:v>
                </c:pt>
                <c:pt idx="4333">
                  <c:v>7.5969628263573004</c:v>
                </c:pt>
                <c:pt idx="4334">
                  <c:v>8.3403587290847501</c:v>
                </c:pt>
                <c:pt idx="4335">
                  <c:v>14.204310091634101</c:v>
                </c:pt>
                <c:pt idx="4336">
                  <c:v>13.8098720849767</c:v>
                </c:pt>
                <c:pt idx="4337">
                  <c:v>16.005227482331801</c:v>
                </c:pt>
                <c:pt idx="4338">
                  <c:v>15.9928252710728</c:v>
                </c:pt>
                <c:pt idx="4339">
                  <c:v>8.78385951537315</c:v>
                </c:pt>
                <c:pt idx="4340">
                  <c:v>14.611700608722799</c:v>
                </c:pt>
                <c:pt idx="4341">
                  <c:v>17.920276718265399</c:v>
                </c:pt>
                <c:pt idx="4342">
                  <c:v>20.3021825317634</c:v>
                </c:pt>
                <c:pt idx="4343">
                  <c:v>12.701031438537701</c:v>
                </c:pt>
                <c:pt idx="4344">
                  <c:v>13.744458807830901</c:v>
                </c:pt>
                <c:pt idx="4345">
                  <c:v>13.6175626750953</c:v>
                </c:pt>
                <c:pt idx="4346">
                  <c:v>19.632021783280202</c:v>
                </c:pt>
                <c:pt idx="4347">
                  <c:v>19.0540742323887</c:v>
                </c:pt>
                <c:pt idx="4348">
                  <c:v>14.2672246483758</c:v>
                </c:pt>
                <c:pt idx="4349">
                  <c:v>10.745233717213599</c:v>
                </c:pt>
                <c:pt idx="4350">
                  <c:v>22.685920898994699</c:v>
                </c:pt>
                <c:pt idx="4351">
                  <c:v>19.614023061006701</c:v>
                </c:pt>
                <c:pt idx="4352">
                  <c:v>11.472125840656</c:v>
                </c:pt>
                <c:pt idx="4353">
                  <c:v>13.4223315980144</c:v>
                </c:pt>
                <c:pt idx="4354">
                  <c:v>15.842601938486</c:v>
                </c:pt>
                <c:pt idx="4355">
                  <c:v>22.527516107617899</c:v>
                </c:pt>
                <c:pt idx="4356">
                  <c:v>11.678996582144901</c:v>
                </c:pt>
                <c:pt idx="4357">
                  <c:v>21.2654860483912</c:v>
                </c:pt>
                <c:pt idx="4358">
                  <c:v>17.0942872737401</c:v>
                </c:pt>
                <c:pt idx="4359">
                  <c:v>8.0833440004860897</c:v>
                </c:pt>
                <c:pt idx="4360">
                  <c:v>15.4640108499145</c:v>
                </c:pt>
                <c:pt idx="4361">
                  <c:v>13.628637504251101</c:v>
                </c:pt>
                <c:pt idx="4362">
                  <c:v>16.153264926148601</c:v>
                </c:pt>
                <c:pt idx="4363">
                  <c:v>22.777147565914099</c:v>
                </c:pt>
                <c:pt idx="4364">
                  <c:v>18.06779337171</c:v>
                </c:pt>
                <c:pt idx="4365">
                  <c:v>16.204730586944802</c:v>
                </c:pt>
                <c:pt idx="4366">
                  <c:v>19.220979508852</c:v>
                </c:pt>
                <c:pt idx="4367">
                  <c:v>20.676029990526999</c:v>
                </c:pt>
                <c:pt idx="4368">
                  <c:v>12.6764432236263</c:v>
                </c:pt>
                <c:pt idx="4369">
                  <c:v>20.510308851531899</c:v>
                </c:pt>
                <c:pt idx="4370">
                  <c:v>17.9527496949101</c:v>
                </c:pt>
                <c:pt idx="4371">
                  <c:v>15.643480510520501</c:v>
                </c:pt>
                <c:pt idx="4372">
                  <c:v>8.7968409588170999</c:v>
                </c:pt>
                <c:pt idx="4373">
                  <c:v>17.601965893314901</c:v>
                </c:pt>
                <c:pt idx="4374">
                  <c:v>24.168761669021201</c:v>
                </c:pt>
                <c:pt idx="4375">
                  <c:v>22.003068455010901</c:v>
                </c:pt>
                <c:pt idx="4376">
                  <c:v>15.8210013746753</c:v>
                </c:pt>
                <c:pt idx="4377">
                  <c:v>8.6833265450643893</c:v>
                </c:pt>
                <c:pt idx="4378">
                  <c:v>8.4912766396262906</c:v>
                </c:pt>
                <c:pt idx="4379">
                  <c:v>22.0399410750478</c:v>
                </c:pt>
                <c:pt idx="4380">
                  <c:v>9.0930598615360108</c:v>
                </c:pt>
                <c:pt idx="4381">
                  <c:v>20.397620726722302</c:v>
                </c:pt>
                <c:pt idx="4382">
                  <c:v>11.5977502252028</c:v>
                </c:pt>
                <c:pt idx="4383">
                  <c:v>27.291869055944101</c:v>
                </c:pt>
                <c:pt idx="4384">
                  <c:v>18.859996433937098</c:v>
                </c:pt>
                <c:pt idx="4385">
                  <c:v>8.60002339917685</c:v>
                </c:pt>
                <c:pt idx="4386">
                  <c:v>21.4630992148345</c:v>
                </c:pt>
                <c:pt idx="4387">
                  <c:v>18.040196495564398</c:v>
                </c:pt>
                <c:pt idx="4388">
                  <c:v>12.3579762955286</c:v>
                </c:pt>
                <c:pt idx="4389">
                  <c:v>8.7948138927781194</c:v>
                </c:pt>
                <c:pt idx="4390">
                  <c:v>19.093948423377199</c:v>
                </c:pt>
                <c:pt idx="4391">
                  <c:v>14.1936835269636</c:v>
                </c:pt>
                <c:pt idx="4392">
                  <c:v>10.1801802338138</c:v>
                </c:pt>
                <c:pt idx="4393">
                  <c:v>8.0018694038257294</c:v>
                </c:pt>
                <c:pt idx="4394">
                  <c:v>8.7912504250923291</c:v>
                </c:pt>
                <c:pt idx="4395">
                  <c:v>18.8622796940234</c:v>
                </c:pt>
                <c:pt idx="4396">
                  <c:v>18.162947799642101</c:v>
                </c:pt>
                <c:pt idx="4397">
                  <c:v>10.2264007153757</c:v>
                </c:pt>
                <c:pt idx="4398">
                  <c:v>12.383186796079899</c:v>
                </c:pt>
                <c:pt idx="4399">
                  <c:v>15.3382926021796</c:v>
                </c:pt>
                <c:pt idx="4400">
                  <c:v>17.625341156974901</c:v>
                </c:pt>
                <c:pt idx="4401">
                  <c:v>11.5731526454425</c:v>
                </c:pt>
                <c:pt idx="4402">
                  <c:v>14.1581627127453</c:v>
                </c:pt>
                <c:pt idx="4403">
                  <c:v>6.4723531917483204</c:v>
                </c:pt>
                <c:pt idx="4404">
                  <c:v>12.045105867037901</c:v>
                </c:pt>
                <c:pt idx="4405">
                  <c:v>12.2514817938196</c:v>
                </c:pt>
                <c:pt idx="4406">
                  <c:v>24.604446445751702</c:v>
                </c:pt>
                <c:pt idx="4407">
                  <c:v>15.550663880706001</c:v>
                </c:pt>
                <c:pt idx="4408">
                  <c:v>9.54791500168791</c:v>
                </c:pt>
                <c:pt idx="4409">
                  <c:v>17.666775997347699</c:v>
                </c:pt>
                <c:pt idx="4410">
                  <c:v>11.0834577430939</c:v>
                </c:pt>
                <c:pt idx="4411">
                  <c:v>22.884376229910501</c:v>
                </c:pt>
                <c:pt idx="4412">
                  <c:v>18.498298870726799</c:v>
                </c:pt>
                <c:pt idx="4413">
                  <c:v>10.59224796692</c:v>
                </c:pt>
                <c:pt idx="4414">
                  <c:v>13.3934407418276</c:v>
                </c:pt>
                <c:pt idx="4415">
                  <c:v>17.2476631893642</c:v>
                </c:pt>
                <c:pt idx="4416">
                  <c:v>16.7620446625913</c:v>
                </c:pt>
                <c:pt idx="4417">
                  <c:v>11.2087568836813</c:v>
                </c:pt>
                <c:pt idx="4418">
                  <c:v>17.5614094793556</c:v>
                </c:pt>
                <c:pt idx="4419">
                  <c:v>14.445867743609099</c:v>
                </c:pt>
                <c:pt idx="4420">
                  <c:v>20.677522069514399</c:v>
                </c:pt>
                <c:pt idx="4421">
                  <c:v>19.456517688409999</c:v>
                </c:pt>
                <c:pt idx="4422">
                  <c:v>11.515602167598701</c:v>
                </c:pt>
                <c:pt idx="4423">
                  <c:v>15.450393113422001</c:v>
                </c:pt>
                <c:pt idx="4424">
                  <c:v>16.5382396035269</c:v>
                </c:pt>
                <c:pt idx="4425">
                  <c:v>21.401468168215001</c:v>
                </c:pt>
                <c:pt idx="4426">
                  <c:v>14.8194713711506</c:v>
                </c:pt>
                <c:pt idx="4427">
                  <c:v>10.5035799153039</c:v>
                </c:pt>
                <c:pt idx="4428">
                  <c:v>18.549862479690798</c:v>
                </c:pt>
                <c:pt idx="4429">
                  <c:v>6.89857133675015</c:v>
                </c:pt>
                <c:pt idx="4430">
                  <c:v>16.843983225054</c:v>
                </c:pt>
                <c:pt idx="4431">
                  <c:v>16.757645263070401</c:v>
                </c:pt>
                <c:pt idx="4432">
                  <c:v>27.307928505562899</c:v>
                </c:pt>
                <c:pt idx="4433">
                  <c:v>15.5201620889918</c:v>
                </c:pt>
                <c:pt idx="4434">
                  <c:v>16.233262627592701</c:v>
                </c:pt>
                <c:pt idx="4435">
                  <c:v>12.0724081113857</c:v>
                </c:pt>
                <c:pt idx="4436">
                  <c:v>18.5955029367829</c:v>
                </c:pt>
                <c:pt idx="4437">
                  <c:v>18.956498125292999</c:v>
                </c:pt>
                <c:pt idx="4438">
                  <c:v>11.524112474768801</c:v>
                </c:pt>
                <c:pt idx="4439">
                  <c:v>10.338165280639201</c:v>
                </c:pt>
                <c:pt idx="4440">
                  <c:v>13.1401775874147</c:v>
                </c:pt>
                <c:pt idx="4441">
                  <c:v>20.388894017250799</c:v>
                </c:pt>
                <c:pt idx="4442">
                  <c:v>15.330684299007499</c:v>
                </c:pt>
                <c:pt idx="4443">
                  <c:v>10.8580960715499</c:v>
                </c:pt>
                <c:pt idx="4444">
                  <c:v>16.864331480138102</c:v>
                </c:pt>
                <c:pt idx="4445">
                  <c:v>12.818890436635</c:v>
                </c:pt>
                <c:pt idx="4446">
                  <c:v>20.732178839061799</c:v>
                </c:pt>
                <c:pt idx="4447">
                  <c:v>20.126248165323499</c:v>
                </c:pt>
                <c:pt idx="4448">
                  <c:v>14.6858457252179</c:v>
                </c:pt>
                <c:pt idx="4449">
                  <c:v>6.3828140005809297</c:v>
                </c:pt>
                <c:pt idx="4450">
                  <c:v>16.125459834103001</c:v>
                </c:pt>
                <c:pt idx="4451">
                  <c:v>12.4492215121348</c:v>
                </c:pt>
                <c:pt idx="4452">
                  <c:v>13.431718865812799</c:v>
                </c:pt>
                <c:pt idx="4453">
                  <c:v>16.4030847959909</c:v>
                </c:pt>
                <c:pt idx="4454">
                  <c:v>5.7081235537404398</c:v>
                </c:pt>
                <c:pt idx="4455">
                  <c:v>20.450840116257599</c:v>
                </c:pt>
                <c:pt idx="4456">
                  <c:v>12.0383368527133</c:v>
                </c:pt>
                <c:pt idx="4457">
                  <c:v>21.1714819068374</c:v>
                </c:pt>
                <c:pt idx="4458">
                  <c:v>16.462630391294599</c:v>
                </c:pt>
                <c:pt idx="4459">
                  <c:v>17.6974704635401</c:v>
                </c:pt>
                <c:pt idx="4460">
                  <c:v>16.380042562115101</c:v>
                </c:pt>
                <c:pt idx="4461">
                  <c:v>8.8765602454493404</c:v>
                </c:pt>
                <c:pt idx="4462">
                  <c:v>17.237556270775599</c:v>
                </c:pt>
                <c:pt idx="4463">
                  <c:v>8.7564970581292698</c:v>
                </c:pt>
                <c:pt idx="4464">
                  <c:v>11.3650635950198</c:v>
                </c:pt>
                <c:pt idx="4465">
                  <c:v>28.493095239385799</c:v>
                </c:pt>
                <c:pt idx="4466">
                  <c:v>14.8316535384942</c:v>
                </c:pt>
                <c:pt idx="4467">
                  <c:v>20.332239418778599</c:v>
                </c:pt>
                <c:pt idx="4468">
                  <c:v>15.254597644567699</c:v>
                </c:pt>
                <c:pt idx="4469">
                  <c:v>25.704506369922601</c:v>
                </c:pt>
                <c:pt idx="4470">
                  <c:v>12.8308974755438</c:v>
                </c:pt>
                <c:pt idx="4471">
                  <c:v>23.870250203139399</c:v>
                </c:pt>
                <c:pt idx="4472">
                  <c:v>19.4133262964652</c:v>
                </c:pt>
                <c:pt idx="4473">
                  <c:v>17.087499243274699</c:v>
                </c:pt>
                <c:pt idx="4474">
                  <c:v>8.7177841846296396</c:v>
                </c:pt>
                <c:pt idx="4475">
                  <c:v>19.234886727817798</c:v>
                </c:pt>
                <c:pt idx="4476">
                  <c:v>12.4753684780203</c:v>
                </c:pt>
                <c:pt idx="4477">
                  <c:v>13.990461986401</c:v>
                </c:pt>
                <c:pt idx="4478">
                  <c:v>21.193537469898899</c:v>
                </c:pt>
                <c:pt idx="4479">
                  <c:v>14.415574536724099</c:v>
                </c:pt>
                <c:pt idx="4480">
                  <c:v>15.054338872409399</c:v>
                </c:pt>
                <c:pt idx="4481">
                  <c:v>13.860920421793599</c:v>
                </c:pt>
                <c:pt idx="4482">
                  <c:v>12.263850051729101</c:v>
                </c:pt>
                <c:pt idx="4483">
                  <c:v>14.3609277402405</c:v>
                </c:pt>
                <c:pt idx="4484">
                  <c:v>15.822479520762601</c:v>
                </c:pt>
                <c:pt idx="4485">
                  <c:v>11.7253985188045</c:v>
                </c:pt>
                <c:pt idx="4486">
                  <c:v>13.899774356077</c:v>
                </c:pt>
                <c:pt idx="4487">
                  <c:v>14.356987272115299</c:v>
                </c:pt>
                <c:pt idx="4488">
                  <c:v>18.4358496276243</c:v>
                </c:pt>
                <c:pt idx="4489">
                  <c:v>15.300403725994199</c:v>
                </c:pt>
                <c:pt idx="4490">
                  <c:v>15.299049182026501</c:v>
                </c:pt>
                <c:pt idx="4491">
                  <c:v>9.8545911366144399</c:v>
                </c:pt>
                <c:pt idx="4492">
                  <c:v>7.9266729146701103</c:v>
                </c:pt>
                <c:pt idx="4493">
                  <c:v>14.8848352488135</c:v>
                </c:pt>
                <c:pt idx="4494">
                  <c:v>13.803909429790499</c:v>
                </c:pt>
                <c:pt idx="4495">
                  <c:v>14.217733416499</c:v>
                </c:pt>
                <c:pt idx="4496">
                  <c:v>16.892771408031699</c:v>
                </c:pt>
                <c:pt idx="4497">
                  <c:v>17.675230724381301</c:v>
                </c:pt>
                <c:pt idx="4498">
                  <c:v>31.317948930928999</c:v>
                </c:pt>
                <c:pt idx="4499">
                  <c:v>17.845902517938899</c:v>
                </c:pt>
                <c:pt idx="4500">
                  <c:v>13.9111835054054</c:v>
                </c:pt>
                <c:pt idx="4501">
                  <c:v>20.163539500185099</c:v>
                </c:pt>
                <c:pt idx="4502">
                  <c:v>17.425779386534799</c:v>
                </c:pt>
                <c:pt idx="4503">
                  <c:v>14.1986793688561</c:v>
                </c:pt>
                <c:pt idx="4504">
                  <c:v>11.568213875331001</c:v>
                </c:pt>
                <c:pt idx="4505">
                  <c:v>14.4088943370833</c:v>
                </c:pt>
                <c:pt idx="4506">
                  <c:v>11.7765759694705</c:v>
                </c:pt>
                <c:pt idx="4507">
                  <c:v>21.786211340670899</c:v>
                </c:pt>
                <c:pt idx="4508">
                  <c:v>13.335127447837399</c:v>
                </c:pt>
                <c:pt idx="4509">
                  <c:v>6.4108914102933303</c:v>
                </c:pt>
                <c:pt idx="4510">
                  <c:v>15.4775751953794</c:v>
                </c:pt>
                <c:pt idx="4511">
                  <c:v>17.9180362233515</c:v>
                </c:pt>
                <c:pt idx="4512">
                  <c:v>15.069990981416</c:v>
                </c:pt>
                <c:pt idx="4513">
                  <c:v>25.506822482481699</c:v>
                </c:pt>
                <c:pt idx="4514">
                  <c:v>11.5565124517003</c:v>
                </c:pt>
                <c:pt idx="4515">
                  <c:v>12.681771758799499</c:v>
                </c:pt>
                <c:pt idx="4516">
                  <c:v>11.1991059487661</c:v>
                </c:pt>
                <c:pt idx="4517">
                  <c:v>24.735645629703601</c:v>
                </c:pt>
                <c:pt idx="4518">
                  <c:v>24.6595013351989</c:v>
                </c:pt>
                <c:pt idx="4519">
                  <c:v>9.6647294140059099</c:v>
                </c:pt>
                <c:pt idx="4520">
                  <c:v>16.013696323338099</c:v>
                </c:pt>
                <c:pt idx="4521">
                  <c:v>12.257846713766501</c:v>
                </c:pt>
                <c:pt idx="4522">
                  <c:v>14.964563484602801</c:v>
                </c:pt>
                <c:pt idx="4523">
                  <c:v>18.448162304713399</c:v>
                </c:pt>
                <c:pt idx="4524">
                  <c:v>11.596864862418</c:v>
                </c:pt>
                <c:pt idx="4525">
                  <c:v>32.141659538829003</c:v>
                </c:pt>
                <c:pt idx="4526">
                  <c:v>14.442015170164099</c:v>
                </c:pt>
                <c:pt idx="4527">
                  <c:v>21.9935504580654</c:v>
                </c:pt>
                <c:pt idx="4528">
                  <c:v>12.731299744771</c:v>
                </c:pt>
                <c:pt idx="4529">
                  <c:v>13.879570081107399</c:v>
                </c:pt>
                <c:pt idx="4530">
                  <c:v>13.801129463266699</c:v>
                </c:pt>
                <c:pt idx="4531">
                  <c:v>16.643373817056698</c:v>
                </c:pt>
                <c:pt idx="4532">
                  <c:v>19.715115316343901</c:v>
                </c:pt>
                <c:pt idx="4533">
                  <c:v>19.428522792605001</c:v>
                </c:pt>
                <c:pt idx="4534">
                  <c:v>19.807241425415601</c:v>
                </c:pt>
                <c:pt idx="4535">
                  <c:v>17.043603376241499</c:v>
                </c:pt>
                <c:pt idx="4536">
                  <c:v>5.7106542275962697</c:v>
                </c:pt>
                <c:pt idx="4537">
                  <c:v>9.0824041756203808</c:v>
                </c:pt>
                <c:pt idx="4538">
                  <c:v>16.213285318983299</c:v>
                </c:pt>
                <c:pt idx="4539">
                  <c:v>12.937450167543799</c:v>
                </c:pt>
                <c:pt idx="4540">
                  <c:v>10.037767812464599</c:v>
                </c:pt>
                <c:pt idx="4541">
                  <c:v>15.801933922184</c:v>
                </c:pt>
                <c:pt idx="4542">
                  <c:v>8.6565773111223301</c:v>
                </c:pt>
                <c:pt idx="4543">
                  <c:v>13.803261406659299</c:v>
                </c:pt>
                <c:pt idx="4544">
                  <c:v>12.892540070248501</c:v>
                </c:pt>
                <c:pt idx="4545">
                  <c:v>9.8539691042796704</c:v>
                </c:pt>
                <c:pt idx="4546">
                  <c:v>11.093790757450201</c:v>
                </c:pt>
                <c:pt idx="4547">
                  <c:v>6.9506703290019001</c:v>
                </c:pt>
                <c:pt idx="4548">
                  <c:v>17.073493606735401</c:v>
                </c:pt>
                <c:pt idx="4549">
                  <c:v>9.5860801904316997</c:v>
                </c:pt>
                <c:pt idx="4550">
                  <c:v>10.8613303985843</c:v>
                </c:pt>
                <c:pt idx="4551">
                  <c:v>11.786061394214499</c:v>
                </c:pt>
                <c:pt idx="4552">
                  <c:v>14.1099065229799</c:v>
                </c:pt>
                <c:pt idx="4553">
                  <c:v>15.0562479332416</c:v>
                </c:pt>
                <c:pt idx="4554">
                  <c:v>25.687499225652001</c:v>
                </c:pt>
                <c:pt idx="4555">
                  <c:v>15.0774273171044</c:v>
                </c:pt>
                <c:pt idx="4556">
                  <c:v>15.391959878840799</c:v>
                </c:pt>
                <c:pt idx="4557">
                  <c:v>13.321042931020701</c:v>
                </c:pt>
                <c:pt idx="4558">
                  <c:v>15.3079138495753</c:v>
                </c:pt>
                <c:pt idx="4559">
                  <c:v>11.7459108133461</c:v>
                </c:pt>
                <c:pt idx="4560">
                  <c:v>20.955621755458399</c:v>
                </c:pt>
                <c:pt idx="4561">
                  <c:v>7.2154311458037803</c:v>
                </c:pt>
                <c:pt idx="4562">
                  <c:v>13.3186229226931</c:v>
                </c:pt>
                <c:pt idx="4563">
                  <c:v>14.865624764365601</c:v>
                </c:pt>
                <c:pt idx="4564">
                  <c:v>16.681609082182</c:v>
                </c:pt>
                <c:pt idx="4565">
                  <c:v>11.8800699149742</c:v>
                </c:pt>
                <c:pt idx="4566">
                  <c:v>13.8989998740508</c:v>
                </c:pt>
                <c:pt idx="4567">
                  <c:v>17.581544053310498</c:v>
                </c:pt>
                <c:pt idx="4568">
                  <c:v>6.9227853350381796</c:v>
                </c:pt>
                <c:pt idx="4569">
                  <c:v>23.576427546234498</c:v>
                </c:pt>
                <c:pt idx="4570">
                  <c:v>13.495969614019801</c:v>
                </c:pt>
                <c:pt idx="4571">
                  <c:v>6.3225828744417099</c:v>
                </c:pt>
                <c:pt idx="4572">
                  <c:v>10.2408761314905</c:v>
                </c:pt>
                <c:pt idx="4573">
                  <c:v>20.762732367945201</c:v>
                </c:pt>
                <c:pt idx="4574">
                  <c:v>13.651835152853099</c:v>
                </c:pt>
                <c:pt idx="4575">
                  <c:v>12.7491379424727</c:v>
                </c:pt>
                <c:pt idx="4576">
                  <c:v>15.828332823400499</c:v>
                </c:pt>
                <c:pt idx="4577">
                  <c:v>15.6575270617026</c:v>
                </c:pt>
                <c:pt idx="4578">
                  <c:v>20.116287031309199</c:v>
                </c:pt>
                <c:pt idx="4579">
                  <c:v>23.489743204137699</c:v>
                </c:pt>
                <c:pt idx="4580">
                  <c:v>11.4257558761506</c:v>
                </c:pt>
                <c:pt idx="4581">
                  <c:v>15.2267347144574</c:v>
                </c:pt>
                <c:pt idx="4582">
                  <c:v>15.4383777040988</c:v>
                </c:pt>
                <c:pt idx="4583">
                  <c:v>22.377279218234602</c:v>
                </c:pt>
                <c:pt idx="4584">
                  <c:v>19.320417485894701</c:v>
                </c:pt>
                <c:pt idx="4585">
                  <c:v>25.857040158221601</c:v>
                </c:pt>
                <c:pt idx="4586">
                  <c:v>14.870289094953799</c:v>
                </c:pt>
                <c:pt idx="4587">
                  <c:v>15.454501457592301</c:v>
                </c:pt>
                <c:pt idx="4588">
                  <c:v>11.2409561332713</c:v>
                </c:pt>
                <c:pt idx="4589">
                  <c:v>18.6583041857468</c:v>
                </c:pt>
                <c:pt idx="4590">
                  <c:v>14.273782017862199</c:v>
                </c:pt>
                <c:pt idx="4591">
                  <c:v>16.804501033051999</c:v>
                </c:pt>
                <c:pt idx="4592">
                  <c:v>19.185074135567898</c:v>
                </c:pt>
                <c:pt idx="4593">
                  <c:v>17.7832179371166</c:v>
                </c:pt>
                <c:pt idx="4594">
                  <c:v>20.323738029330102</c:v>
                </c:pt>
                <c:pt idx="4595">
                  <c:v>9.1688371971211797</c:v>
                </c:pt>
                <c:pt idx="4596">
                  <c:v>11.7496183908105</c:v>
                </c:pt>
                <c:pt idx="4597">
                  <c:v>9.75450979786795</c:v>
                </c:pt>
                <c:pt idx="4598">
                  <c:v>14.5469103864961</c:v>
                </c:pt>
                <c:pt idx="4599">
                  <c:v>18.750792129950199</c:v>
                </c:pt>
                <c:pt idx="4600">
                  <c:v>18.159969462300001</c:v>
                </c:pt>
                <c:pt idx="4601">
                  <c:v>9.3496183427493094</c:v>
                </c:pt>
                <c:pt idx="4602">
                  <c:v>21.212427972381001</c:v>
                </c:pt>
                <c:pt idx="4603">
                  <c:v>17.584418402006801</c:v>
                </c:pt>
                <c:pt idx="4604">
                  <c:v>22.601909509516599</c:v>
                </c:pt>
                <c:pt idx="4605">
                  <c:v>12.027454722121</c:v>
                </c:pt>
                <c:pt idx="4606">
                  <c:v>12.057472491616201</c:v>
                </c:pt>
                <c:pt idx="4607">
                  <c:v>15.636305076982801</c:v>
                </c:pt>
                <c:pt idx="4608">
                  <c:v>22.348169507387802</c:v>
                </c:pt>
                <c:pt idx="4609">
                  <c:v>9.1405634109478093</c:v>
                </c:pt>
                <c:pt idx="4610">
                  <c:v>16.2338842806762</c:v>
                </c:pt>
                <c:pt idx="4611">
                  <c:v>20.668301383617401</c:v>
                </c:pt>
                <c:pt idx="4612">
                  <c:v>19.1227122513212</c:v>
                </c:pt>
                <c:pt idx="4613">
                  <c:v>16.8428230179663</c:v>
                </c:pt>
                <c:pt idx="4614">
                  <c:v>18.493319038575802</c:v>
                </c:pt>
                <c:pt idx="4615">
                  <c:v>21.697620830027802</c:v>
                </c:pt>
                <c:pt idx="4616">
                  <c:v>16.011427582555001</c:v>
                </c:pt>
                <c:pt idx="4617">
                  <c:v>10.2751387655846</c:v>
                </c:pt>
                <c:pt idx="4618">
                  <c:v>18.349407633856899</c:v>
                </c:pt>
                <c:pt idx="4619">
                  <c:v>25.2221573716207</c:v>
                </c:pt>
                <c:pt idx="4620">
                  <c:v>12.440886215730901</c:v>
                </c:pt>
                <c:pt idx="4621">
                  <c:v>10.1372072323776</c:v>
                </c:pt>
                <c:pt idx="4622">
                  <c:v>15.5980267872401</c:v>
                </c:pt>
                <c:pt idx="4623">
                  <c:v>16.089773952522801</c:v>
                </c:pt>
                <c:pt idx="4624">
                  <c:v>16.626057744597201</c:v>
                </c:pt>
                <c:pt idx="4625">
                  <c:v>21.346395005230299</c:v>
                </c:pt>
                <c:pt idx="4626">
                  <c:v>18.537795899907699</c:v>
                </c:pt>
                <c:pt idx="4627">
                  <c:v>20.9387656635738</c:v>
                </c:pt>
                <c:pt idx="4628">
                  <c:v>10.315241915004799</c:v>
                </c:pt>
                <c:pt idx="4629">
                  <c:v>22.7227166563781</c:v>
                </c:pt>
                <c:pt idx="4630">
                  <c:v>17.209749821551402</c:v>
                </c:pt>
                <c:pt idx="4631">
                  <c:v>13.7020050880247</c:v>
                </c:pt>
                <c:pt idx="4632">
                  <c:v>11.219869630188599</c:v>
                </c:pt>
                <c:pt idx="4633">
                  <c:v>23.0842923444844</c:v>
                </c:pt>
                <c:pt idx="4634">
                  <c:v>9.2036383681451994</c:v>
                </c:pt>
                <c:pt idx="4635">
                  <c:v>14.5532345258849</c:v>
                </c:pt>
                <c:pt idx="4636">
                  <c:v>12.3367721189931</c:v>
                </c:pt>
                <c:pt idx="4637">
                  <c:v>13.960707802718501</c:v>
                </c:pt>
                <c:pt idx="4638">
                  <c:v>19.359245051724901</c:v>
                </c:pt>
                <c:pt idx="4639">
                  <c:v>9.9393902737731192</c:v>
                </c:pt>
                <c:pt idx="4640">
                  <c:v>12.722588414033901</c:v>
                </c:pt>
                <c:pt idx="4641">
                  <c:v>7.7399483370978501</c:v>
                </c:pt>
                <c:pt idx="4642">
                  <c:v>17.780938330856301</c:v>
                </c:pt>
                <c:pt idx="4643">
                  <c:v>17.5492256330073</c:v>
                </c:pt>
                <c:pt idx="4644">
                  <c:v>8.5536105325162897</c:v>
                </c:pt>
                <c:pt idx="4645">
                  <c:v>19.659369081400399</c:v>
                </c:pt>
                <c:pt idx="4646">
                  <c:v>9.7257058865753603</c:v>
                </c:pt>
                <c:pt idx="4647">
                  <c:v>21.452745938575699</c:v>
                </c:pt>
                <c:pt idx="4648">
                  <c:v>7.2041102660811998</c:v>
                </c:pt>
                <c:pt idx="4649">
                  <c:v>13.1757700078883</c:v>
                </c:pt>
                <c:pt idx="4650">
                  <c:v>17.276161943573602</c:v>
                </c:pt>
                <c:pt idx="4651">
                  <c:v>12.8918433493425</c:v>
                </c:pt>
                <c:pt idx="4652">
                  <c:v>13.174787695118299</c:v>
                </c:pt>
                <c:pt idx="4653">
                  <c:v>15.088463923843101</c:v>
                </c:pt>
                <c:pt idx="4654">
                  <c:v>18.833023865872399</c:v>
                </c:pt>
                <c:pt idx="4655">
                  <c:v>10.5414488813361</c:v>
                </c:pt>
                <c:pt idx="4656">
                  <c:v>16.424297301227401</c:v>
                </c:pt>
                <c:pt idx="4657">
                  <c:v>15.6406192303099</c:v>
                </c:pt>
                <c:pt idx="4658">
                  <c:v>24.599900714355499</c:v>
                </c:pt>
                <c:pt idx="4659">
                  <c:v>13.783525257342401</c:v>
                </c:pt>
                <c:pt idx="4660">
                  <c:v>20.3571072954364</c:v>
                </c:pt>
                <c:pt idx="4661">
                  <c:v>13.8314289714077</c:v>
                </c:pt>
                <c:pt idx="4662">
                  <c:v>6.9977334482998996</c:v>
                </c:pt>
                <c:pt idx="4663">
                  <c:v>10.247736857065499</c:v>
                </c:pt>
                <c:pt idx="4664">
                  <c:v>12.8424464474598</c:v>
                </c:pt>
                <c:pt idx="4665">
                  <c:v>16.0335222987297</c:v>
                </c:pt>
                <c:pt idx="4666">
                  <c:v>17.227869047372302</c:v>
                </c:pt>
                <c:pt idx="4667">
                  <c:v>18.581371316710101</c:v>
                </c:pt>
                <c:pt idx="4668">
                  <c:v>14.734854592447199</c:v>
                </c:pt>
                <c:pt idx="4669">
                  <c:v>16.0891056311821</c:v>
                </c:pt>
                <c:pt idx="4670">
                  <c:v>19.682443743596799</c:v>
                </c:pt>
                <c:pt idx="4671">
                  <c:v>14.847852948307599</c:v>
                </c:pt>
                <c:pt idx="4672">
                  <c:v>17.712464387765898</c:v>
                </c:pt>
                <c:pt idx="4673">
                  <c:v>17.379799825411698</c:v>
                </c:pt>
                <c:pt idx="4674">
                  <c:v>27.410283899990201</c:v>
                </c:pt>
                <c:pt idx="4675">
                  <c:v>26.287735321026599</c:v>
                </c:pt>
                <c:pt idx="4676">
                  <c:v>16.129637125464601</c:v>
                </c:pt>
                <c:pt idx="4677">
                  <c:v>13.8231167831285</c:v>
                </c:pt>
                <c:pt idx="4678">
                  <c:v>21.721859333036399</c:v>
                </c:pt>
                <c:pt idx="4679">
                  <c:v>18.164025319149498</c:v>
                </c:pt>
                <c:pt idx="4680">
                  <c:v>10.3391480792059</c:v>
                </c:pt>
                <c:pt idx="4681">
                  <c:v>14.491967864767901</c:v>
                </c:pt>
                <c:pt idx="4682">
                  <c:v>22.351392812709999</c:v>
                </c:pt>
                <c:pt idx="4683">
                  <c:v>10.865603470024899</c:v>
                </c:pt>
                <c:pt idx="4684">
                  <c:v>16.783057485244999</c:v>
                </c:pt>
                <c:pt idx="4685">
                  <c:v>10.480758382157701</c:v>
                </c:pt>
                <c:pt idx="4686">
                  <c:v>12.865130574864001</c:v>
                </c:pt>
                <c:pt idx="4687">
                  <c:v>15.5004130219515</c:v>
                </c:pt>
                <c:pt idx="4688">
                  <c:v>15.0295273418549</c:v>
                </c:pt>
                <c:pt idx="4689">
                  <c:v>17.581711298469202</c:v>
                </c:pt>
                <c:pt idx="4690">
                  <c:v>9.2414387542751708</c:v>
                </c:pt>
                <c:pt idx="4691">
                  <c:v>12.3744586776766</c:v>
                </c:pt>
                <c:pt idx="4692">
                  <c:v>20.7229725198804</c:v>
                </c:pt>
                <c:pt idx="4693">
                  <c:v>23.707446774760601</c:v>
                </c:pt>
                <c:pt idx="4694">
                  <c:v>11.703277039629601</c:v>
                </c:pt>
                <c:pt idx="4695">
                  <c:v>19.010289171218101</c:v>
                </c:pt>
                <c:pt idx="4696">
                  <c:v>18.784395474425398</c:v>
                </c:pt>
                <c:pt idx="4697">
                  <c:v>16.052682202778101</c:v>
                </c:pt>
                <c:pt idx="4698">
                  <c:v>12.6094741097431</c:v>
                </c:pt>
                <c:pt idx="4699">
                  <c:v>16.597824988106598</c:v>
                </c:pt>
                <c:pt idx="4700">
                  <c:v>11.1700070033824</c:v>
                </c:pt>
                <c:pt idx="4701">
                  <c:v>11.695091414304599</c:v>
                </c:pt>
                <c:pt idx="4702">
                  <c:v>12.4366999926178</c:v>
                </c:pt>
                <c:pt idx="4703">
                  <c:v>13.7752261096621</c:v>
                </c:pt>
                <c:pt idx="4704">
                  <c:v>20.386376615514099</c:v>
                </c:pt>
                <c:pt idx="4705">
                  <c:v>16.133986367602901</c:v>
                </c:pt>
                <c:pt idx="4706">
                  <c:v>17.817851933031701</c:v>
                </c:pt>
                <c:pt idx="4707">
                  <c:v>13.848086002706101</c:v>
                </c:pt>
                <c:pt idx="4708">
                  <c:v>16.1619168603121</c:v>
                </c:pt>
                <c:pt idx="4709">
                  <c:v>12.777624210778701</c:v>
                </c:pt>
                <c:pt idx="4710">
                  <c:v>16.216910607193299</c:v>
                </c:pt>
                <c:pt idx="4711">
                  <c:v>8.3159285012097008</c:v>
                </c:pt>
                <c:pt idx="4712">
                  <c:v>20.165141230624801</c:v>
                </c:pt>
                <c:pt idx="4713">
                  <c:v>12.5039578883632</c:v>
                </c:pt>
                <c:pt idx="4714">
                  <c:v>5.6961020029449596</c:v>
                </c:pt>
                <c:pt idx="4715">
                  <c:v>19.027405599888699</c:v>
                </c:pt>
                <c:pt idx="4716">
                  <c:v>13.5114026315425</c:v>
                </c:pt>
                <c:pt idx="4717">
                  <c:v>12.771075341073599</c:v>
                </c:pt>
                <c:pt idx="4718">
                  <c:v>20.2044542420293</c:v>
                </c:pt>
                <c:pt idx="4719">
                  <c:v>19.9527036489301</c:v>
                </c:pt>
                <c:pt idx="4720">
                  <c:v>7.2666126571451803</c:v>
                </c:pt>
                <c:pt idx="4721">
                  <c:v>13.4532125182005</c:v>
                </c:pt>
                <c:pt idx="4722">
                  <c:v>15.3508808723393</c:v>
                </c:pt>
                <c:pt idx="4723">
                  <c:v>18.041127424580299</c:v>
                </c:pt>
                <c:pt idx="4724">
                  <c:v>19.206923722157999</c:v>
                </c:pt>
                <c:pt idx="4725">
                  <c:v>16.695841897600602</c:v>
                </c:pt>
                <c:pt idx="4726">
                  <c:v>23.275447015049501</c:v>
                </c:pt>
                <c:pt idx="4727">
                  <c:v>22.3405645366865</c:v>
                </c:pt>
                <c:pt idx="4728">
                  <c:v>15.127267027353</c:v>
                </c:pt>
                <c:pt idx="4729">
                  <c:v>17.797278364754298</c:v>
                </c:pt>
                <c:pt idx="4730">
                  <c:v>20.753509265215001</c:v>
                </c:pt>
                <c:pt idx="4731">
                  <c:v>23.2141480638514</c:v>
                </c:pt>
                <c:pt idx="4732">
                  <c:v>22.5574256200223</c:v>
                </c:pt>
                <c:pt idx="4733">
                  <c:v>11.1027629931462</c:v>
                </c:pt>
                <c:pt idx="4734">
                  <c:v>12.0542653082941</c:v>
                </c:pt>
                <c:pt idx="4735">
                  <c:v>18.7912100209501</c:v>
                </c:pt>
                <c:pt idx="4736">
                  <c:v>24.536383933575699</c:v>
                </c:pt>
                <c:pt idx="4737">
                  <c:v>11.205873472552</c:v>
                </c:pt>
                <c:pt idx="4738">
                  <c:v>21.705988004157099</c:v>
                </c:pt>
                <c:pt idx="4739">
                  <c:v>14.205757448445301</c:v>
                </c:pt>
                <c:pt idx="4740">
                  <c:v>12.6943357458912</c:v>
                </c:pt>
                <c:pt idx="4741">
                  <c:v>8.2963484594717496</c:v>
                </c:pt>
                <c:pt idx="4742">
                  <c:v>17.4143298616019</c:v>
                </c:pt>
                <c:pt idx="4743">
                  <c:v>15.3144615456513</c:v>
                </c:pt>
                <c:pt idx="4744">
                  <c:v>18.039660349141698</c:v>
                </c:pt>
                <c:pt idx="4745">
                  <c:v>20.9946687770124</c:v>
                </c:pt>
                <c:pt idx="4746">
                  <c:v>16.447607174370901</c:v>
                </c:pt>
                <c:pt idx="4747">
                  <c:v>13.561178070886699</c:v>
                </c:pt>
                <c:pt idx="4748">
                  <c:v>18.3435045061082</c:v>
                </c:pt>
                <c:pt idx="4749">
                  <c:v>13.639930844643899</c:v>
                </c:pt>
                <c:pt idx="4750">
                  <c:v>9.9563915782340793</c:v>
                </c:pt>
                <c:pt idx="4751">
                  <c:v>10.026080710046999</c:v>
                </c:pt>
                <c:pt idx="4752">
                  <c:v>21.8489895290997</c:v>
                </c:pt>
                <c:pt idx="4753">
                  <c:v>13.995645226750501</c:v>
                </c:pt>
                <c:pt idx="4754">
                  <c:v>16.397134050779101</c:v>
                </c:pt>
                <c:pt idx="4755">
                  <c:v>14.889931826306</c:v>
                </c:pt>
                <c:pt idx="4756">
                  <c:v>21.692742458512601</c:v>
                </c:pt>
                <c:pt idx="4757">
                  <c:v>9.7583208240563994</c:v>
                </c:pt>
                <c:pt idx="4758">
                  <c:v>27.576868436602702</c:v>
                </c:pt>
                <c:pt idx="4759">
                  <c:v>15.5360917310533</c:v>
                </c:pt>
                <c:pt idx="4760">
                  <c:v>18.5518243437505</c:v>
                </c:pt>
                <c:pt idx="4761">
                  <c:v>19.247898422839501</c:v>
                </c:pt>
                <c:pt idx="4762">
                  <c:v>16.587275905461599</c:v>
                </c:pt>
                <c:pt idx="4763">
                  <c:v>14.336952427923499</c:v>
                </c:pt>
                <c:pt idx="4764">
                  <c:v>24.066557959598899</c:v>
                </c:pt>
                <c:pt idx="4765">
                  <c:v>13.7531646370189</c:v>
                </c:pt>
                <c:pt idx="4766">
                  <c:v>8.9719877254689298</c:v>
                </c:pt>
                <c:pt idx="4767">
                  <c:v>15.3657029508564</c:v>
                </c:pt>
                <c:pt idx="4768">
                  <c:v>17.835974730593001</c:v>
                </c:pt>
                <c:pt idx="4769">
                  <c:v>14.861812892999399</c:v>
                </c:pt>
                <c:pt idx="4770">
                  <c:v>9.0122562690992396</c:v>
                </c:pt>
                <c:pt idx="4771">
                  <c:v>15.369175528168</c:v>
                </c:pt>
                <c:pt idx="4772">
                  <c:v>15.658120366089801</c:v>
                </c:pt>
                <c:pt idx="4773">
                  <c:v>14.682722466880699</c:v>
                </c:pt>
                <c:pt idx="4774">
                  <c:v>17.941925549870199</c:v>
                </c:pt>
                <c:pt idx="4775">
                  <c:v>17.241452711557098</c:v>
                </c:pt>
                <c:pt idx="4776">
                  <c:v>23.228386218814901</c:v>
                </c:pt>
                <c:pt idx="4777">
                  <c:v>15.655774226043</c:v>
                </c:pt>
                <c:pt idx="4778">
                  <c:v>9.5622042019147209</c:v>
                </c:pt>
                <c:pt idx="4779">
                  <c:v>24.649232723400502</c:v>
                </c:pt>
                <c:pt idx="4780">
                  <c:v>16.692519724693799</c:v>
                </c:pt>
                <c:pt idx="4781">
                  <c:v>15.3393903663169</c:v>
                </c:pt>
                <c:pt idx="4782">
                  <c:v>23.0425269870126</c:v>
                </c:pt>
                <c:pt idx="4783">
                  <c:v>13.996413478391601</c:v>
                </c:pt>
                <c:pt idx="4784">
                  <c:v>15.8309771303801</c:v>
                </c:pt>
                <c:pt idx="4785">
                  <c:v>18.464083290963998</c:v>
                </c:pt>
                <c:pt idx="4786">
                  <c:v>32.205697180370002</c:v>
                </c:pt>
                <c:pt idx="4787">
                  <c:v>20.244819820363599</c:v>
                </c:pt>
                <c:pt idx="4788">
                  <c:v>13.8257849840109</c:v>
                </c:pt>
                <c:pt idx="4789">
                  <c:v>12.878370558030699</c:v>
                </c:pt>
                <c:pt idx="4790">
                  <c:v>9.8640576822232298</c:v>
                </c:pt>
                <c:pt idx="4791">
                  <c:v>11.1848672568947</c:v>
                </c:pt>
                <c:pt idx="4792">
                  <c:v>12.3055559367325</c:v>
                </c:pt>
                <c:pt idx="4793">
                  <c:v>14.799715884874299</c:v>
                </c:pt>
                <c:pt idx="4794">
                  <c:v>27.2027617015858</c:v>
                </c:pt>
                <c:pt idx="4795">
                  <c:v>11.9042306869203</c:v>
                </c:pt>
                <c:pt idx="4796">
                  <c:v>12.0595099975819</c:v>
                </c:pt>
                <c:pt idx="4797">
                  <c:v>9.65514331222621</c:v>
                </c:pt>
                <c:pt idx="4798">
                  <c:v>25.3889696125527</c:v>
                </c:pt>
                <c:pt idx="4799">
                  <c:v>12.1634381632834</c:v>
                </c:pt>
                <c:pt idx="4800">
                  <c:v>16.217727222893799</c:v>
                </c:pt>
                <c:pt idx="4801">
                  <c:v>13.843799728516</c:v>
                </c:pt>
                <c:pt idx="4802">
                  <c:v>22.3444337516103</c:v>
                </c:pt>
                <c:pt idx="4803">
                  <c:v>10.2195397252778</c:v>
                </c:pt>
                <c:pt idx="4804">
                  <c:v>19.131795482667599</c:v>
                </c:pt>
                <c:pt idx="4805">
                  <c:v>7.3925006192762099</c:v>
                </c:pt>
                <c:pt idx="4806">
                  <c:v>10.7114222432765</c:v>
                </c:pt>
                <c:pt idx="4807">
                  <c:v>11.4613356166707</c:v>
                </c:pt>
                <c:pt idx="4808">
                  <c:v>9.2690701239544495</c:v>
                </c:pt>
                <c:pt idx="4809">
                  <c:v>17.394671480443701</c:v>
                </c:pt>
                <c:pt idx="4810">
                  <c:v>12.467301080354099</c:v>
                </c:pt>
                <c:pt idx="4811">
                  <c:v>16.143382450683699</c:v>
                </c:pt>
                <c:pt idx="4812">
                  <c:v>16.117814124869099</c:v>
                </c:pt>
                <c:pt idx="4813">
                  <c:v>20.7614759665049</c:v>
                </c:pt>
                <c:pt idx="4814">
                  <c:v>15.1115752506341</c:v>
                </c:pt>
                <c:pt idx="4815">
                  <c:v>14.9731818291178</c:v>
                </c:pt>
                <c:pt idx="4816">
                  <c:v>20.163454762490801</c:v>
                </c:pt>
                <c:pt idx="4817">
                  <c:v>11.771873421535</c:v>
                </c:pt>
                <c:pt idx="4818">
                  <c:v>22.6814329636493</c:v>
                </c:pt>
                <c:pt idx="4819">
                  <c:v>18.164212473985199</c:v>
                </c:pt>
                <c:pt idx="4820">
                  <c:v>15.4988602605578</c:v>
                </c:pt>
                <c:pt idx="4821">
                  <c:v>12.830569437160101</c:v>
                </c:pt>
                <c:pt idx="4822">
                  <c:v>14.685987379143899</c:v>
                </c:pt>
                <c:pt idx="4823">
                  <c:v>21.6896949352499</c:v>
                </c:pt>
                <c:pt idx="4824">
                  <c:v>16.8828296242608</c:v>
                </c:pt>
                <c:pt idx="4825">
                  <c:v>13.910829054748801</c:v>
                </c:pt>
                <c:pt idx="4826">
                  <c:v>9.9241271378602605</c:v>
                </c:pt>
                <c:pt idx="4827">
                  <c:v>17.177079617248999</c:v>
                </c:pt>
                <c:pt idx="4828">
                  <c:v>17.839601663888001</c:v>
                </c:pt>
                <c:pt idx="4829">
                  <c:v>14.5319870820971</c:v>
                </c:pt>
                <c:pt idx="4830">
                  <c:v>20.881034851086</c:v>
                </c:pt>
                <c:pt idx="4831">
                  <c:v>21.238719427645901</c:v>
                </c:pt>
                <c:pt idx="4832">
                  <c:v>7.7367522425335</c:v>
                </c:pt>
                <c:pt idx="4833">
                  <c:v>17.639748634147299</c:v>
                </c:pt>
                <c:pt idx="4834">
                  <c:v>21.194987697342199</c:v>
                </c:pt>
                <c:pt idx="4835">
                  <c:v>6.1096397716386797</c:v>
                </c:pt>
                <c:pt idx="4836">
                  <c:v>20.708267161649498</c:v>
                </c:pt>
                <c:pt idx="4837">
                  <c:v>14.338148632277401</c:v>
                </c:pt>
                <c:pt idx="4838">
                  <c:v>14.187219855052099</c:v>
                </c:pt>
                <c:pt idx="4839">
                  <c:v>14.865714337022499</c:v>
                </c:pt>
                <c:pt idx="4840">
                  <c:v>17.067284685954601</c:v>
                </c:pt>
                <c:pt idx="4841">
                  <c:v>18.881300829316899</c:v>
                </c:pt>
                <c:pt idx="4842">
                  <c:v>20.942252721922099</c:v>
                </c:pt>
                <c:pt idx="4843">
                  <c:v>15.5766137759459</c:v>
                </c:pt>
                <c:pt idx="4844">
                  <c:v>19.5687892138214</c:v>
                </c:pt>
                <c:pt idx="4845">
                  <c:v>13.8868430680724</c:v>
                </c:pt>
                <c:pt idx="4846">
                  <c:v>12.812666857856399</c:v>
                </c:pt>
                <c:pt idx="4847">
                  <c:v>13.8217421558782</c:v>
                </c:pt>
                <c:pt idx="4848">
                  <c:v>14.2716761995146</c:v>
                </c:pt>
                <c:pt idx="4849">
                  <c:v>15.313057862454899</c:v>
                </c:pt>
                <c:pt idx="4850">
                  <c:v>16.029235541355199</c:v>
                </c:pt>
                <c:pt idx="4851">
                  <c:v>19.956746471479601</c:v>
                </c:pt>
                <c:pt idx="4852">
                  <c:v>17.234493984804001</c:v>
                </c:pt>
                <c:pt idx="4853">
                  <c:v>14.575340254593399</c:v>
                </c:pt>
                <c:pt idx="4854">
                  <c:v>16.5735175317146</c:v>
                </c:pt>
                <c:pt idx="4855">
                  <c:v>9.50229112198652</c:v>
                </c:pt>
                <c:pt idx="4856">
                  <c:v>25.617590115502502</c:v>
                </c:pt>
                <c:pt idx="4857">
                  <c:v>19.803073476371399</c:v>
                </c:pt>
                <c:pt idx="4858">
                  <c:v>9.61543267162034</c:v>
                </c:pt>
                <c:pt idx="4859">
                  <c:v>14.5654253654619</c:v>
                </c:pt>
                <c:pt idx="4860">
                  <c:v>17.701999084348301</c:v>
                </c:pt>
                <c:pt idx="4861">
                  <c:v>19.0808972245847</c:v>
                </c:pt>
                <c:pt idx="4862">
                  <c:v>11.1646180361337</c:v>
                </c:pt>
                <c:pt idx="4863">
                  <c:v>12.0055474670823</c:v>
                </c:pt>
                <c:pt idx="4864">
                  <c:v>13.7885946162171</c:v>
                </c:pt>
                <c:pt idx="4865">
                  <c:v>15.3674338983682</c:v>
                </c:pt>
                <c:pt idx="4866">
                  <c:v>13.3967854398648</c:v>
                </c:pt>
                <c:pt idx="4867">
                  <c:v>8.9429764384828392</c:v>
                </c:pt>
                <c:pt idx="4868">
                  <c:v>15.5624332169604</c:v>
                </c:pt>
                <c:pt idx="4869">
                  <c:v>24.2638679707451</c:v>
                </c:pt>
                <c:pt idx="4870">
                  <c:v>7.2105562804729901</c:v>
                </c:pt>
                <c:pt idx="4871">
                  <c:v>14.227125897590501</c:v>
                </c:pt>
                <c:pt idx="4872">
                  <c:v>23.534794056840202</c:v>
                </c:pt>
                <c:pt idx="4873">
                  <c:v>23.334880746245801</c:v>
                </c:pt>
                <c:pt idx="4874">
                  <c:v>12.507025215430501</c:v>
                </c:pt>
                <c:pt idx="4875">
                  <c:v>24.840150878419401</c:v>
                </c:pt>
                <c:pt idx="4876">
                  <c:v>18.813067738365699</c:v>
                </c:pt>
                <c:pt idx="4877">
                  <c:v>7.7871639396802497</c:v>
                </c:pt>
                <c:pt idx="4878">
                  <c:v>19.753557490324301</c:v>
                </c:pt>
                <c:pt idx="4879">
                  <c:v>18.0367911488866</c:v>
                </c:pt>
                <c:pt idx="4880">
                  <c:v>22.3615522266219</c:v>
                </c:pt>
                <c:pt idx="4881">
                  <c:v>16.3285542578354</c:v>
                </c:pt>
                <c:pt idx="4882">
                  <c:v>12.5474923968418</c:v>
                </c:pt>
                <c:pt idx="4883">
                  <c:v>11.721113897499899</c:v>
                </c:pt>
                <c:pt idx="4884">
                  <c:v>15.336649952571401</c:v>
                </c:pt>
                <c:pt idx="4885">
                  <c:v>13.8990428357643</c:v>
                </c:pt>
                <c:pt idx="4886">
                  <c:v>12.8390225301677</c:v>
                </c:pt>
                <c:pt idx="4887">
                  <c:v>18.022158515188199</c:v>
                </c:pt>
                <c:pt idx="4888">
                  <c:v>19.100185582672399</c:v>
                </c:pt>
                <c:pt idx="4889">
                  <c:v>17.6012469889404</c:v>
                </c:pt>
                <c:pt idx="4890">
                  <c:v>5.9383883361730403</c:v>
                </c:pt>
                <c:pt idx="4891">
                  <c:v>20.7333281434939</c:v>
                </c:pt>
                <c:pt idx="4892">
                  <c:v>16.065021345494301</c:v>
                </c:pt>
                <c:pt idx="4893">
                  <c:v>17.622269208667301</c:v>
                </c:pt>
                <c:pt idx="4894">
                  <c:v>16.2311716655799</c:v>
                </c:pt>
                <c:pt idx="4895">
                  <c:v>17.882972511890799</c:v>
                </c:pt>
                <c:pt idx="4896">
                  <c:v>19.233061412011899</c:v>
                </c:pt>
                <c:pt idx="4897">
                  <c:v>16.1684148382407</c:v>
                </c:pt>
                <c:pt idx="4898">
                  <c:v>14.2376684556583</c:v>
                </c:pt>
                <c:pt idx="4899">
                  <c:v>11.0079933993635</c:v>
                </c:pt>
                <c:pt idx="4900">
                  <c:v>7.7849568018784696</c:v>
                </c:pt>
                <c:pt idx="4901">
                  <c:v>14.9789304214843</c:v>
                </c:pt>
                <c:pt idx="4902">
                  <c:v>11.0211307885371</c:v>
                </c:pt>
                <c:pt idx="4903">
                  <c:v>18.467054414595399</c:v>
                </c:pt>
                <c:pt idx="4904">
                  <c:v>9.1367580571922105</c:v>
                </c:pt>
                <c:pt idx="4905">
                  <c:v>16.222772501219399</c:v>
                </c:pt>
                <c:pt idx="4906">
                  <c:v>15.069923031594501</c:v>
                </c:pt>
                <c:pt idx="4907">
                  <c:v>21.240891114230799</c:v>
                </c:pt>
                <c:pt idx="4908">
                  <c:v>7.5707288811727702</c:v>
                </c:pt>
                <c:pt idx="4909">
                  <c:v>15.797055297498201</c:v>
                </c:pt>
                <c:pt idx="4910">
                  <c:v>13.6421124506446</c:v>
                </c:pt>
                <c:pt idx="4911">
                  <c:v>17.8237964601113</c:v>
                </c:pt>
                <c:pt idx="4912">
                  <c:v>8.6001307753508893</c:v>
                </c:pt>
                <c:pt idx="4913">
                  <c:v>15.4449871315358</c:v>
                </c:pt>
                <c:pt idx="4914">
                  <c:v>23.0216243446277</c:v>
                </c:pt>
                <c:pt idx="4915">
                  <c:v>12.783683485165501</c:v>
                </c:pt>
                <c:pt idx="4916">
                  <c:v>21.164152876158902</c:v>
                </c:pt>
                <c:pt idx="4917">
                  <c:v>20.469876331060401</c:v>
                </c:pt>
                <c:pt idx="4918">
                  <c:v>18.535104871707599</c:v>
                </c:pt>
                <c:pt idx="4919">
                  <c:v>17.301259523332</c:v>
                </c:pt>
                <c:pt idx="4920">
                  <c:v>19.5396405795832</c:v>
                </c:pt>
                <c:pt idx="4921">
                  <c:v>20.371706174893401</c:v>
                </c:pt>
                <c:pt idx="4922">
                  <c:v>15.0688093591419</c:v>
                </c:pt>
                <c:pt idx="4923">
                  <c:v>15.497278867521601</c:v>
                </c:pt>
                <c:pt idx="4924">
                  <c:v>10.557979739160601</c:v>
                </c:pt>
                <c:pt idx="4925">
                  <c:v>14.621020178202301</c:v>
                </c:pt>
                <c:pt idx="4926">
                  <c:v>20.210734604810899</c:v>
                </c:pt>
                <c:pt idx="4927">
                  <c:v>17.8096138041447</c:v>
                </c:pt>
                <c:pt idx="4928">
                  <c:v>13.8252108566057</c:v>
                </c:pt>
                <c:pt idx="4929">
                  <c:v>15.5486588460536</c:v>
                </c:pt>
                <c:pt idx="4930">
                  <c:v>10.3563921274674</c:v>
                </c:pt>
                <c:pt idx="4931">
                  <c:v>19.026461487668598</c:v>
                </c:pt>
                <c:pt idx="4932">
                  <c:v>12.814999376118299</c:v>
                </c:pt>
                <c:pt idx="4933">
                  <c:v>22.218355738127499</c:v>
                </c:pt>
                <c:pt idx="4934">
                  <c:v>17.1143051812724</c:v>
                </c:pt>
                <c:pt idx="4935">
                  <c:v>14.946334369375201</c:v>
                </c:pt>
                <c:pt idx="4936">
                  <c:v>13.3226160052329</c:v>
                </c:pt>
                <c:pt idx="4937">
                  <c:v>13.889246676496301</c:v>
                </c:pt>
                <c:pt idx="4938">
                  <c:v>9.1754267112563603</c:v>
                </c:pt>
                <c:pt idx="4939">
                  <c:v>16.403278758822498</c:v>
                </c:pt>
                <c:pt idx="4940">
                  <c:v>16.403868697050299</c:v>
                </c:pt>
                <c:pt idx="4941">
                  <c:v>15.8084638697753</c:v>
                </c:pt>
                <c:pt idx="4942">
                  <c:v>25.2154329342839</c:v>
                </c:pt>
                <c:pt idx="4943">
                  <c:v>7.8686534628032003</c:v>
                </c:pt>
                <c:pt idx="4944">
                  <c:v>8.1621638150866804</c:v>
                </c:pt>
                <c:pt idx="4945">
                  <c:v>14.1865792877612</c:v>
                </c:pt>
                <c:pt idx="4946">
                  <c:v>6.8190412315369402</c:v>
                </c:pt>
                <c:pt idx="4947">
                  <c:v>15.0632290163165</c:v>
                </c:pt>
                <c:pt idx="4948">
                  <c:v>17.647177112075099</c:v>
                </c:pt>
                <c:pt idx="4949">
                  <c:v>19.030193443612099</c:v>
                </c:pt>
                <c:pt idx="4950">
                  <c:v>24.745405161505499</c:v>
                </c:pt>
                <c:pt idx="4951">
                  <c:v>16.139795667552999</c:v>
                </c:pt>
                <c:pt idx="4952">
                  <c:v>28.866691026444901</c:v>
                </c:pt>
                <c:pt idx="4953">
                  <c:v>10.1559991335423</c:v>
                </c:pt>
                <c:pt idx="4954">
                  <c:v>12.305533303438899</c:v>
                </c:pt>
                <c:pt idx="4955">
                  <c:v>13.8640556301873</c:v>
                </c:pt>
                <c:pt idx="4956">
                  <c:v>16.6246023701067</c:v>
                </c:pt>
                <c:pt idx="4957">
                  <c:v>11.692089617976601</c:v>
                </c:pt>
                <c:pt idx="4958">
                  <c:v>20.360485990005799</c:v>
                </c:pt>
                <c:pt idx="4959">
                  <c:v>16.387739834266799</c:v>
                </c:pt>
                <c:pt idx="4960">
                  <c:v>12.0402089565347</c:v>
                </c:pt>
                <c:pt idx="4961">
                  <c:v>17.7683098640011</c:v>
                </c:pt>
                <c:pt idx="4962">
                  <c:v>13.943542690606501</c:v>
                </c:pt>
                <c:pt idx="4963">
                  <c:v>14.175881261233799</c:v>
                </c:pt>
                <c:pt idx="4964">
                  <c:v>15.539629935513201</c:v>
                </c:pt>
                <c:pt idx="4965">
                  <c:v>10.9869737573308</c:v>
                </c:pt>
                <c:pt idx="4966">
                  <c:v>18.630958688163599</c:v>
                </c:pt>
                <c:pt idx="4967">
                  <c:v>14.2788288074024</c:v>
                </c:pt>
                <c:pt idx="4968">
                  <c:v>18.056456270143801</c:v>
                </c:pt>
                <c:pt idx="4969">
                  <c:v>23.897555830516499</c:v>
                </c:pt>
                <c:pt idx="4970">
                  <c:v>16.0847850703327</c:v>
                </c:pt>
                <c:pt idx="4971">
                  <c:v>19.571387656841399</c:v>
                </c:pt>
                <c:pt idx="4972">
                  <c:v>13.798355504527301</c:v>
                </c:pt>
                <c:pt idx="4973">
                  <c:v>13.8263707670608</c:v>
                </c:pt>
                <c:pt idx="4974">
                  <c:v>16.181815463723101</c:v>
                </c:pt>
                <c:pt idx="4975">
                  <c:v>14.966565548065599</c:v>
                </c:pt>
                <c:pt idx="4976">
                  <c:v>16.079628289595199</c:v>
                </c:pt>
                <c:pt idx="4977">
                  <c:v>8.6704979455535796</c:v>
                </c:pt>
                <c:pt idx="4978">
                  <c:v>20.952638298583199</c:v>
                </c:pt>
                <c:pt idx="4979">
                  <c:v>9.0253127978958805</c:v>
                </c:pt>
                <c:pt idx="4980">
                  <c:v>10.1265096752924</c:v>
                </c:pt>
                <c:pt idx="4981">
                  <c:v>17.505331219419599</c:v>
                </c:pt>
                <c:pt idx="4982">
                  <c:v>14.2738467365771</c:v>
                </c:pt>
                <c:pt idx="4983">
                  <c:v>17.221001449722099</c:v>
                </c:pt>
                <c:pt idx="4984">
                  <c:v>10.201491140152299</c:v>
                </c:pt>
                <c:pt idx="4985">
                  <c:v>18.879505974232</c:v>
                </c:pt>
                <c:pt idx="4986">
                  <c:v>10.033106984777699</c:v>
                </c:pt>
                <c:pt idx="4987">
                  <c:v>15.0419586656598</c:v>
                </c:pt>
                <c:pt idx="4988">
                  <c:v>20.634618038379099</c:v>
                </c:pt>
                <c:pt idx="4989">
                  <c:v>12.308532737690999</c:v>
                </c:pt>
                <c:pt idx="4990">
                  <c:v>14.7968091816686</c:v>
                </c:pt>
                <c:pt idx="4991">
                  <c:v>12.983522618971801</c:v>
                </c:pt>
                <c:pt idx="4992">
                  <c:v>12.502835281292599</c:v>
                </c:pt>
                <c:pt idx="4993">
                  <c:v>14.2493412196173</c:v>
                </c:pt>
                <c:pt idx="4994">
                  <c:v>14.4527874833684</c:v>
                </c:pt>
                <c:pt idx="4995">
                  <c:v>13.310426655142299</c:v>
                </c:pt>
                <c:pt idx="4996">
                  <c:v>17.233582361495198</c:v>
                </c:pt>
                <c:pt idx="4997">
                  <c:v>8.7600903701319695</c:v>
                </c:pt>
                <c:pt idx="4998">
                  <c:v>18.8159097861931</c:v>
                </c:pt>
                <c:pt idx="4999">
                  <c:v>26.037027697290601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E0-451D-9F13-37AB5B04D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7007136"/>
        <c:axId val="-947006592"/>
      </c:scatterChart>
      <c:valAx>
        <c:axId val="-94700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6592"/>
        <c:crosses val="autoZero"/>
        <c:crossBetween val="midCat"/>
      </c:valAx>
      <c:valAx>
        <c:axId val="-94700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7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test!$G$1</c:f>
              <c:strCache>
                <c:ptCount val="1"/>
                <c:pt idx="0">
                  <c:v>pred4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189"/>
                  <c:y val="9.176588859916433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test!$G$2:$G$5001</c:f>
              <c:numCache>
                <c:formatCode>General</c:formatCode>
                <c:ptCount val="5000"/>
                <c:pt idx="0">
                  <c:v>9.9742761319315001</c:v>
                </c:pt>
                <c:pt idx="1">
                  <c:v>12.0758762421443</c:v>
                </c:pt>
                <c:pt idx="2">
                  <c:v>18.391365798854999</c:v>
                </c:pt>
                <c:pt idx="3">
                  <c:v>15.455794494366399</c:v>
                </c:pt>
                <c:pt idx="4">
                  <c:v>6.2163963414526098</c:v>
                </c:pt>
                <c:pt idx="5">
                  <c:v>18.719951568779798</c:v>
                </c:pt>
                <c:pt idx="6">
                  <c:v>7.9043094145191404</c:v>
                </c:pt>
                <c:pt idx="7">
                  <c:v>13.188055532094801</c:v>
                </c:pt>
                <c:pt idx="8">
                  <c:v>18.1167557248211</c:v>
                </c:pt>
                <c:pt idx="9">
                  <c:v>19.424248829448501</c:v>
                </c:pt>
                <c:pt idx="10">
                  <c:v>24.602787807560102</c:v>
                </c:pt>
                <c:pt idx="11">
                  <c:v>12.5682383158791</c:v>
                </c:pt>
                <c:pt idx="12">
                  <c:v>17.7761482698604</c:v>
                </c:pt>
                <c:pt idx="13">
                  <c:v>18.605969890894301</c:v>
                </c:pt>
                <c:pt idx="14">
                  <c:v>14.827456254923501</c:v>
                </c:pt>
                <c:pt idx="15">
                  <c:v>12.833060773781099</c:v>
                </c:pt>
                <c:pt idx="16">
                  <c:v>23.3649726969368</c:v>
                </c:pt>
                <c:pt idx="17">
                  <c:v>17.922799000257299</c:v>
                </c:pt>
                <c:pt idx="18">
                  <c:v>17.679043039173902</c:v>
                </c:pt>
                <c:pt idx="19">
                  <c:v>11.0072986591126</c:v>
                </c:pt>
                <c:pt idx="20">
                  <c:v>14.5876266126236</c:v>
                </c:pt>
                <c:pt idx="21">
                  <c:v>20.759013661925099</c:v>
                </c:pt>
                <c:pt idx="22">
                  <c:v>16.732661067993298</c:v>
                </c:pt>
                <c:pt idx="23">
                  <c:v>13.687438020917901</c:v>
                </c:pt>
                <c:pt idx="24">
                  <c:v>16.914727110679902</c:v>
                </c:pt>
                <c:pt idx="25">
                  <c:v>9.8416022516889399</c:v>
                </c:pt>
                <c:pt idx="26">
                  <c:v>8.9334539041493599</c:v>
                </c:pt>
                <c:pt idx="27">
                  <c:v>13.199410050331799</c:v>
                </c:pt>
                <c:pt idx="28">
                  <c:v>21.301588415142401</c:v>
                </c:pt>
                <c:pt idx="29">
                  <c:v>21.9591784026839</c:v>
                </c:pt>
                <c:pt idx="30">
                  <c:v>15.938358530000301</c:v>
                </c:pt>
                <c:pt idx="31">
                  <c:v>13.4141674044534</c:v>
                </c:pt>
                <c:pt idx="32">
                  <c:v>15.4393773611983</c:v>
                </c:pt>
                <c:pt idx="33">
                  <c:v>12.2831922749785</c:v>
                </c:pt>
                <c:pt idx="34">
                  <c:v>11.692420888351601</c:v>
                </c:pt>
                <c:pt idx="35">
                  <c:v>8.1171228251368408</c:v>
                </c:pt>
                <c:pt idx="36">
                  <c:v>12.0932176965969</c:v>
                </c:pt>
                <c:pt idx="37">
                  <c:v>16.699862131284402</c:v>
                </c:pt>
                <c:pt idx="38">
                  <c:v>11.665762575800899</c:v>
                </c:pt>
                <c:pt idx="39">
                  <c:v>25.451945325359599</c:v>
                </c:pt>
                <c:pt idx="40">
                  <c:v>11.4131402759328</c:v>
                </c:pt>
                <c:pt idx="41">
                  <c:v>20.489008689113302</c:v>
                </c:pt>
                <c:pt idx="42">
                  <c:v>16.232987396416501</c:v>
                </c:pt>
                <c:pt idx="43">
                  <c:v>11.227972161007999</c:v>
                </c:pt>
                <c:pt idx="44">
                  <c:v>14.6169645486801</c:v>
                </c:pt>
                <c:pt idx="45">
                  <c:v>19.3459406528603</c:v>
                </c:pt>
                <c:pt idx="46">
                  <c:v>23.4238941985686</c:v>
                </c:pt>
                <c:pt idx="47">
                  <c:v>8.9252217215370209</c:v>
                </c:pt>
                <c:pt idx="48">
                  <c:v>12.1790362302708</c:v>
                </c:pt>
                <c:pt idx="49">
                  <c:v>32.433197570435802</c:v>
                </c:pt>
                <c:pt idx="50">
                  <c:v>15.5243842733144</c:v>
                </c:pt>
                <c:pt idx="51">
                  <c:v>11.769738285314</c:v>
                </c:pt>
                <c:pt idx="52">
                  <c:v>11.7458985195957</c:v>
                </c:pt>
                <c:pt idx="53">
                  <c:v>10.622343561068099</c:v>
                </c:pt>
                <c:pt idx="54">
                  <c:v>15.183867579142399</c:v>
                </c:pt>
                <c:pt idx="55">
                  <c:v>13.228282794918</c:v>
                </c:pt>
                <c:pt idx="56">
                  <c:v>16.298178586043999</c:v>
                </c:pt>
                <c:pt idx="57">
                  <c:v>18.907643831391098</c:v>
                </c:pt>
                <c:pt idx="58">
                  <c:v>15.1419597144373</c:v>
                </c:pt>
                <c:pt idx="59">
                  <c:v>15.9877375973632</c:v>
                </c:pt>
                <c:pt idx="60">
                  <c:v>19.368476828109198</c:v>
                </c:pt>
                <c:pt idx="61">
                  <c:v>16.560095987109701</c:v>
                </c:pt>
                <c:pt idx="62">
                  <c:v>16.586556241009699</c:v>
                </c:pt>
                <c:pt idx="63">
                  <c:v>6.2248140194745298</c:v>
                </c:pt>
                <c:pt idx="64">
                  <c:v>25.301935532001501</c:v>
                </c:pt>
                <c:pt idx="65">
                  <c:v>18.4569047511565</c:v>
                </c:pt>
                <c:pt idx="66">
                  <c:v>16.2728698337026</c:v>
                </c:pt>
                <c:pt idx="67">
                  <c:v>12.4577729806746</c:v>
                </c:pt>
                <c:pt idx="68">
                  <c:v>19.4349268173263</c:v>
                </c:pt>
                <c:pt idx="69">
                  <c:v>14.936774582350001</c:v>
                </c:pt>
                <c:pt idx="70">
                  <c:v>16.058708907852999</c:v>
                </c:pt>
                <c:pt idx="71">
                  <c:v>8.4456364621571502</c:v>
                </c:pt>
                <c:pt idx="72">
                  <c:v>11.0725935171707</c:v>
                </c:pt>
                <c:pt idx="73">
                  <c:v>21.026187971524401</c:v>
                </c:pt>
                <c:pt idx="74">
                  <c:v>15.926051649456801</c:v>
                </c:pt>
                <c:pt idx="75">
                  <c:v>21.260523986958098</c:v>
                </c:pt>
                <c:pt idx="76">
                  <c:v>18.220599238183102</c:v>
                </c:pt>
                <c:pt idx="77">
                  <c:v>13.015203802949999</c:v>
                </c:pt>
                <c:pt idx="78">
                  <c:v>20.7720607203212</c:v>
                </c:pt>
                <c:pt idx="79">
                  <c:v>21.389243929755899</c:v>
                </c:pt>
                <c:pt idx="80">
                  <c:v>15.448042941574601</c:v>
                </c:pt>
                <c:pt idx="81">
                  <c:v>10.796688858328</c:v>
                </c:pt>
                <c:pt idx="82">
                  <c:v>8.8567787150675308</c:v>
                </c:pt>
                <c:pt idx="83">
                  <c:v>20.361421135307701</c:v>
                </c:pt>
                <c:pt idx="84">
                  <c:v>14.7432728713939</c:v>
                </c:pt>
                <c:pt idx="85">
                  <c:v>14.4040657800145</c:v>
                </c:pt>
                <c:pt idx="86">
                  <c:v>11.9281216142208</c:v>
                </c:pt>
                <c:pt idx="87">
                  <c:v>14.2317235733264</c:v>
                </c:pt>
                <c:pt idx="88">
                  <c:v>15.4111809690369</c:v>
                </c:pt>
                <c:pt idx="89">
                  <c:v>11.1083153460423</c:v>
                </c:pt>
                <c:pt idx="90">
                  <c:v>20.9750392764917</c:v>
                </c:pt>
                <c:pt idx="91">
                  <c:v>14.200488480702401</c:v>
                </c:pt>
                <c:pt idx="92">
                  <c:v>21.227493405097501</c:v>
                </c:pt>
                <c:pt idx="93">
                  <c:v>16.583048932071701</c:v>
                </c:pt>
                <c:pt idx="94">
                  <c:v>14.689076839752801</c:v>
                </c:pt>
                <c:pt idx="95">
                  <c:v>27.041238054801699</c:v>
                </c:pt>
                <c:pt idx="96">
                  <c:v>14.4454353270247</c:v>
                </c:pt>
                <c:pt idx="97">
                  <c:v>11.455975181701</c:v>
                </c:pt>
                <c:pt idx="98">
                  <c:v>15.4345063968814</c:v>
                </c:pt>
                <c:pt idx="99">
                  <c:v>15.1974147109032</c:v>
                </c:pt>
                <c:pt idx="100">
                  <c:v>14.1512332426145</c:v>
                </c:pt>
                <c:pt idx="101">
                  <c:v>8.29546892439242</c:v>
                </c:pt>
                <c:pt idx="102">
                  <c:v>15.543577689222801</c:v>
                </c:pt>
                <c:pt idx="103">
                  <c:v>12.224771181123501</c:v>
                </c:pt>
                <c:pt idx="104">
                  <c:v>17.275970695378501</c:v>
                </c:pt>
                <c:pt idx="105">
                  <c:v>17.1013682390161</c:v>
                </c:pt>
                <c:pt idx="106">
                  <c:v>10.684711143147601</c:v>
                </c:pt>
                <c:pt idx="107">
                  <c:v>11.4024493067257</c:v>
                </c:pt>
                <c:pt idx="108">
                  <c:v>10.851243341538501</c:v>
                </c:pt>
                <c:pt idx="109">
                  <c:v>16.415214121515799</c:v>
                </c:pt>
                <c:pt idx="110">
                  <c:v>15.733854709693</c:v>
                </c:pt>
                <c:pt idx="111">
                  <c:v>13.5255109582817</c:v>
                </c:pt>
                <c:pt idx="112">
                  <c:v>12.754870143603201</c:v>
                </c:pt>
                <c:pt idx="113">
                  <c:v>15.326898822777499</c:v>
                </c:pt>
                <c:pt idx="114">
                  <c:v>11.141178299511701</c:v>
                </c:pt>
                <c:pt idx="115">
                  <c:v>11.7231175814438</c:v>
                </c:pt>
                <c:pt idx="116">
                  <c:v>28.279194110934199</c:v>
                </c:pt>
                <c:pt idx="117">
                  <c:v>11.0399745082125</c:v>
                </c:pt>
                <c:pt idx="118">
                  <c:v>15.550227624658699</c:v>
                </c:pt>
                <c:pt idx="119">
                  <c:v>10.001106107803301</c:v>
                </c:pt>
                <c:pt idx="120">
                  <c:v>14.5541261982333</c:v>
                </c:pt>
                <c:pt idx="121">
                  <c:v>13.6191475717626</c:v>
                </c:pt>
                <c:pt idx="122">
                  <c:v>10.6839861093534</c:v>
                </c:pt>
                <c:pt idx="123">
                  <c:v>14.738764686743799</c:v>
                </c:pt>
                <c:pt idx="124">
                  <c:v>22.3463988670531</c:v>
                </c:pt>
                <c:pt idx="125">
                  <c:v>13.388301331451901</c:v>
                </c:pt>
                <c:pt idx="126">
                  <c:v>4.4394110794911397</c:v>
                </c:pt>
                <c:pt idx="127">
                  <c:v>19.665045026545599</c:v>
                </c:pt>
                <c:pt idx="128">
                  <c:v>12.251941011499101</c:v>
                </c:pt>
                <c:pt idx="129">
                  <c:v>19.826041144749201</c:v>
                </c:pt>
                <c:pt idx="130">
                  <c:v>16.424044790037499</c:v>
                </c:pt>
                <c:pt idx="131">
                  <c:v>9.1167727045471096</c:v>
                </c:pt>
                <c:pt idx="132">
                  <c:v>17.406851457621102</c:v>
                </c:pt>
                <c:pt idx="133">
                  <c:v>22.082722264230799</c:v>
                </c:pt>
                <c:pt idx="134">
                  <c:v>10.5109554943473</c:v>
                </c:pt>
                <c:pt idx="135">
                  <c:v>18.928170974432401</c:v>
                </c:pt>
                <c:pt idx="136">
                  <c:v>16.762952265936299</c:v>
                </c:pt>
                <c:pt idx="137">
                  <c:v>12.7713715439334</c:v>
                </c:pt>
                <c:pt idx="138">
                  <c:v>13.635448893173301</c:v>
                </c:pt>
                <c:pt idx="139">
                  <c:v>11.136717261139101</c:v>
                </c:pt>
                <c:pt idx="140">
                  <c:v>22.253137999227299</c:v>
                </c:pt>
                <c:pt idx="141">
                  <c:v>14.1610950418558</c:v>
                </c:pt>
                <c:pt idx="142">
                  <c:v>8.6419280539741994</c:v>
                </c:pt>
                <c:pt idx="143">
                  <c:v>17.070332550280099</c:v>
                </c:pt>
                <c:pt idx="144">
                  <c:v>8.7201444696146808</c:v>
                </c:pt>
                <c:pt idx="145">
                  <c:v>15.0856958427821</c:v>
                </c:pt>
                <c:pt idx="146">
                  <c:v>21.748542333491201</c:v>
                </c:pt>
                <c:pt idx="147">
                  <c:v>11.443323560102399</c:v>
                </c:pt>
                <c:pt idx="148">
                  <c:v>19.124263076376899</c:v>
                </c:pt>
                <c:pt idx="149">
                  <c:v>20.180644857751599</c:v>
                </c:pt>
                <c:pt idx="150">
                  <c:v>12.8818367545363</c:v>
                </c:pt>
                <c:pt idx="151">
                  <c:v>12.9228960740849</c:v>
                </c:pt>
                <c:pt idx="152">
                  <c:v>26.276175410103502</c:v>
                </c:pt>
                <c:pt idx="153">
                  <c:v>20.841425569573602</c:v>
                </c:pt>
                <c:pt idx="154">
                  <c:v>14.274870908422599</c:v>
                </c:pt>
                <c:pt idx="155">
                  <c:v>20.320992876658998</c:v>
                </c:pt>
                <c:pt idx="156">
                  <c:v>12.4972129609131</c:v>
                </c:pt>
                <c:pt idx="157">
                  <c:v>18.7593482688889</c:v>
                </c:pt>
                <c:pt idx="158">
                  <c:v>20.245425896095799</c:v>
                </c:pt>
                <c:pt idx="159">
                  <c:v>15.956315153854099</c:v>
                </c:pt>
                <c:pt idx="160">
                  <c:v>19.912752423251799</c:v>
                </c:pt>
                <c:pt idx="161">
                  <c:v>16.333757168651299</c:v>
                </c:pt>
                <c:pt idx="162">
                  <c:v>14.7126040789997</c:v>
                </c:pt>
                <c:pt idx="163">
                  <c:v>17.412131073107599</c:v>
                </c:pt>
                <c:pt idx="164">
                  <c:v>13.590334322886701</c:v>
                </c:pt>
                <c:pt idx="165">
                  <c:v>11.2225494447476</c:v>
                </c:pt>
                <c:pt idx="166">
                  <c:v>11.8086533058784</c:v>
                </c:pt>
                <c:pt idx="167">
                  <c:v>19.016624656517202</c:v>
                </c:pt>
                <c:pt idx="168">
                  <c:v>19.3066161185684</c:v>
                </c:pt>
                <c:pt idx="169">
                  <c:v>23.489736690971601</c:v>
                </c:pt>
                <c:pt idx="170">
                  <c:v>17.9945059787769</c:v>
                </c:pt>
                <c:pt idx="171">
                  <c:v>9.4712936051894392</c:v>
                </c:pt>
                <c:pt idx="172">
                  <c:v>12.588148975123</c:v>
                </c:pt>
                <c:pt idx="173">
                  <c:v>20.408904452629098</c:v>
                </c:pt>
                <c:pt idx="174">
                  <c:v>9.6024850770075805</c:v>
                </c:pt>
                <c:pt idx="175">
                  <c:v>13.8118416020013</c:v>
                </c:pt>
                <c:pt idx="176">
                  <c:v>12.464763038826201</c:v>
                </c:pt>
                <c:pt idx="177">
                  <c:v>19.453493820163299</c:v>
                </c:pt>
                <c:pt idx="178">
                  <c:v>15.2708337312694</c:v>
                </c:pt>
                <c:pt idx="179">
                  <c:v>17.164437348655198</c:v>
                </c:pt>
                <c:pt idx="180">
                  <c:v>20.554170853893201</c:v>
                </c:pt>
                <c:pt idx="181">
                  <c:v>14.271167092163999</c:v>
                </c:pt>
                <c:pt idx="182">
                  <c:v>16.535364573519299</c:v>
                </c:pt>
                <c:pt idx="183">
                  <c:v>16.409894328579</c:v>
                </c:pt>
                <c:pt idx="184">
                  <c:v>22.4619175789427</c:v>
                </c:pt>
                <c:pt idx="185">
                  <c:v>19.5109053244515</c:v>
                </c:pt>
                <c:pt idx="186">
                  <c:v>18.0851383403052</c:v>
                </c:pt>
                <c:pt idx="187">
                  <c:v>14.984166318507601</c:v>
                </c:pt>
                <c:pt idx="188">
                  <c:v>8.3460557275305103</c:v>
                </c:pt>
                <c:pt idx="189">
                  <c:v>13.779291570279501</c:v>
                </c:pt>
                <c:pt idx="190">
                  <c:v>18.5292787355584</c:v>
                </c:pt>
                <c:pt idx="191">
                  <c:v>15.469836385300001</c:v>
                </c:pt>
                <c:pt idx="192">
                  <c:v>19.225433476107099</c:v>
                </c:pt>
                <c:pt idx="193">
                  <c:v>30.205638551730299</c:v>
                </c:pt>
                <c:pt idx="194">
                  <c:v>14.2102035538118</c:v>
                </c:pt>
                <c:pt idx="195">
                  <c:v>24.937887083423199</c:v>
                </c:pt>
                <c:pt idx="196">
                  <c:v>17.361996016085499</c:v>
                </c:pt>
                <c:pt idx="197">
                  <c:v>11.4522453060749</c:v>
                </c:pt>
                <c:pt idx="198">
                  <c:v>13.610978151635299</c:v>
                </c:pt>
                <c:pt idx="199">
                  <c:v>16.894198514040401</c:v>
                </c:pt>
                <c:pt idx="200">
                  <c:v>16.031655500762501</c:v>
                </c:pt>
                <c:pt idx="201">
                  <c:v>13.800886383923</c:v>
                </c:pt>
                <c:pt idx="202">
                  <c:v>8.41248006017309</c:v>
                </c:pt>
                <c:pt idx="203">
                  <c:v>17.511467060436299</c:v>
                </c:pt>
                <c:pt idx="204">
                  <c:v>20.926034845190401</c:v>
                </c:pt>
                <c:pt idx="205">
                  <c:v>16.134835591969999</c:v>
                </c:pt>
                <c:pt idx="206">
                  <c:v>13.7681700390971</c:v>
                </c:pt>
                <c:pt idx="207">
                  <c:v>15.0682168709751</c:v>
                </c:pt>
                <c:pt idx="208">
                  <c:v>13.191932268844599</c:v>
                </c:pt>
                <c:pt idx="209">
                  <c:v>11.1039098281385</c:v>
                </c:pt>
                <c:pt idx="210">
                  <c:v>13.436403767930701</c:v>
                </c:pt>
                <c:pt idx="211">
                  <c:v>13.2863952420752</c:v>
                </c:pt>
                <c:pt idx="212">
                  <c:v>16.754893476388101</c:v>
                </c:pt>
                <c:pt idx="213">
                  <c:v>16.2722405953579</c:v>
                </c:pt>
                <c:pt idx="214">
                  <c:v>11.505480046667101</c:v>
                </c:pt>
                <c:pt idx="215">
                  <c:v>14.367321477108501</c:v>
                </c:pt>
                <c:pt idx="216">
                  <c:v>16.9304273997253</c:v>
                </c:pt>
                <c:pt idx="217">
                  <c:v>20.1734564450554</c:v>
                </c:pt>
                <c:pt idx="218">
                  <c:v>16.7322992029757</c:v>
                </c:pt>
                <c:pt idx="219">
                  <c:v>8.5369293736577401</c:v>
                </c:pt>
                <c:pt idx="220">
                  <c:v>19.711246853164301</c:v>
                </c:pt>
                <c:pt idx="221">
                  <c:v>15.6585822979629</c:v>
                </c:pt>
                <c:pt idx="222">
                  <c:v>11.1836322978327</c:v>
                </c:pt>
                <c:pt idx="223">
                  <c:v>15.3563515678131</c:v>
                </c:pt>
                <c:pt idx="224">
                  <c:v>25.5552091931504</c:v>
                </c:pt>
                <c:pt idx="225">
                  <c:v>9.7411606483257103</c:v>
                </c:pt>
                <c:pt idx="226">
                  <c:v>21.791122455762199</c:v>
                </c:pt>
                <c:pt idx="227">
                  <c:v>16.1846225888088</c:v>
                </c:pt>
                <c:pt idx="228">
                  <c:v>9.9416678369303106</c:v>
                </c:pt>
                <c:pt idx="229">
                  <c:v>8.5237252251101392</c:v>
                </c:pt>
                <c:pt idx="230">
                  <c:v>10.612692310495699</c:v>
                </c:pt>
                <c:pt idx="231">
                  <c:v>11.9524693010883</c:v>
                </c:pt>
                <c:pt idx="232">
                  <c:v>11.8323777676544</c:v>
                </c:pt>
                <c:pt idx="233">
                  <c:v>18.852320326507201</c:v>
                </c:pt>
                <c:pt idx="234">
                  <c:v>8.9366376513210692</c:v>
                </c:pt>
                <c:pt idx="235">
                  <c:v>12.345186174618901</c:v>
                </c:pt>
                <c:pt idx="236">
                  <c:v>9.6557969047403809</c:v>
                </c:pt>
                <c:pt idx="237">
                  <c:v>11.510531277653101</c:v>
                </c:pt>
                <c:pt idx="238">
                  <c:v>21.743449874336399</c:v>
                </c:pt>
                <c:pt idx="239">
                  <c:v>17.025346253693399</c:v>
                </c:pt>
                <c:pt idx="240">
                  <c:v>15.2926235637389</c:v>
                </c:pt>
                <c:pt idx="241">
                  <c:v>9.8851164124236508</c:v>
                </c:pt>
                <c:pt idx="242">
                  <c:v>20.437543426341801</c:v>
                </c:pt>
                <c:pt idx="243">
                  <c:v>23.2549838554866</c:v>
                </c:pt>
                <c:pt idx="244">
                  <c:v>12.3209518906441</c:v>
                </c:pt>
                <c:pt idx="245">
                  <c:v>9.7394500744064398</c:v>
                </c:pt>
                <c:pt idx="246">
                  <c:v>27.6564841230973</c:v>
                </c:pt>
                <c:pt idx="247">
                  <c:v>8.1108893771256998</c:v>
                </c:pt>
                <c:pt idx="248">
                  <c:v>6.7625789474890299</c:v>
                </c:pt>
                <c:pt idx="249">
                  <c:v>7.9320720193317298</c:v>
                </c:pt>
                <c:pt idx="250">
                  <c:v>24.3645183250906</c:v>
                </c:pt>
                <c:pt idx="251">
                  <c:v>14.8600092849791</c:v>
                </c:pt>
                <c:pt idx="252">
                  <c:v>20.395589091062799</c:v>
                </c:pt>
                <c:pt idx="253">
                  <c:v>14.3372052131716</c:v>
                </c:pt>
                <c:pt idx="254">
                  <c:v>18.372668540717999</c:v>
                </c:pt>
                <c:pt idx="255">
                  <c:v>25.205032141089902</c:v>
                </c:pt>
                <c:pt idx="256">
                  <c:v>13.6603643521576</c:v>
                </c:pt>
                <c:pt idx="257">
                  <c:v>12.077937838293799</c:v>
                </c:pt>
                <c:pt idx="258">
                  <c:v>17.531566300670601</c:v>
                </c:pt>
                <c:pt idx="259">
                  <c:v>13.747904116834</c:v>
                </c:pt>
                <c:pt idx="260">
                  <c:v>17.5874064832072</c:v>
                </c:pt>
                <c:pt idx="261">
                  <c:v>21.245480004825499</c:v>
                </c:pt>
                <c:pt idx="262">
                  <c:v>15.0959645328474</c:v>
                </c:pt>
                <c:pt idx="263">
                  <c:v>19.749222402142099</c:v>
                </c:pt>
                <c:pt idx="264">
                  <c:v>10.7794899033732</c:v>
                </c:pt>
                <c:pt idx="265">
                  <c:v>16.3940802270549</c:v>
                </c:pt>
                <c:pt idx="266">
                  <c:v>13.806858193182499</c:v>
                </c:pt>
                <c:pt idx="267">
                  <c:v>13.487696297862099</c:v>
                </c:pt>
                <c:pt idx="268">
                  <c:v>22.4740616523369</c:v>
                </c:pt>
                <c:pt idx="269">
                  <c:v>8.9036612711506198</c:v>
                </c:pt>
                <c:pt idx="270">
                  <c:v>12.863096198287201</c:v>
                </c:pt>
                <c:pt idx="271">
                  <c:v>18.528754331638702</c:v>
                </c:pt>
                <c:pt idx="272">
                  <c:v>18.474189567743601</c:v>
                </c:pt>
                <c:pt idx="273">
                  <c:v>10.534088070533</c:v>
                </c:pt>
                <c:pt idx="274">
                  <c:v>16.567369641654999</c:v>
                </c:pt>
                <c:pt idx="275">
                  <c:v>21.651700994617901</c:v>
                </c:pt>
                <c:pt idx="276">
                  <c:v>14.419971717707201</c:v>
                </c:pt>
                <c:pt idx="277">
                  <c:v>11.9681358345555</c:v>
                </c:pt>
                <c:pt idx="278">
                  <c:v>18.542549700945202</c:v>
                </c:pt>
                <c:pt idx="279">
                  <c:v>18.751614561014701</c:v>
                </c:pt>
                <c:pt idx="280">
                  <c:v>9.4004789377234808</c:v>
                </c:pt>
                <c:pt idx="281">
                  <c:v>10.543002048416801</c:v>
                </c:pt>
                <c:pt idx="282">
                  <c:v>18.4192934592181</c:v>
                </c:pt>
                <c:pt idx="283">
                  <c:v>9.6379351144483607</c:v>
                </c:pt>
                <c:pt idx="284">
                  <c:v>11.199793200262199</c:v>
                </c:pt>
                <c:pt idx="285">
                  <c:v>20.4947731482313</c:v>
                </c:pt>
                <c:pt idx="286">
                  <c:v>15.2169735122591</c:v>
                </c:pt>
                <c:pt idx="287">
                  <c:v>21.3056494786093</c:v>
                </c:pt>
                <c:pt idx="288">
                  <c:v>12.941897053642201</c:v>
                </c:pt>
                <c:pt idx="289">
                  <c:v>11.2577659656338</c:v>
                </c:pt>
                <c:pt idx="290">
                  <c:v>14.753845233439799</c:v>
                </c:pt>
                <c:pt idx="291">
                  <c:v>14.472633232572701</c:v>
                </c:pt>
                <c:pt idx="292">
                  <c:v>8.6644775190250201</c:v>
                </c:pt>
                <c:pt idx="293">
                  <c:v>12.949658476598</c:v>
                </c:pt>
                <c:pt idx="294">
                  <c:v>20.2330851366176</c:v>
                </c:pt>
                <c:pt idx="295">
                  <c:v>12.284180428048399</c:v>
                </c:pt>
                <c:pt idx="296">
                  <c:v>15.1629032317251</c:v>
                </c:pt>
                <c:pt idx="297">
                  <c:v>27.8874890650374</c:v>
                </c:pt>
                <c:pt idx="298">
                  <c:v>17.8625557298536</c:v>
                </c:pt>
                <c:pt idx="299">
                  <c:v>14.1448159784459</c:v>
                </c:pt>
                <c:pt idx="300">
                  <c:v>21.108001222332099</c:v>
                </c:pt>
                <c:pt idx="301">
                  <c:v>11.602872453160201</c:v>
                </c:pt>
                <c:pt idx="302">
                  <c:v>10.515841161373</c:v>
                </c:pt>
                <c:pt idx="303">
                  <c:v>11.971683431709399</c:v>
                </c:pt>
                <c:pt idx="304">
                  <c:v>13.1594761592917</c:v>
                </c:pt>
                <c:pt idx="305">
                  <c:v>16.900683933701501</c:v>
                </c:pt>
                <c:pt idx="306">
                  <c:v>14.198883985089701</c:v>
                </c:pt>
                <c:pt idx="307">
                  <c:v>14.9458453775515</c:v>
                </c:pt>
                <c:pt idx="308">
                  <c:v>9.1258663527544996</c:v>
                </c:pt>
                <c:pt idx="309">
                  <c:v>15.351689974518401</c:v>
                </c:pt>
                <c:pt idx="310">
                  <c:v>14.7205432712201</c:v>
                </c:pt>
                <c:pt idx="311">
                  <c:v>11.2791476571263</c:v>
                </c:pt>
                <c:pt idx="312">
                  <c:v>22.460589061592</c:v>
                </c:pt>
                <c:pt idx="313">
                  <c:v>23.756171591184</c:v>
                </c:pt>
                <c:pt idx="314">
                  <c:v>12.273056017658</c:v>
                </c:pt>
                <c:pt idx="315">
                  <c:v>16.480922985216399</c:v>
                </c:pt>
                <c:pt idx="316">
                  <c:v>14.881112941635401</c:v>
                </c:pt>
                <c:pt idx="317">
                  <c:v>9.4454107198382502</c:v>
                </c:pt>
                <c:pt idx="318">
                  <c:v>13.430911655576701</c:v>
                </c:pt>
                <c:pt idx="319">
                  <c:v>16.247790229069398</c:v>
                </c:pt>
                <c:pt idx="320">
                  <c:v>18.020408789680499</c:v>
                </c:pt>
                <c:pt idx="321">
                  <c:v>12.5950836537365</c:v>
                </c:pt>
                <c:pt idx="322">
                  <c:v>7.0296023723715599</c:v>
                </c:pt>
                <c:pt idx="323">
                  <c:v>16.979297305489499</c:v>
                </c:pt>
                <c:pt idx="324">
                  <c:v>14.718335924147301</c:v>
                </c:pt>
                <c:pt idx="325">
                  <c:v>9.0658122436163104</c:v>
                </c:pt>
                <c:pt idx="326">
                  <c:v>13.679087055079</c:v>
                </c:pt>
                <c:pt idx="327">
                  <c:v>15.225669600783799</c:v>
                </c:pt>
                <c:pt idx="328">
                  <c:v>13.499455409643399</c:v>
                </c:pt>
                <c:pt idx="329">
                  <c:v>19.832352772600199</c:v>
                </c:pt>
                <c:pt idx="330">
                  <c:v>12.3919572246936</c:v>
                </c:pt>
                <c:pt idx="331">
                  <c:v>17.351436349448502</c:v>
                </c:pt>
                <c:pt idx="332">
                  <c:v>18.647974161582098</c:v>
                </c:pt>
                <c:pt idx="333">
                  <c:v>21.790310154882</c:v>
                </c:pt>
                <c:pt idx="334">
                  <c:v>8.1170133289644202</c:v>
                </c:pt>
                <c:pt idx="335">
                  <c:v>7.0941903042141403</c:v>
                </c:pt>
                <c:pt idx="336">
                  <c:v>29.084746762619801</c:v>
                </c:pt>
                <c:pt idx="337">
                  <c:v>20.370638681882699</c:v>
                </c:pt>
                <c:pt idx="338">
                  <c:v>11.8297403532132</c:v>
                </c:pt>
                <c:pt idx="339">
                  <c:v>12.5109890038493</c:v>
                </c:pt>
                <c:pt idx="340">
                  <c:v>15.415881544723099</c:v>
                </c:pt>
                <c:pt idx="341">
                  <c:v>11.420014621930299</c:v>
                </c:pt>
                <c:pt idx="342">
                  <c:v>16.283444025500401</c:v>
                </c:pt>
                <c:pt idx="343">
                  <c:v>20.6758760277866</c:v>
                </c:pt>
                <c:pt idx="344">
                  <c:v>21.358521839202599</c:v>
                </c:pt>
                <c:pt idx="345">
                  <c:v>14.609777380013099</c:v>
                </c:pt>
                <c:pt idx="346">
                  <c:v>17.183804974856201</c:v>
                </c:pt>
                <c:pt idx="347">
                  <c:v>14.1398620525075</c:v>
                </c:pt>
                <c:pt idx="348">
                  <c:v>26.721334222487499</c:v>
                </c:pt>
                <c:pt idx="349">
                  <c:v>21.7314646361991</c:v>
                </c:pt>
                <c:pt idx="350">
                  <c:v>23.746966131505602</c:v>
                </c:pt>
                <c:pt idx="351">
                  <c:v>9.3334178669573404</c:v>
                </c:pt>
                <c:pt idx="352">
                  <c:v>11.7284139971794</c:v>
                </c:pt>
                <c:pt idx="353">
                  <c:v>16.1067733931934</c:v>
                </c:pt>
                <c:pt idx="354">
                  <c:v>12.7917513023996</c:v>
                </c:pt>
                <c:pt idx="355">
                  <c:v>20.985610419544798</c:v>
                </c:pt>
                <c:pt idx="356">
                  <c:v>10.418398646191299</c:v>
                </c:pt>
                <c:pt idx="357">
                  <c:v>19.028695364472799</c:v>
                </c:pt>
                <c:pt idx="358">
                  <c:v>10.8785916975679</c:v>
                </c:pt>
                <c:pt idx="359">
                  <c:v>16.993234329842998</c:v>
                </c:pt>
                <c:pt idx="360">
                  <c:v>17.569221084318102</c:v>
                </c:pt>
                <c:pt idx="361">
                  <c:v>11.1306244957656</c:v>
                </c:pt>
                <c:pt idx="362">
                  <c:v>17.964203045883998</c:v>
                </c:pt>
                <c:pt idx="363">
                  <c:v>14.344307326255301</c:v>
                </c:pt>
                <c:pt idx="364">
                  <c:v>15.101484517806099</c:v>
                </c:pt>
                <c:pt idx="365">
                  <c:v>13.7259784735772</c:v>
                </c:pt>
                <c:pt idx="366">
                  <c:v>13.3152586175334</c:v>
                </c:pt>
                <c:pt idx="367">
                  <c:v>10.9990919069316</c:v>
                </c:pt>
                <c:pt idx="368">
                  <c:v>18.705995134056099</c:v>
                </c:pt>
                <c:pt idx="369">
                  <c:v>18.927854362765501</c:v>
                </c:pt>
                <c:pt idx="370">
                  <c:v>9.0311354134111408</c:v>
                </c:pt>
                <c:pt idx="371">
                  <c:v>14.686918158758401</c:v>
                </c:pt>
                <c:pt idx="372">
                  <c:v>21.738199105933202</c:v>
                </c:pt>
                <c:pt idx="373">
                  <c:v>27.7091530490903</c:v>
                </c:pt>
                <c:pt idx="374">
                  <c:v>14.269886839664199</c:v>
                </c:pt>
                <c:pt idx="375">
                  <c:v>21.6627328108762</c:v>
                </c:pt>
                <c:pt idx="376">
                  <c:v>20.507280119206701</c:v>
                </c:pt>
                <c:pt idx="377">
                  <c:v>12.966903229644201</c:v>
                </c:pt>
                <c:pt idx="378">
                  <c:v>11.518743274759901</c:v>
                </c:pt>
                <c:pt idx="379">
                  <c:v>18.745533632962498</c:v>
                </c:pt>
                <c:pt idx="380">
                  <c:v>10.116302838854599</c:v>
                </c:pt>
                <c:pt idx="381">
                  <c:v>18.004689261347799</c:v>
                </c:pt>
                <c:pt idx="382">
                  <c:v>18.201680461661599</c:v>
                </c:pt>
                <c:pt idx="383">
                  <c:v>12.727900705190899</c:v>
                </c:pt>
                <c:pt idx="384">
                  <c:v>13.343563494437999</c:v>
                </c:pt>
                <c:pt idx="385">
                  <c:v>15.6838813806133</c:v>
                </c:pt>
                <c:pt idx="386">
                  <c:v>11.404188260163099</c:v>
                </c:pt>
                <c:pt idx="387">
                  <c:v>17.6462602195664</c:v>
                </c:pt>
                <c:pt idx="388">
                  <c:v>14.624179142762801</c:v>
                </c:pt>
                <c:pt idx="389">
                  <c:v>18.766212637511799</c:v>
                </c:pt>
                <c:pt idx="390">
                  <c:v>7.8318256762639002</c:v>
                </c:pt>
                <c:pt idx="391">
                  <c:v>15.708652828693101</c:v>
                </c:pt>
                <c:pt idx="392">
                  <c:v>16.6853163755693</c:v>
                </c:pt>
                <c:pt idx="393">
                  <c:v>15.6855881767135</c:v>
                </c:pt>
                <c:pt idx="394">
                  <c:v>9.5232392297239894</c:v>
                </c:pt>
                <c:pt idx="395">
                  <c:v>9.5615975878035506</c:v>
                </c:pt>
                <c:pt idx="396">
                  <c:v>18.931109148492201</c:v>
                </c:pt>
                <c:pt idx="397">
                  <c:v>15.417406394607401</c:v>
                </c:pt>
                <c:pt idx="398">
                  <c:v>12.5150845348623</c:v>
                </c:pt>
                <c:pt idx="399">
                  <c:v>16.664550106791399</c:v>
                </c:pt>
                <c:pt idx="400">
                  <c:v>23.894541525837401</c:v>
                </c:pt>
                <c:pt idx="401">
                  <c:v>7.6374794343816204</c:v>
                </c:pt>
                <c:pt idx="402">
                  <c:v>15.437098140818</c:v>
                </c:pt>
                <c:pt idx="403">
                  <c:v>8.6377051683793695</c:v>
                </c:pt>
                <c:pt idx="404">
                  <c:v>19.278023138110999</c:v>
                </c:pt>
                <c:pt idx="405">
                  <c:v>14.382955333259201</c:v>
                </c:pt>
                <c:pt idx="406">
                  <c:v>13.952935975670499</c:v>
                </c:pt>
                <c:pt idx="407">
                  <c:v>21.843565366851902</c:v>
                </c:pt>
                <c:pt idx="408">
                  <c:v>21.223004608320799</c:v>
                </c:pt>
                <c:pt idx="409">
                  <c:v>19.699320181363099</c:v>
                </c:pt>
                <c:pt idx="410">
                  <c:v>15.253388123640001</c:v>
                </c:pt>
                <c:pt idx="411">
                  <c:v>15.461338616232901</c:v>
                </c:pt>
                <c:pt idx="412">
                  <c:v>16.292786577045401</c:v>
                </c:pt>
                <c:pt idx="413">
                  <c:v>11.7621959583141</c:v>
                </c:pt>
                <c:pt idx="414">
                  <c:v>17.349565402871502</c:v>
                </c:pt>
                <c:pt idx="415">
                  <c:v>11.8147414292902</c:v>
                </c:pt>
                <c:pt idx="416">
                  <c:v>9.3499278274305908</c:v>
                </c:pt>
                <c:pt idx="417">
                  <c:v>18.648531369188198</c:v>
                </c:pt>
                <c:pt idx="418">
                  <c:v>12.873150249903601</c:v>
                </c:pt>
                <c:pt idx="419">
                  <c:v>8.7435541945059398</c:v>
                </c:pt>
                <c:pt idx="420">
                  <c:v>27.462994352344001</c:v>
                </c:pt>
                <c:pt idx="421">
                  <c:v>10.299517745422101</c:v>
                </c:pt>
                <c:pt idx="422">
                  <c:v>15.441326830677699</c:v>
                </c:pt>
                <c:pt idx="423">
                  <c:v>23.650178835412301</c:v>
                </c:pt>
                <c:pt idx="424">
                  <c:v>15.7804838496297</c:v>
                </c:pt>
                <c:pt idx="425">
                  <c:v>15.796686185565401</c:v>
                </c:pt>
                <c:pt idx="426">
                  <c:v>12.059662954814399</c:v>
                </c:pt>
                <c:pt idx="427">
                  <c:v>9.5824077272243002</c:v>
                </c:pt>
                <c:pt idx="428">
                  <c:v>20.9602663038097</c:v>
                </c:pt>
                <c:pt idx="429">
                  <c:v>20.892217625057398</c:v>
                </c:pt>
                <c:pt idx="430">
                  <c:v>13.1009478744778</c:v>
                </c:pt>
                <c:pt idx="431">
                  <c:v>22.798633845170301</c:v>
                </c:pt>
                <c:pt idx="432">
                  <c:v>23.0627319477368</c:v>
                </c:pt>
                <c:pt idx="433">
                  <c:v>12.166207678844099</c:v>
                </c:pt>
                <c:pt idx="434">
                  <c:v>14.683547357774</c:v>
                </c:pt>
                <c:pt idx="435">
                  <c:v>15.1074433621677</c:v>
                </c:pt>
                <c:pt idx="436">
                  <c:v>11.725286718589301</c:v>
                </c:pt>
                <c:pt idx="437">
                  <c:v>11.698252971096601</c:v>
                </c:pt>
                <c:pt idx="438">
                  <c:v>18.738580341891801</c:v>
                </c:pt>
                <c:pt idx="439">
                  <c:v>22.346467007759401</c:v>
                </c:pt>
                <c:pt idx="440">
                  <c:v>12.6030553322631</c:v>
                </c:pt>
                <c:pt idx="441">
                  <c:v>23.5359947368378</c:v>
                </c:pt>
                <c:pt idx="442">
                  <c:v>13.02948406958</c:v>
                </c:pt>
                <c:pt idx="443">
                  <c:v>15.1015345795367</c:v>
                </c:pt>
                <c:pt idx="444">
                  <c:v>8.5231811537967896</c:v>
                </c:pt>
                <c:pt idx="445">
                  <c:v>18.0136992877264</c:v>
                </c:pt>
                <c:pt idx="446">
                  <c:v>5.8657398436380204</c:v>
                </c:pt>
                <c:pt idx="447">
                  <c:v>23.637423225187199</c:v>
                </c:pt>
                <c:pt idx="448">
                  <c:v>14.1053823300839</c:v>
                </c:pt>
                <c:pt idx="449">
                  <c:v>10.397986777292299</c:v>
                </c:pt>
                <c:pt idx="450">
                  <c:v>17.9674254834718</c:v>
                </c:pt>
                <c:pt idx="451">
                  <c:v>13.417693196738499</c:v>
                </c:pt>
                <c:pt idx="452">
                  <c:v>14.6616630707988</c:v>
                </c:pt>
                <c:pt idx="453">
                  <c:v>7.0234651747225696</c:v>
                </c:pt>
                <c:pt idx="454">
                  <c:v>18.759134602822801</c:v>
                </c:pt>
                <c:pt idx="455">
                  <c:v>20.445638186937401</c:v>
                </c:pt>
                <c:pt idx="456">
                  <c:v>16.1702972041763</c:v>
                </c:pt>
                <c:pt idx="457">
                  <c:v>15.6776098250151</c:v>
                </c:pt>
                <c:pt idx="458">
                  <c:v>15.777762469616899</c:v>
                </c:pt>
                <c:pt idx="459">
                  <c:v>15.190945208300001</c:v>
                </c:pt>
                <c:pt idx="460">
                  <c:v>21.6505181148971</c:v>
                </c:pt>
                <c:pt idx="461">
                  <c:v>21.497832145432699</c:v>
                </c:pt>
                <c:pt idx="462">
                  <c:v>18.100534658615899</c:v>
                </c:pt>
                <c:pt idx="463">
                  <c:v>27.468918067405301</c:v>
                </c:pt>
                <c:pt idx="464">
                  <c:v>14.709587766260301</c:v>
                </c:pt>
                <c:pt idx="465">
                  <c:v>17.423869424244302</c:v>
                </c:pt>
                <c:pt idx="466">
                  <c:v>12.159026480533999</c:v>
                </c:pt>
                <c:pt idx="467">
                  <c:v>19.548127364431998</c:v>
                </c:pt>
                <c:pt idx="468">
                  <c:v>12.7158556677646</c:v>
                </c:pt>
                <c:pt idx="469">
                  <c:v>14.749071848164199</c:v>
                </c:pt>
                <c:pt idx="470">
                  <c:v>14.395070324069</c:v>
                </c:pt>
                <c:pt idx="471">
                  <c:v>19.1134722324413</c:v>
                </c:pt>
                <c:pt idx="472">
                  <c:v>25.105917754484299</c:v>
                </c:pt>
                <c:pt idx="473">
                  <c:v>10.4645069161456</c:v>
                </c:pt>
                <c:pt idx="474">
                  <c:v>17.647687595879301</c:v>
                </c:pt>
                <c:pt idx="475">
                  <c:v>19.181934865684202</c:v>
                </c:pt>
                <c:pt idx="476">
                  <c:v>16.522887476636601</c:v>
                </c:pt>
                <c:pt idx="477">
                  <c:v>28.9892724184303</c:v>
                </c:pt>
                <c:pt idx="478">
                  <c:v>16.694611431040201</c:v>
                </c:pt>
                <c:pt idx="479">
                  <c:v>17.8501030979908</c:v>
                </c:pt>
                <c:pt idx="480">
                  <c:v>16.141443735064701</c:v>
                </c:pt>
                <c:pt idx="481">
                  <c:v>8.5806497866689799</c:v>
                </c:pt>
                <c:pt idx="482">
                  <c:v>13.7797888790634</c:v>
                </c:pt>
                <c:pt idx="483">
                  <c:v>15.886352354715401</c:v>
                </c:pt>
                <c:pt idx="484">
                  <c:v>16.355465073920399</c:v>
                </c:pt>
                <c:pt idx="485">
                  <c:v>10.772162894767501</c:v>
                </c:pt>
                <c:pt idx="486">
                  <c:v>17.906590138570898</c:v>
                </c:pt>
                <c:pt idx="487">
                  <c:v>12.2199038374333</c:v>
                </c:pt>
                <c:pt idx="488">
                  <c:v>18.637684315701499</c:v>
                </c:pt>
                <c:pt idx="489">
                  <c:v>19.891903774894701</c:v>
                </c:pt>
                <c:pt idx="490">
                  <c:v>12.9572625553481</c:v>
                </c:pt>
                <c:pt idx="491">
                  <c:v>18.6239032354611</c:v>
                </c:pt>
                <c:pt idx="492">
                  <c:v>21.145756693637701</c:v>
                </c:pt>
                <c:pt idx="493">
                  <c:v>11.6399958438721</c:v>
                </c:pt>
                <c:pt idx="494">
                  <c:v>21.0047129061169</c:v>
                </c:pt>
                <c:pt idx="495">
                  <c:v>11.706884025962299</c:v>
                </c:pt>
                <c:pt idx="496">
                  <c:v>9.0141174453647697</c:v>
                </c:pt>
                <c:pt idx="497">
                  <c:v>15.7482392852683</c:v>
                </c:pt>
                <c:pt idx="498">
                  <c:v>16.442318223380301</c:v>
                </c:pt>
                <c:pt idx="499">
                  <c:v>19.241486980028</c:v>
                </c:pt>
                <c:pt idx="500">
                  <c:v>23.276165212988801</c:v>
                </c:pt>
                <c:pt idx="501">
                  <c:v>16.554834071241501</c:v>
                </c:pt>
                <c:pt idx="502">
                  <c:v>19.029492202302201</c:v>
                </c:pt>
                <c:pt idx="503">
                  <c:v>24.924483252285999</c:v>
                </c:pt>
                <c:pt idx="504">
                  <c:v>10.3203371203267</c:v>
                </c:pt>
                <c:pt idx="505">
                  <c:v>11.611891329515</c:v>
                </c:pt>
                <c:pt idx="506">
                  <c:v>9.5316649851690904</c:v>
                </c:pt>
                <c:pt idx="507">
                  <c:v>13.7644569105132</c:v>
                </c:pt>
                <c:pt idx="508">
                  <c:v>12.171473440212599</c:v>
                </c:pt>
                <c:pt idx="509">
                  <c:v>11.9969660794521</c:v>
                </c:pt>
                <c:pt idx="510">
                  <c:v>8.7522284790495508</c:v>
                </c:pt>
                <c:pt idx="511">
                  <c:v>25.395281908946199</c:v>
                </c:pt>
                <c:pt idx="512">
                  <c:v>23.502249185946798</c:v>
                </c:pt>
                <c:pt idx="513">
                  <c:v>17.230090058257399</c:v>
                </c:pt>
                <c:pt idx="514">
                  <c:v>21.6717699152872</c:v>
                </c:pt>
                <c:pt idx="515">
                  <c:v>17.4873691301703</c:v>
                </c:pt>
                <c:pt idx="516">
                  <c:v>13.0189838666622</c:v>
                </c:pt>
                <c:pt idx="517">
                  <c:v>16.677083600002199</c:v>
                </c:pt>
                <c:pt idx="518">
                  <c:v>14.302877280198</c:v>
                </c:pt>
                <c:pt idx="519">
                  <c:v>18.634196324013899</c:v>
                </c:pt>
                <c:pt idx="520">
                  <c:v>19.037416792390001</c:v>
                </c:pt>
                <c:pt idx="521">
                  <c:v>18.902934008611801</c:v>
                </c:pt>
                <c:pt idx="522">
                  <c:v>19.383947941851801</c:v>
                </c:pt>
                <c:pt idx="523">
                  <c:v>12.9191063118903</c:v>
                </c:pt>
                <c:pt idx="524">
                  <c:v>13.9262789334565</c:v>
                </c:pt>
                <c:pt idx="525">
                  <c:v>12.5953849024504</c:v>
                </c:pt>
                <c:pt idx="526">
                  <c:v>19.515219390378299</c:v>
                </c:pt>
                <c:pt idx="527">
                  <c:v>18.5129462951199</c:v>
                </c:pt>
                <c:pt idx="528">
                  <c:v>19.743182704113799</c:v>
                </c:pt>
                <c:pt idx="529">
                  <c:v>8.6704046386975602</c:v>
                </c:pt>
                <c:pt idx="530">
                  <c:v>21.1632149543303</c:v>
                </c:pt>
                <c:pt idx="531">
                  <c:v>25.024305525277601</c:v>
                </c:pt>
                <c:pt idx="532">
                  <c:v>22.2022678517116</c:v>
                </c:pt>
                <c:pt idx="533">
                  <c:v>22.414982463129601</c:v>
                </c:pt>
                <c:pt idx="534">
                  <c:v>25.948870241457701</c:v>
                </c:pt>
                <c:pt idx="535">
                  <c:v>25.5718841407983</c:v>
                </c:pt>
                <c:pt idx="536">
                  <c:v>12.6810544925189</c:v>
                </c:pt>
                <c:pt idx="537">
                  <c:v>16.9001889156456</c:v>
                </c:pt>
                <c:pt idx="538">
                  <c:v>10.3749818108504</c:v>
                </c:pt>
                <c:pt idx="539">
                  <c:v>22.891623469037899</c:v>
                </c:pt>
                <c:pt idx="540">
                  <c:v>9.0674836724028296</c:v>
                </c:pt>
                <c:pt idx="541">
                  <c:v>18.629564748690299</c:v>
                </c:pt>
                <c:pt idx="542">
                  <c:v>14.7476691309649</c:v>
                </c:pt>
                <c:pt idx="543">
                  <c:v>19.585931081663201</c:v>
                </c:pt>
                <c:pt idx="544">
                  <c:v>10.0300834654197</c:v>
                </c:pt>
                <c:pt idx="545">
                  <c:v>10.612519564739699</c:v>
                </c:pt>
                <c:pt idx="546">
                  <c:v>21.705345088362101</c:v>
                </c:pt>
                <c:pt idx="547">
                  <c:v>19.064750445180799</c:v>
                </c:pt>
                <c:pt idx="548">
                  <c:v>16.3128051113904</c:v>
                </c:pt>
                <c:pt idx="549">
                  <c:v>15.6029063681256</c:v>
                </c:pt>
                <c:pt idx="550">
                  <c:v>10.3001683006544</c:v>
                </c:pt>
                <c:pt idx="551">
                  <c:v>14.6538093740646</c:v>
                </c:pt>
                <c:pt idx="552">
                  <c:v>15.422526383616299</c:v>
                </c:pt>
                <c:pt idx="553">
                  <c:v>20.397565295556099</c:v>
                </c:pt>
                <c:pt idx="554">
                  <c:v>18.6636509321877</c:v>
                </c:pt>
                <c:pt idx="555">
                  <c:v>9.6129416798575296</c:v>
                </c:pt>
                <c:pt idx="556">
                  <c:v>14.2668212759677</c:v>
                </c:pt>
                <c:pt idx="557">
                  <c:v>15.5080895033845</c:v>
                </c:pt>
                <c:pt idx="558">
                  <c:v>21.5353069753608</c:v>
                </c:pt>
                <c:pt idx="559">
                  <c:v>14.941710472432201</c:v>
                </c:pt>
                <c:pt idx="560">
                  <c:v>17.6647268436522</c:v>
                </c:pt>
                <c:pt idx="561">
                  <c:v>16.064470172529301</c:v>
                </c:pt>
                <c:pt idx="562">
                  <c:v>20.236776411987101</c:v>
                </c:pt>
                <c:pt idx="563">
                  <c:v>14.109961552225201</c:v>
                </c:pt>
                <c:pt idx="564">
                  <c:v>20.429462868140501</c:v>
                </c:pt>
                <c:pt idx="565">
                  <c:v>12.0217509929691</c:v>
                </c:pt>
                <c:pt idx="566">
                  <c:v>10.873491413308701</c:v>
                </c:pt>
                <c:pt idx="567">
                  <c:v>18.335311765199702</c:v>
                </c:pt>
                <c:pt idx="568">
                  <c:v>15.6354377235409</c:v>
                </c:pt>
                <c:pt idx="569">
                  <c:v>13.864275939021301</c:v>
                </c:pt>
                <c:pt idx="570">
                  <c:v>9.70645838309329</c:v>
                </c:pt>
                <c:pt idx="571">
                  <c:v>20.264803892793399</c:v>
                </c:pt>
                <c:pt idx="572">
                  <c:v>16.111136498013799</c:v>
                </c:pt>
                <c:pt idx="573">
                  <c:v>7.4686952093287697</c:v>
                </c:pt>
                <c:pt idx="574">
                  <c:v>8.2172830068579792</c:v>
                </c:pt>
                <c:pt idx="575">
                  <c:v>7.4600302340516196</c:v>
                </c:pt>
                <c:pt idx="576">
                  <c:v>17.280865478733901</c:v>
                </c:pt>
                <c:pt idx="577">
                  <c:v>23.197754489649999</c:v>
                </c:pt>
                <c:pt idx="578">
                  <c:v>13.530649215913</c:v>
                </c:pt>
                <c:pt idx="579">
                  <c:v>18.985173666918499</c:v>
                </c:pt>
                <c:pt idx="580">
                  <c:v>15.8623000076037</c:v>
                </c:pt>
                <c:pt idx="581">
                  <c:v>16.932321592257999</c:v>
                </c:pt>
                <c:pt idx="582">
                  <c:v>13.861859181595801</c:v>
                </c:pt>
                <c:pt idx="583">
                  <c:v>14.660697102449699</c:v>
                </c:pt>
                <c:pt idx="584">
                  <c:v>15.4674687233558</c:v>
                </c:pt>
                <c:pt idx="585">
                  <c:v>18.6293196990821</c:v>
                </c:pt>
                <c:pt idx="586">
                  <c:v>11.8147824003089</c:v>
                </c:pt>
                <c:pt idx="587">
                  <c:v>19.8530983426757</c:v>
                </c:pt>
                <c:pt idx="588">
                  <c:v>20.011116711231399</c:v>
                </c:pt>
                <c:pt idx="589">
                  <c:v>11.1102342149943</c:v>
                </c:pt>
                <c:pt idx="590">
                  <c:v>8.7038968180568208</c:v>
                </c:pt>
                <c:pt idx="591">
                  <c:v>18.026171946468899</c:v>
                </c:pt>
                <c:pt idx="592">
                  <c:v>24.6943874406291</c:v>
                </c:pt>
                <c:pt idx="593">
                  <c:v>15.5837733715599</c:v>
                </c:pt>
                <c:pt idx="594">
                  <c:v>8.1100282487602708</c:v>
                </c:pt>
                <c:pt idx="595">
                  <c:v>16.3141445791723</c:v>
                </c:pt>
                <c:pt idx="596">
                  <c:v>15.2420450753274</c:v>
                </c:pt>
                <c:pt idx="597">
                  <c:v>9.2259758562129495</c:v>
                </c:pt>
                <c:pt idx="598">
                  <c:v>24.0902358371637</c:v>
                </c:pt>
                <c:pt idx="599">
                  <c:v>13.762776142514101</c:v>
                </c:pt>
                <c:pt idx="600">
                  <c:v>14.168739234037901</c:v>
                </c:pt>
                <c:pt idx="601">
                  <c:v>24.022500277479299</c:v>
                </c:pt>
                <c:pt idx="602">
                  <c:v>13.9027312674306</c:v>
                </c:pt>
                <c:pt idx="603">
                  <c:v>20.106180901635</c:v>
                </c:pt>
                <c:pt idx="604">
                  <c:v>17.313850289818198</c:v>
                </c:pt>
                <c:pt idx="605">
                  <c:v>17.7966005884509</c:v>
                </c:pt>
                <c:pt idx="606">
                  <c:v>17.149860365193099</c:v>
                </c:pt>
                <c:pt idx="607">
                  <c:v>18.671078206632</c:v>
                </c:pt>
                <c:pt idx="608">
                  <c:v>18.7808238585888</c:v>
                </c:pt>
                <c:pt idx="609">
                  <c:v>13.5595770603326</c:v>
                </c:pt>
                <c:pt idx="610">
                  <c:v>19.822271380526701</c:v>
                </c:pt>
                <c:pt idx="611">
                  <c:v>13.7789508768041</c:v>
                </c:pt>
                <c:pt idx="612">
                  <c:v>20.236411287922799</c:v>
                </c:pt>
                <c:pt idx="613">
                  <c:v>15.4708253007284</c:v>
                </c:pt>
                <c:pt idx="614">
                  <c:v>11.0547680142296</c:v>
                </c:pt>
                <c:pt idx="615">
                  <c:v>15.925635856472899</c:v>
                </c:pt>
                <c:pt idx="616">
                  <c:v>13.249342771649699</c:v>
                </c:pt>
                <c:pt idx="617">
                  <c:v>10.842026991696301</c:v>
                </c:pt>
                <c:pt idx="618">
                  <c:v>10.5274365932548</c:v>
                </c:pt>
                <c:pt idx="619">
                  <c:v>16.185888054733301</c:v>
                </c:pt>
                <c:pt idx="620">
                  <c:v>10.849975807734401</c:v>
                </c:pt>
                <c:pt idx="621">
                  <c:v>13.791939273973901</c:v>
                </c:pt>
                <c:pt idx="622">
                  <c:v>8.2177396293403504</c:v>
                </c:pt>
                <c:pt idx="623">
                  <c:v>14.7450246736375</c:v>
                </c:pt>
                <c:pt idx="624">
                  <c:v>19.419715025134799</c:v>
                </c:pt>
                <c:pt idx="625">
                  <c:v>11.375771675490199</c:v>
                </c:pt>
                <c:pt idx="626">
                  <c:v>15.8129680253891</c:v>
                </c:pt>
                <c:pt idx="627">
                  <c:v>15.4518625366845</c:v>
                </c:pt>
                <c:pt idx="628">
                  <c:v>14.0260227538175</c:v>
                </c:pt>
                <c:pt idx="629">
                  <c:v>14.0111089904201</c:v>
                </c:pt>
                <c:pt idx="630">
                  <c:v>16.345917682896999</c:v>
                </c:pt>
                <c:pt idx="631">
                  <c:v>15.7543034601774</c:v>
                </c:pt>
                <c:pt idx="632">
                  <c:v>22.1696046546543</c:v>
                </c:pt>
                <c:pt idx="633">
                  <c:v>15.2574681643262</c:v>
                </c:pt>
                <c:pt idx="634">
                  <c:v>10.0430485944423</c:v>
                </c:pt>
                <c:pt idx="635">
                  <c:v>8.7602217121635793</c:v>
                </c:pt>
                <c:pt idx="636">
                  <c:v>15.7210281739228</c:v>
                </c:pt>
                <c:pt idx="637">
                  <c:v>8.4632913652263593</c:v>
                </c:pt>
                <c:pt idx="638">
                  <c:v>14.1021199121836</c:v>
                </c:pt>
                <c:pt idx="639">
                  <c:v>8.8018060200092894</c:v>
                </c:pt>
                <c:pt idx="640">
                  <c:v>21.215511201581599</c:v>
                </c:pt>
                <c:pt idx="641">
                  <c:v>23.6163755551859</c:v>
                </c:pt>
                <c:pt idx="642">
                  <c:v>26.857069756019801</c:v>
                </c:pt>
                <c:pt idx="643">
                  <c:v>14.9186988950591</c:v>
                </c:pt>
                <c:pt idx="644">
                  <c:v>8.9588775169967096</c:v>
                </c:pt>
                <c:pt idx="645">
                  <c:v>24.1000775721559</c:v>
                </c:pt>
                <c:pt idx="646">
                  <c:v>12.3112242184298</c:v>
                </c:pt>
                <c:pt idx="647">
                  <c:v>15.1021452768244</c:v>
                </c:pt>
                <c:pt idx="648">
                  <c:v>10.510458242821199</c:v>
                </c:pt>
                <c:pt idx="649">
                  <c:v>22.8162944830169</c:v>
                </c:pt>
                <c:pt idx="650">
                  <c:v>16.716947524565001</c:v>
                </c:pt>
                <c:pt idx="651">
                  <c:v>16.255515118953699</c:v>
                </c:pt>
                <c:pt idx="652">
                  <c:v>11.640316913544501</c:v>
                </c:pt>
                <c:pt idx="653">
                  <c:v>15.2373527455096</c:v>
                </c:pt>
                <c:pt idx="654">
                  <c:v>14.3361545342922</c:v>
                </c:pt>
                <c:pt idx="655">
                  <c:v>6.40791826115783</c:v>
                </c:pt>
                <c:pt idx="656">
                  <c:v>17.7376198562092</c:v>
                </c:pt>
                <c:pt idx="657">
                  <c:v>16.538671874335101</c:v>
                </c:pt>
                <c:pt idx="658">
                  <c:v>18.072483616834401</c:v>
                </c:pt>
                <c:pt idx="659">
                  <c:v>13.004931084750501</c:v>
                </c:pt>
                <c:pt idx="660">
                  <c:v>16.6406693997662</c:v>
                </c:pt>
                <c:pt idx="661">
                  <c:v>11.710371534783899</c:v>
                </c:pt>
                <c:pt idx="662">
                  <c:v>11.559386624590299</c:v>
                </c:pt>
                <c:pt idx="663">
                  <c:v>13.6620493657467</c:v>
                </c:pt>
                <c:pt idx="664">
                  <c:v>10.0877856078649</c:v>
                </c:pt>
                <c:pt idx="665">
                  <c:v>17.633067521984</c:v>
                </c:pt>
                <c:pt idx="666">
                  <c:v>12.670617612353301</c:v>
                </c:pt>
                <c:pt idx="667">
                  <c:v>19.517019986321301</c:v>
                </c:pt>
                <c:pt idx="668">
                  <c:v>13.090721378752299</c:v>
                </c:pt>
                <c:pt idx="669">
                  <c:v>17.602588709737201</c:v>
                </c:pt>
                <c:pt idx="670">
                  <c:v>12.269797674990601</c:v>
                </c:pt>
                <c:pt idx="671">
                  <c:v>20.729333137712501</c:v>
                </c:pt>
                <c:pt idx="672">
                  <c:v>14.0822281266981</c:v>
                </c:pt>
                <c:pt idx="673">
                  <c:v>23.9809909336992</c:v>
                </c:pt>
                <c:pt idx="674">
                  <c:v>13.5292267719134</c:v>
                </c:pt>
                <c:pt idx="675">
                  <c:v>16.987970119459298</c:v>
                </c:pt>
                <c:pt idx="676">
                  <c:v>12.8350082780749</c:v>
                </c:pt>
                <c:pt idx="677">
                  <c:v>12.9456092109835</c:v>
                </c:pt>
                <c:pt idx="678">
                  <c:v>10.357354017723299</c:v>
                </c:pt>
                <c:pt idx="679">
                  <c:v>17.718808657649198</c:v>
                </c:pt>
                <c:pt idx="680">
                  <c:v>13.417661260874</c:v>
                </c:pt>
                <c:pt idx="681">
                  <c:v>23.248302603097301</c:v>
                </c:pt>
                <c:pt idx="682">
                  <c:v>11.014461839871499</c:v>
                </c:pt>
                <c:pt idx="683">
                  <c:v>18.281069852697001</c:v>
                </c:pt>
                <c:pt idx="684">
                  <c:v>12.238461030876</c:v>
                </c:pt>
                <c:pt idx="685">
                  <c:v>10.993731164113999</c:v>
                </c:pt>
                <c:pt idx="686">
                  <c:v>16.7734151809466</c:v>
                </c:pt>
                <c:pt idx="687">
                  <c:v>11.683363559851699</c:v>
                </c:pt>
                <c:pt idx="688">
                  <c:v>11.4621478114274</c:v>
                </c:pt>
                <c:pt idx="689">
                  <c:v>16.611277201615898</c:v>
                </c:pt>
                <c:pt idx="690">
                  <c:v>17.812840218348601</c:v>
                </c:pt>
                <c:pt idx="691">
                  <c:v>6.4799424904404503</c:v>
                </c:pt>
                <c:pt idx="692">
                  <c:v>12.935135585446501</c:v>
                </c:pt>
                <c:pt idx="693">
                  <c:v>13.307880510006701</c:v>
                </c:pt>
                <c:pt idx="694">
                  <c:v>19.744512406938998</c:v>
                </c:pt>
                <c:pt idx="695">
                  <c:v>19.130384428383</c:v>
                </c:pt>
                <c:pt idx="696">
                  <c:v>18.001993105335</c:v>
                </c:pt>
                <c:pt idx="697">
                  <c:v>24.295752558400501</c:v>
                </c:pt>
                <c:pt idx="698">
                  <c:v>11.919580636052</c:v>
                </c:pt>
                <c:pt idx="699">
                  <c:v>20.3506160474215</c:v>
                </c:pt>
                <c:pt idx="700">
                  <c:v>18.698466902997001</c:v>
                </c:pt>
                <c:pt idx="701">
                  <c:v>15.000112432780799</c:v>
                </c:pt>
                <c:pt idx="702">
                  <c:v>10.2588834069666</c:v>
                </c:pt>
                <c:pt idx="703">
                  <c:v>12.390966642056</c:v>
                </c:pt>
                <c:pt idx="704">
                  <c:v>18.8796382917144</c:v>
                </c:pt>
                <c:pt idx="705">
                  <c:v>22.393753078089599</c:v>
                </c:pt>
                <c:pt idx="706">
                  <c:v>16.018637021477101</c:v>
                </c:pt>
                <c:pt idx="707">
                  <c:v>12.5121263439702</c:v>
                </c:pt>
                <c:pt idx="708">
                  <c:v>12.2588610882155</c:v>
                </c:pt>
                <c:pt idx="709">
                  <c:v>28.372658907637799</c:v>
                </c:pt>
                <c:pt idx="710">
                  <c:v>15.211511248646101</c:v>
                </c:pt>
                <c:pt idx="711">
                  <c:v>17.278805157264902</c:v>
                </c:pt>
                <c:pt idx="712">
                  <c:v>22.3083751298424</c:v>
                </c:pt>
                <c:pt idx="713">
                  <c:v>15.2794368949528</c:v>
                </c:pt>
                <c:pt idx="714">
                  <c:v>9.4704236601593692</c:v>
                </c:pt>
                <c:pt idx="715">
                  <c:v>15.656165879519399</c:v>
                </c:pt>
                <c:pt idx="716">
                  <c:v>19.210775041503499</c:v>
                </c:pt>
                <c:pt idx="717">
                  <c:v>12.194258872178199</c:v>
                </c:pt>
                <c:pt idx="718">
                  <c:v>16.115205913419199</c:v>
                </c:pt>
                <c:pt idx="719">
                  <c:v>14.264477726715</c:v>
                </c:pt>
                <c:pt idx="720">
                  <c:v>14.7436876038695</c:v>
                </c:pt>
                <c:pt idx="721">
                  <c:v>16.4210846900496</c:v>
                </c:pt>
                <c:pt idx="722">
                  <c:v>23.4407110203509</c:v>
                </c:pt>
                <c:pt idx="723">
                  <c:v>21.3012336718119</c:v>
                </c:pt>
                <c:pt idx="724">
                  <c:v>18.329940051844801</c:v>
                </c:pt>
                <c:pt idx="725">
                  <c:v>12.3234253684404</c:v>
                </c:pt>
                <c:pt idx="726">
                  <c:v>12.413538183486301</c:v>
                </c:pt>
                <c:pt idx="727">
                  <c:v>12.5303182996481</c:v>
                </c:pt>
                <c:pt idx="728">
                  <c:v>14.6314026646568</c:v>
                </c:pt>
                <c:pt idx="729">
                  <c:v>13.842930622121999</c:v>
                </c:pt>
                <c:pt idx="730">
                  <c:v>22.8911534043133</c:v>
                </c:pt>
                <c:pt idx="731">
                  <c:v>18.214606043210701</c:v>
                </c:pt>
                <c:pt idx="732">
                  <c:v>14.0529901668184</c:v>
                </c:pt>
                <c:pt idx="733">
                  <c:v>13.7156229103286</c:v>
                </c:pt>
                <c:pt idx="734">
                  <c:v>8.6716728528211302</c:v>
                </c:pt>
                <c:pt idx="735">
                  <c:v>11.4183407031489</c:v>
                </c:pt>
                <c:pt idx="736">
                  <c:v>26.424687941859101</c:v>
                </c:pt>
                <c:pt idx="737">
                  <c:v>17.934606361011699</c:v>
                </c:pt>
                <c:pt idx="738">
                  <c:v>14.208002572011599</c:v>
                </c:pt>
                <c:pt idx="739">
                  <c:v>20.121612133547501</c:v>
                </c:pt>
                <c:pt idx="740">
                  <c:v>8.9333808961248398</c:v>
                </c:pt>
                <c:pt idx="741">
                  <c:v>7.9136312024370898</c:v>
                </c:pt>
                <c:pt idx="742">
                  <c:v>9.0159531153386592</c:v>
                </c:pt>
                <c:pt idx="743">
                  <c:v>9.1190778903044603</c:v>
                </c:pt>
                <c:pt idx="744">
                  <c:v>13.776389304291801</c:v>
                </c:pt>
                <c:pt idx="745">
                  <c:v>10.8658292022374</c:v>
                </c:pt>
                <c:pt idx="746">
                  <c:v>15.6354283994834</c:v>
                </c:pt>
                <c:pt idx="747">
                  <c:v>10.6132408850539</c:v>
                </c:pt>
                <c:pt idx="748">
                  <c:v>13.814910785612801</c:v>
                </c:pt>
                <c:pt idx="749">
                  <c:v>7.2325927795713696</c:v>
                </c:pt>
                <c:pt idx="750">
                  <c:v>10.8161495187793</c:v>
                </c:pt>
                <c:pt idx="751">
                  <c:v>14.240787616168999</c:v>
                </c:pt>
                <c:pt idx="752">
                  <c:v>16.9073926974228</c:v>
                </c:pt>
                <c:pt idx="753">
                  <c:v>15.764232891041299</c:v>
                </c:pt>
                <c:pt idx="754">
                  <c:v>14.1460745224005</c:v>
                </c:pt>
                <c:pt idx="755">
                  <c:v>18.973198544326198</c:v>
                </c:pt>
                <c:pt idx="756">
                  <c:v>7.0578930374312296</c:v>
                </c:pt>
                <c:pt idx="757">
                  <c:v>20.3704345490139</c:v>
                </c:pt>
                <c:pt idx="758">
                  <c:v>12.7444629359596</c:v>
                </c:pt>
                <c:pt idx="759">
                  <c:v>12.442540264122799</c:v>
                </c:pt>
                <c:pt idx="760">
                  <c:v>18.4347093109917</c:v>
                </c:pt>
                <c:pt idx="761">
                  <c:v>21.0920395641181</c:v>
                </c:pt>
                <c:pt idx="762">
                  <c:v>8.4744803729851998</c:v>
                </c:pt>
                <c:pt idx="763">
                  <c:v>17.653521190343898</c:v>
                </c:pt>
                <c:pt idx="764">
                  <c:v>15.7420039772623</c:v>
                </c:pt>
                <c:pt idx="765">
                  <c:v>16.9520858643134</c:v>
                </c:pt>
                <c:pt idx="766">
                  <c:v>13.8160272856239</c:v>
                </c:pt>
                <c:pt idx="767">
                  <c:v>18.298196590268201</c:v>
                </c:pt>
                <c:pt idx="768">
                  <c:v>12.9116066571251</c:v>
                </c:pt>
                <c:pt idx="769">
                  <c:v>16.231059105478899</c:v>
                </c:pt>
                <c:pt idx="770">
                  <c:v>15.1014717674813</c:v>
                </c:pt>
                <c:pt idx="771">
                  <c:v>22.2783823173136</c:v>
                </c:pt>
                <c:pt idx="772">
                  <c:v>17.8437301496269</c:v>
                </c:pt>
                <c:pt idx="773">
                  <c:v>10.4491741677516</c:v>
                </c:pt>
                <c:pt idx="774">
                  <c:v>20.460849705030402</c:v>
                </c:pt>
                <c:pt idx="775">
                  <c:v>21.7314675298054</c:v>
                </c:pt>
                <c:pt idx="776">
                  <c:v>19.507715100824299</c:v>
                </c:pt>
                <c:pt idx="777">
                  <c:v>16.977690678275</c:v>
                </c:pt>
                <c:pt idx="778">
                  <c:v>14.610270245375601</c:v>
                </c:pt>
                <c:pt idx="779">
                  <c:v>20.169545444543601</c:v>
                </c:pt>
                <c:pt idx="780">
                  <c:v>24.700329051945602</c:v>
                </c:pt>
                <c:pt idx="781">
                  <c:v>17.153735383998399</c:v>
                </c:pt>
                <c:pt idx="782">
                  <c:v>9.1627571397921503</c:v>
                </c:pt>
                <c:pt idx="783">
                  <c:v>11.463720551813299</c:v>
                </c:pt>
                <c:pt idx="784">
                  <c:v>13.038594404374701</c:v>
                </c:pt>
                <c:pt idx="785">
                  <c:v>9.8122572646884993</c:v>
                </c:pt>
                <c:pt idx="786">
                  <c:v>21.253431826454101</c:v>
                </c:pt>
                <c:pt idx="787">
                  <c:v>6.5700533207972303</c:v>
                </c:pt>
                <c:pt idx="788">
                  <c:v>12.8198427524951</c:v>
                </c:pt>
                <c:pt idx="789">
                  <c:v>17.8274842380414</c:v>
                </c:pt>
                <c:pt idx="790">
                  <c:v>15.832305167301501</c:v>
                </c:pt>
                <c:pt idx="791">
                  <c:v>13.4818426314169</c:v>
                </c:pt>
                <c:pt idx="792">
                  <c:v>17.587866566463799</c:v>
                </c:pt>
                <c:pt idx="793">
                  <c:v>8.4461089233038305</c:v>
                </c:pt>
                <c:pt idx="794">
                  <c:v>13.7282868111872</c:v>
                </c:pt>
                <c:pt idx="795">
                  <c:v>11.6760950694943</c:v>
                </c:pt>
                <c:pt idx="796">
                  <c:v>22.9062184300989</c:v>
                </c:pt>
                <c:pt idx="797">
                  <c:v>15.8187947956649</c:v>
                </c:pt>
                <c:pt idx="798">
                  <c:v>20.047547691887001</c:v>
                </c:pt>
                <c:pt idx="799">
                  <c:v>24.973335847169199</c:v>
                </c:pt>
                <c:pt idx="800">
                  <c:v>22.373441249403601</c:v>
                </c:pt>
                <c:pt idx="801">
                  <c:v>8.9947934424033296</c:v>
                </c:pt>
                <c:pt idx="802">
                  <c:v>25.482746741275999</c:v>
                </c:pt>
                <c:pt idx="803">
                  <c:v>16.5792358526143</c:v>
                </c:pt>
                <c:pt idx="804">
                  <c:v>21.1898627929646</c:v>
                </c:pt>
                <c:pt idx="805">
                  <c:v>23.2371377305357</c:v>
                </c:pt>
                <c:pt idx="806">
                  <c:v>12.435401425065301</c:v>
                </c:pt>
                <c:pt idx="807">
                  <c:v>14.3532718820531</c:v>
                </c:pt>
                <c:pt idx="808">
                  <c:v>8.3770175479866698</c:v>
                </c:pt>
                <c:pt idx="809">
                  <c:v>12.906422844699099</c:v>
                </c:pt>
                <c:pt idx="810">
                  <c:v>26.061589036124399</c:v>
                </c:pt>
                <c:pt idx="811">
                  <c:v>15.000673089254899</c:v>
                </c:pt>
                <c:pt idx="812">
                  <c:v>12.225302089706499</c:v>
                </c:pt>
                <c:pt idx="813">
                  <c:v>16.8354184956751</c:v>
                </c:pt>
                <c:pt idx="814">
                  <c:v>10.003255305660501</c:v>
                </c:pt>
                <c:pt idx="815">
                  <c:v>17.7394785906137</c:v>
                </c:pt>
                <c:pt idx="816">
                  <c:v>13.0808774399535</c:v>
                </c:pt>
                <c:pt idx="817">
                  <c:v>12.314786751875801</c:v>
                </c:pt>
                <c:pt idx="818">
                  <c:v>9.3419828844829809</c:v>
                </c:pt>
                <c:pt idx="819">
                  <c:v>18.787603377963901</c:v>
                </c:pt>
                <c:pt idx="820">
                  <c:v>8.51546224315282</c:v>
                </c:pt>
                <c:pt idx="821">
                  <c:v>13.6561744652405</c:v>
                </c:pt>
                <c:pt idx="822">
                  <c:v>22.1837499876919</c:v>
                </c:pt>
                <c:pt idx="823">
                  <c:v>8.5389998329646897</c:v>
                </c:pt>
                <c:pt idx="824">
                  <c:v>13.3370579043725</c:v>
                </c:pt>
                <c:pt idx="825">
                  <c:v>9.0438172381709592</c:v>
                </c:pt>
                <c:pt idx="826">
                  <c:v>8.36635206887164</c:v>
                </c:pt>
                <c:pt idx="827">
                  <c:v>13.745279536002499</c:v>
                </c:pt>
                <c:pt idx="828">
                  <c:v>19.8865134547673</c:v>
                </c:pt>
                <c:pt idx="829">
                  <c:v>12.974994958349001</c:v>
                </c:pt>
                <c:pt idx="830">
                  <c:v>8.7231948934972792</c:v>
                </c:pt>
                <c:pt idx="831">
                  <c:v>17.614295295962901</c:v>
                </c:pt>
                <c:pt idx="832">
                  <c:v>12.3357079135245</c:v>
                </c:pt>
                <c:pt idx="833">
                  <c:v>15.0243148242147</c:v>
                </c:pt>
                <c:pt idx="834">
                  <c:v>18.7713336404255</c:v>
                </c:pt>
                <c:pt idx="835">
                  <c:v>6.8820915500335103</c:v>
                </c:pt>
                <c:pt idx="836">
                  <c:v>20.092429496703399</c:v>
                </c:pt>
                <c:pt idx="837">
                  <c:v>5.1456268639729004</c:v>
                </c:pt>
                <c:pt idx="838">
                  <c:v>9.2924776173230406</c:v>
                </c:pt>
                <c:pt idx="839">
                  <c:v>20.904390329885299</c:v>
                </c:pt>
                <c:pt idx="840">
                  <c:v>13.7202589484932</c:v>
                </c:pt>
                <c:pt idx="841">
                  <c:v>15.3999794855239</c:v>
                </c:pt>
                <c:pt idx="842">
                  <c:v>22.318424803534601</c:v>
                </c:pt>
                <c:pt idx="843">
                  <c:v>22.534881190345398</c:v>
                </c:pt>
                <c:pt idx="844">
                  <c:v>15.2668594539766</c:v>
                </c:pt>
                <c:pt idx="845">
                  <c:v>14.356804189677099</c:v>
                </c:pt>
                <c:pt idx="846">
                  <c:v>17.824815707025401</c:v>
                </c:pt>
                <c:pt idx="847">
                  <c:v>16.7599040790302</c:v>
                </c:pt>
                <c:pt idx="848">
                  <c:v>17.1271993672792</c:v>
                </c:pt>
                <c:pt idx="849">
                  <c:v>15.554590874837199</c:v>
                </c:pt>
                <c:pt idx="850">
                  <c:v>15.2117604825714</c:v>
                </c:pt>
                <c:pt idx="851">
                  <c:v>10.1996766605834</c:v>
                </c:pt>
                <c:pt idx="852">
                  <c:v>20.711260692843599</c:v>
                </c:pt>
                <c:pt idx="853">
                  <c:v>18.506010166203001</c:v>
                </c:pt>
                <c:pt idx="854">
                  <c:v>13.841840562472999</c:v>
                </c:pt>
                <c:pt idx="855">
                  <c:v>17.520645047985099</c:v>
                </c:pt>
                <c:pt idx="856">
                  <c:v>14.040730780385701</c:v>
                </c:pt>
                <c:pt idx="857">
                  <c:v>12.8399325933221</c:v>
                </c:pt>
                <c:pt idx="858">
                  <c:v>22.305935472407999</c:v>
                </c:pt>
                <c:pt idx="859">
                  <c:v>20.802242766019798</c:v>
                </c:pt>
                <c:pt idx="860">
                  <c:v>14.5469715996568</c:v>
                </c:pt>
                <c:pt idx="861">
                  <c:v>8.0808315717705206</c:v>
                </c:pt>
                <c:pt idx="862">
                  <c:v>20.380239481853302</c:v>
                </c:pt>
                <c:pt idx="863">
                  <c:v>10.157326979412799</c:v>
                </c:pt>
                <c:pt idx="864">
                  <c:v>11.1293689043796</c:v>
                </c:pt>
                <c:pt idx="865">
                  <c:v>21.923365197433899</c:v>
                </c:pt>
                <c:pt idx="866">
                  <c:v>14.382562613152</c:v>
                </c:pt>
                <c:pt idx="867">
                  <c:v>12.519511017428901</c:v>
                </c:pt>
                <c:pt idx="868">
                  <c:v>11.981030056356101</c:v>
                </c:pt>
                <c:pt idx="869">
                  <c:v>16.318914525808399</c:v>
                </c:pt>
                <c:pt idx="870">
                  <c:v>16.864081084609701</c:v>
                </c:pt>
                <c:pt idx="871">
                  <c:v>15.775239350034999</c:v>
                </c:pt>
                <c:pt idx="872">
                  <c:v>14.3946613661406</c:v>
                </c:pt>
                <c:pt idx="873">
                  <c:v>11.6861351381789</c:v>
                </c:pt>
                <c:pt idx="874">
                  <c:v>8.6402490965978203</c:v>
                </c:pt>
                <c:pt idx="875">
                  <c:v>18.7220652597194</c:v>
                </c:pt>
                <c:pt idx="876">
                  <c:v>23.467316982883499</c:v>
                </c:pt>
                <c:pt idx="877">
                  <c:v>12.4240622153436</c:v>
                </c:pt>
                <c:pt idx="878">
                  <c:v>14.9287142245838</c:v>
                </c:pt>
                <c:pt idx="879">
                  <c:v>11.6236779288676</c:v>
                </c:pt>
                <c:pt idx="880">
                  <c:v>18.561500229630301</c:v>
                </c:pt>
                <c:pt idx="881">
                  <c:v>11.0236577359561</c:v>
                </c:pt>
                <c:pt idx="882">
                  <c:v>14.537472308515801</c:v>
                </c:pt>
                <c:pt idx="883">
                  <c:v>9.6872742718125409</c:v>
                </c:pt>
                <c:pt idx="884">
                  <c:v>22.1581040613457</c:v>
                </c:pt>
                <c:pt idx="885">
                  <c:v>11.119796468747699</c:v>
                </c:pt>
                <c:pt idx="886">
                  <c:v>15.243818713806199</c:v>
                </c:pt>
                <c:pt idx="887">
                  <c:v>13.1358243442135</c:v>
                </c:pt>
                <c:pt idx="888">
                  <c:v>13.902286418386799</c:v>
                </c:pt>
                <c:pt idx="889">
                  <c:v>16.133252802115098</c:v>
                </c:pt>
                <c:pt idx="890">
                  <c:v>10.1164336715237</c:v>
                </c:pt>
                <c:pt idx="891">
                  <c:v>19.963098987986601</c:v>
                </c:pt>
                <c:pt idx="892">
                  <c:v>19.331225002248502</c:v>
                </c:pt>
                <c:pt idx="893">
                  <c:v>14.112495330426899</c:v>
                </c:pt>
                <c:pt idx="894">
                  <c:v>15.4543545020947</c:v>
                </c:pt>
                <c:pt idx="895">
                  <c:v>17.5432149181098</c:v>
                </c:pt>
                <c:pt idx="896">
                  <c:v>24.753302217934198</c:v>
                </c:pt>
                <c:pt idx="897">
                  <c:v>16.8146167997307</c:v>
                </c:pt>
                <c:pt idx="898">
                  <c:v>12.1567475144212</c:v>
                </c:pt>
                <c:pt idx="899">
                  <c:v>10.956928442531</c:v>
                </c:pt>
                <c:pt idx="900">
                  <c:v>21.071033519139501</c:v>
                </c:pt>
                <c:pt idx="901">
                  <c:v>21.516384522167002</c:v>
                </c:pt>
                <c:pt idx="902">
                  <c:v>16.362547402783999</c:v>
                </c:pt>
                <c:pt idx="903">
                  <c:v>16.59422842036</c:v>
                </c:pt>
                <c:pt idx="904">
                  <c:v>13.9114580857315</c:v>
                </c:pt>
                <c:pt idx="905">
                  <c:v>22.363747597786901</c:v>
                </c:pt>
                <c:pt idx="906">
                  <c:v>13.997440243299501</c:v>
                </c:pt>
                <c:pt idx="907">
                  <c:v>17.3320800485474</c:v>
                </c:pt>
                <c:pt idx="908">
                  <c:v>17.513911837445399</c:v>
                </c:pt>
                <c:pt idx="909">
                  <c:v>16.160076467888199</c:v>
                </c:pt>
                <c:pt idx="910">
                  <c:v>14.9965515962152</c:v>
                </c:pt>
                <c:pt idx="911">
                  <c:v>21.309307724788301</c:v>
                </c:pt>
                <c:pt idx="912">
                  <c:v>15.344619867816199</c:v>
                </c:pt>
                <c:pt idx="913">
                  <c:v>14.245883389731</c:v>
                </c:pt>
                <c:pt idx="914">
                  <c:v>13.318646896337301</c:v>
                </c:pt>
                <c:pt idx="915">
                  <c:v>15.0734292331255</c:v>
                </c:pt>
                <c:pt idx="916">
                  <c:v>9.6355290883879405</c:v>
                </c:pt>
                <c:pt idx="917">
                  <c:v>20.682030202830202</c:v>
                </c:pt>
                <c:pt idx="918">
                  <c:v>12.2758361789458</c:v>
                </c:pt>
                <c:pt idx="919">
                  <c:v>10.8913911024062</c:v>
                </c:pt>
                <c:pt idx="920">
                  <c:v>14.5394124512181</c:v>
                </c:pt>
                <c:pt idx="921">
                  <c:v>14.719524378475199</c:v>
                </c:pt>
                <c:pt idx="922">
                  <c:v>22.192372974207998</c:v>
                </c:pt>
                <c:pt idx="923">
                  <c:v>15.6820107747055</c:v>
                </c:pt>
                <c:pt idx="924">
                  <c:v>20.773859591172499</c:v>
                </c:pt>
                <c:pt idx="925">
                  <c:v>14.369569825179701</c:v>
                </c:pt>
                <c:pt idx="926">
                  <c:v>8.1267432242406894</c:v>
                </c:pt>
                <c:pt idx="927">
                  <c:v>21.984555714779699</c:v>
                </c:pt>
                <c:pt idx="928">
                  <c:v>19.295743503513499</c:v>
                </c:pt>
                <c:pt idx="929">
                  <c:v>15.3737813016131</c:v>
                </c:pt>
                <c:pt idx="930">
                  <c:v>13.359145552333301</c:v>
                </c:pt>
                <c:pt idx="931">
                  <c:v>17.731568773232301</c:v>
                </c:pt>
                <c:pt idx="932">
                  <c:v>17.184942173112599</c:v>
                </c:pt>
                <c:pt idx="933">
                  <c:v>15.899521087963199</c:v>
                </c:pt>
                <c:pt idx="934">
                  <c:v>18.238185137586001</c:v>
                </c:pt>
                <c:pt idx="935">
                  <c:v>17.285344039097598</c:v>
                </c:pt>
                <c:pt idx="936">
                  <c:v>15.8539680897866</c:v>
                </c:pt>
                <c:pt idx="937">
                  <c:v>6.9696480126841696</c:v>
                </c:pt>
                <c:pt idx="938">
                  <c:v>22.783571950002301</c:v>
                </c:pt>
                <c:pt idx="939">
                  <c:v>14.749902723139501</c:v>
                </c:pt>
                <c:pt idx="940">
                  <c:v>14.153113961497599</c:v>
                </c:pt>
                <c:pt idx="941">
                  <c:v>18.164468313737402</c:v>
                </c:pt>
                <c:pt idx="942">
                  <c:v>17.392834008822</c:v>
                </c:pt>
                <c:pt idx="943">
                  <c:v>17.686334002525999</c:v>
                </c:pt>
                <c:pt idx="944">
                  <c:v>12.616795714807701</c:v>
                </c:pt>
                <c:pt idx="945">
                  <c:v>20.536340589521</c:v>
                </c:pt>
                <c:pt idx="946">
                  <c:v>25.112734212972999</c:v>
                </c:pt>
                <c:pt idx="947">
                  <c:v>7.9485763299463397</c:v>
                </c:pt>
                <c:pt idx="948">
                  <c:v>16.480950352472298</c:v>
                </c:pt>
                <c:pt idx="949">
                  <c:v>17.186536886543902</c:v>
                </c:pt>
                <c:pt idx="950">
                  <c:v>12.910967520605499</c:v>
                </c:pt>
                <c:pt idx="951">
                  <c:v>24.642548625082799</c:v>
                </c:pt>
                <c:pt idx="952">
                  <c:v>13.117947433164501</c:v>
                </c:pt>
                <c:pt idx="953">
                  <c:v>12.802549609640099</c:v>
                </c:pt>
                <c:pt idx="954">
                  <c:v>10.018956952889001</c:v>
                </c:pt>
                <c:pt idx="955">
                  <c:v>15.277452044182899</c:v>
                </c:pt>
                <c:pt idx="956">
                  <c:v>21.262826082475701</c:v>
                </c:pt>
                <c:pt idx="957">
                  <c:v>12.722862942218001</c:v>
                </c:pt>
                <c:pt idx="958">
                  <c:v>22.0264211788149</c:v>
                </c:pt>
                <c:pt idx="959">
                  <c:v>13.141387833006601</c:v>
                </c:pt>
                <c:pt idx="960">
                  <c:v>19.7093565122175</c:v>
                </c:pt>
                <c:pt idx="961">
                  <c:v>12.0155388153432</c:v>
                </c:pt>
                <c:pt idx="962">
                  <c:v>11.1371036758327</c:v>
                </c:pt>
                <c:pt idx="963">
                  <c:v>20.4006618402193</c:v>
                </c:pt>
                <c:pt idx="964">
                  <c:v>18.429530862098002</c:v>
                </c:pt>
                <c:pt idx="965">
                  <c:v>10.314501910329</c:v>
                </c:pt>
                <c:pt idx="966">
                  <c:v>22.603048631992099</c:v>
                </c:pt>
                <c:pt idx="967">
                  <c:v>12.058871360784501</c:v>
                </c:pt>
                <c:pt idx="968">
                  <c:v>14.8118094978668</c:v>
                </c:pt>
                <c:pt idx="969">
                  <c:v>10.435707761654999</c:v>
                </c:pt>
                <c:pt idx="970">
                  <c:v>15.051519516614899</c:v>
                </c:pt>
                <c:pt idx="971">
                  <c:v>15.0002774723035</c:v>
                </c:pt>
                <c:pt idx="972">
                  <c:v>14.906158285811999</c:v>
                </c:pt>
                <c:pt idx="973">
                  <c:v>13.0969844062323</c:v>
                </c:pt>
                <c:pt idx="974">
                  <c:v>11.266546878637801</c:v>
                </c:pt>
                <c:pt idx="975">
                  <c:v>16.506365024082399</c:v>
                </c:pt>
                <c:pt idx="976">
                  <c:v>12.614958553448201</c:v>
                </c:pt>
                <c:pt idx="977">
                  <c:v>19.183225727697501</c:v>
                </c:pt>
                <c:pt idx="978">
                  <c:v>18.8971306265321</c:v>
                </c:pt>
                <c:pt idx="979">
                  <c:v>17.0912535796223</c:v>
                </c:pt>
                <c:pt idx="980">
                  <c:v>15.144469061867101</c:v>
                </c:pt>
                <c:pt idx="981">
                  <c:v>16.122683841696301</c:v>
                </c:pt>
                <c:pt idx="982">
                  <c:v>26.4052783812601</c:v>
                </c:pt>
                <c:pt idx="983">
                  <c:v>13.386659615248499</c:v>
                </c:pt>
                <c:pt idx="984">
                  <c:v>11.049944870519001</c:v>
                </c:pt>
                <c:pt idx="985">
                  <c:v>17.271555360427001</c:v>
                </c:pt>
                <c:pt idx="986">
                  <c:v>10.540052837353</c:v>
                </c:pt>
                <c:pt idx="987">
                  <c:v>14.839852344571201</c:v>
                </c:pt>
                <c:pt idx="988">
                  <c:v>8.4025635407178196</c:v>
                </c:pt>
                <c:pt idx="989">
                  <c:v>14.640013535960501</c:v>
                </c:pt>
                <c:pt idx="990">
                  <c:v>8.6536795879711104</c:v>
                </c:pt>
                <c:pt idx="991">
                  <c:v>12.7831766718885</c:v>
                </c:pt>
                <c:pt idx="992">
                  <c:v>7.59210408458926</c:v>
                </c:pt>
                <c:pt idx="993">
                  <c:v>10.2182922271277</c:v>
                </c:pt>
                <c:pt idx="994">
                  <c:v>12.956958640659799</c:v>
                </c:pt>
                <c:pt idx="995">
                  <c:v>15.257694095267</c:v>
                </c:pt>
                <c:pt idx="996">
                  <c:v>10.7876677950446</c:v>
                </c:pt>
                <c:pt idx="997">
                  <c:v>21.5716972018704</c:v>
                </c:pt>
                <c:pt idx="998">
                  <c:v>13.858000573166599</c:v>
                </c:pt>
                <c:pt idx="999">
                  <c:v>7.0677428082985498</c:v>
                </c:pt>
                <c:pt idx="1000">
                  <c:v>19.060093610419599</c:v>
                </c:pt>
                <c:pt idx="1001">
                  <c:v>9.8551465490817804</c:v>
                </c:pt>
                <c:pt idx="1002">
                  <c:v>15.543001034803799</c:v>
                </c:pt>
                <c:pt idx="1003">
                  <c:v>14.549116912568399</c:v>
                </c:pt>
                <c:pt idx="1004">
                  <c:v>12.4189759593354</c:v>
                </c:pt>
                <c:pt idx="1005">
                  <c:v>10.148757703431301</c:v>
                </c:pt>
                <c:pt idx="1006">
                  <c:v>6.8992241375129204</c:v>
                </c:pt>
                <c:pt idx="1007">
                  <c:v>12.006185600958201</c:v>
                </c:pt>
                <c:pt idx="1008">
                  <c:v>16.367504993439699</c:v>
                </c:pt>
                <c:pt idx="1009">
                  <c:v>24.0171193296339</c:v>
                </c:pt>
                <c:pt idx="1010">
                  <c:v>19.0797377385645</c:v>
                </c:pt>
                <c:pt idx="1011">
                  <c:v>19.7435141128514</c:v>
                </c:pt>
                <c:pt idx="1012">
                  <c:v>13.849538209557</c:v>
                </c:pt>
                <c:pt idx="1013">
                  <c:v>8.9869955068203708</c:v>
                </c:pt>
                <c:pt idx="1014">
                  <c:v>17.4122026285606</c:v>
                </c:pt>
                <c:pt idx="1015">
                  <c:v>14.286169249324701</c:v>
                </c:pt>
                <c:pt idx="1016">
                  <c:v>12.9398375603591</c:v>
                </c:pt>
                <c:pt idx="1017">
                  <c:v>16.068254397579</c:v>
                </c:pt>
                <c:pt idx="1018">
                  <c:v>7.0293599622854304</c:v>
                </c:pt>
                <c:pt idx="1019">
                  <c:v>16.914198273729799</c:v>
                </c:pt>
                <c:pt idx="1020">
                  <c:v>6.2262203121718001</c:v>
                </c:pt>
                <c:pt idx="1021">
                  <c:v>17.498309025012599</c:v>
                </c:pt>
                <c:pt idx="1022">
                  <c:v>17.392728008570199</c:v>
                </c:pt>
                <c:pt idx="1023">
                  <c:v>15.5218277783398</c:v>
                </c:pt>
                <c:pt idx="1024">
                  <c:v>24.047738465359899</c:v>
                </c:pt>
                <c:pt idx="1025">
                  <c:v>6.7334789271052999</c:v>
                </c:pt>
                <c:pt idx="1026">
                  <c:v>32.620238993092102</c:v>
                </c:pt>
                <c:pt idx="1027">
                  <c:v>20.5817208481009</c:v>
                </c:pt>
                <c:pt idx="1028">
                  <c:v>7.6600468939155197</c:v>
                </c:pt>
                <c:pt idx="1029">
                  <c:v>25.620530070892102</c:v>
                </c:pt>
                <c:pt idx="1030">
                  <c:v>17.964337694206801</c:v>
                </c:pt>
                <c:pt idx="1031">
                  <c:v>15.7504980490148</c:v>
                </c:pt>
                <c:pt idx="1032">
                  <c:v>8.9235992436320508</c:v>
                </c:pt>
                <c:pt idx="1033">
                  <c:v>15.715315863095199</c:v>
                </c:pt>
                <c:pt idx="1034">
                  <c:v>14.021876351146201</c:v>
                </c:pt>
                <c:pt idx="1035">
                  <c:v>19.063458944771899</c:v>
                </c:pt>
                <c:pt idx="1036">
                  <c:v>13.0314506194084</c:v>
                </c:pt>
                <c:pt idx="1037">
                  <c:v>17.100167593515302</c:v>
                </c:pt>
                <c:pt idx="1038">
                  <c:v>13.1969896233483</c:v>
                </c:pt>
                <c:pt idx="1039">
                  <c:v>12.509022495685899</c:v>
                </c:pt>
                <c:pt idx="1040">
                  <c:v>18.9273702308219</c:v>
                </c:pt>
                <c:pt idx="1041">
                  <c:v>10.9010773021962</c:v>
                </c:pt>
                <c:pt idx="1042">
                  <c:v>15.9769186481301</c:v>
                </c:pt>
                <c:pt idx="1043">
                  <c:v>9.7119770596372099</c:v>
                </c:pt>
                <c:pt idx="1044">
                  <c:v>7.8979911240684597</c:v>
                </c:pt>
                <c:pt idx="1045">
                  <c:v>19.1656196337739</c:v>
                </c:pt>
                <c:pt idx="1046">
                  <c:v>18.152817331526901</c:v>
                </c:pt>
                <c:pt idx="1047">
                  <c:v>10.1531996909813</c:v>
                </c:pt>
                <c:pt idx="1048">
                  <c:v>10.7315010796965</c:v>
                </c:pt>
                <c:pt idx="1049">
                  <c:v>14.4335768417015</c:v>
                </c:pt>
                <c:pt idx="1050">
                  <c:v>19.427539766239502</c:v>
                </c:pt>
                <c:pt idx="1051">
                  <c:v>20.4087932320245</c:v>
                </c:pt>
                <c:pt idx="1052">
                  <c:v>18.6801167806099</c:v>
                </c:pt>
                <c:pt idx="1053">
                  <c:v>18.6485160282758</c:v>
                </c:pt>
                <c:pt idx="1054">
                  <c:v>15.118735961401001</c:v>
                </c:pt>
                <c:pt idx="1055">
                  <c:v>25.6360410009448</c:v>
                </c:pt>
                <c:pt idx="1056">
                  <c:v>21.225952059186501</c:v>
                </c:pt>
                <c:pt idx="1057">
                  <c:v>22.676532283655799</c:v>
                </c:pt>
                <c:pt idx="1058">
                  <c:v>19.544819619945699</c:v>
                </c:pt>
                <c:pt idx="1059">
                  <c:v>20.859181703692499</c:v>
                </c:pt>
                <c:pt idx="1060">
                  <c:v>18.029632289771801</c:v>
                </c:pt>
                <c:pt idx="1061">
                  <c:v>6.5664970558619897</c:v>
                </c:pt>
                <c:pt idx="1062">
                  <c:v>11.607564123663</c:v>
                </c:pt>
                <c:pt idx="1063">
                  <c:v>15.9701220987391</c:v>
                </c:pt>
                <c:pt idx="1064">
                  <c:v>14.8231984311763</c:v>
                </c:pt>
                <c:pt idx="1065">
                  <c:v>16.1433794492992</c:v>
                </c:pt>
                <c:pt idx="1066">
                  <c:v>13.897265425164299</c:v>
                </c:pt>
                <c:pt idx="1067">
                  <c:v>6.6228487755572996</c:v>
                </c:pt>
                <c:pt idx="1068">
                  <c:v>12.5387214638857</c:v>
                </c:pt>
                <c:pt idx="1069">
                  <c:v>15.4476320806332</c:v>
                </c:pt>
                <c:pt idx="1070">
                  <c:v>14.1064636872475</c:v>
                </c:pt>
                <c:pt idx="1071">
                  <c:v>14.308063680127001</c:v>
                </c:pt>
                <c:pt idx="1072">
                  <c:v>23.720914696807998</c:v>
                </c:pt>
                <c:pt idx="1073">
                  <c:v>12.195736680032899</c:v>
                </c:pt>
                <c:pt idx="1074">
                  <c:v>31.493665546022498</c:v>
                </c:pt>
                <c:pt idx="1075">
                  <c:v>12.0378157410269</c:v>
                </c:pt>
                <c:pt idx="1076">
                  <c:v>13.179473173318399</c:v>
                </c:pt>
                <c:pt idx="1077">
                  <c:v>25.607282088543698</c:v>
                </c:pt>
                <c:pt idx="1078">
                  <c:v>10.817812501498301</c:v>
                </c:pt>
                <c:pt idx="1079">
                  <c:v>16.725412157942198</c:v>
                </c:pt>
                <c:pt idx="1080">
                  <c:v>19.683878462900399</c:v>
                </c:pt>
                <c:pt idx="1081">
                  <c:v>13.9640689453453</c:v>
                </c:pt>
                <c:pt idx="1082">
                  <c:v>9.6234967578224992</c:v>
                </c:pt>
                <c:pt idx="1083">
                  <c:v>17.959551351433401</c:v>
                </c:pt>
                <c:pt idx="1084">
                  <c:v>10.300636069636999</c:v>
                </c:pt>
                <c:pt idx="1085">
                  <c:v>14.4783754543298</c:v>
                </c:pt>
                <c:pt idx="1086">
                  <c:v>17.568380350581698</c:v>
                </c:pt>
                <c:pt idx="1087">
                  <c:v>15.274026349995999</c:v>
                </c:pt>
                <c:pt idx="1088">
                  <c:v>11.172471293678701</c:v>
                </c:pt>
                <c:pt idx="1089">
                  <c:v>11.4259557286658</c:v>
                </c:pt>
                <c:pt idx="1090">
                  <c:v>8.1778504768867997</c:v>
                </c:pt>
                <c:pt idx="1091">
                  <c:v>11.365389009865501</c:v>
                </c:pt>
                <c:pt idx="1092">
                  <c:v>11.5410469053254</c:v>
                </c:pt>
                <c:pt idx="1093">
                  <c:v>16.923761057665999</c:v>
                </c:pt>
                <c:pt idx="1094">
                  <c:v>17.794168848178401</c:v>
                </c:pt>
                <c:pt idx="1095">
                  <c:v>19.589919036111301</c:v>
                </c:pt>
                <c:pt idx="1096">
                  <c:v>21.112137962744701</c:v>
                </c:pt>
                <c:pt idx="1097">
                  <c:v>12.816987761690999</c:v>
                </c:pt>
                <c:pt idx="1098">
                  <c:v>13.3483005986789</c:v>
                </c:pt>
                <c:pt idx="1099">
                  <c:v>20.315583179525699</c:v>
                </c:pt>
                <c:pt idx="1100">
                  <c:v>18.042952747924001</c:v>
                </c:pt>
                <c:pt idx="1101">
                  <c:v>14.9900356209123</c:v>
                </c:pt>
                <c:pt idx="1102">
                  <c:v>13.7227070231017</c:v>
                </c:pt>
                <c:pt idx="1103">
                  <c:v>10.1902848776336</c:v>
                </c:pt>
                <c:pt idx="1104">
                  <c:v>22.895290274848701</c:v>
                </c:pt>
                <c:pt idx="1105">
                  <c:v>23.136888260709899</c:v>
                </c:pt>
                <c:pt idx="1106">
                  <c:v>9.0858711310707108</c:v>
                </c:pt>
                <c:pt idx="1107">
                  <c:v>22.4527451424694</c:v>
                </c:pt>
                <c:pt idx="1108">
                  <c:v>10.519957964602501</c:v>
                </c:pt>
                <c:pt idx="1109">
                  <c:v>12.849445247007999</c:v>
                </c:pt>
                <c:pt idx="1110">
                  <c:v>17.579004718524999</c:v>
                </c:pt>
                <c:pt idx="1111">
                  <c:v>16.876459296228699</c:v>
                </c:pt>
                <c:pt idx="1112">
                  <c:v>17.288103828159699</c:v>
                </c:pt>
                <c:pt idx="1113">
                  <c:v>9.6211726088982292</c:v>
                </c:pt>
                <c:pt idx="1114">
                  <c:v>17.436187740413299</c:v>
                </c:pt>
                <c:pt idx="1115">
                  <c:v>16.805239650119599</c:v>
                </c:pt>
                <c:pt idx="1116">
                  <c:v>14.1658556642432</c:v>
                </c:pt>
                <c:pt idx="1117">
                  <c:v>12.512162461292901</c:v>
                </c:pt>
                <c:pt idx="1118">
                  <c:v>26.894047080257501</c:v>
                </c:pt>
                <c:pt idx="1119">
                  <c:v>20.7649348155024</c:v>
                </c:pt>
                <c:pt idx="1120">
                  <c:v>28.259058401130002</c:v>
                </c:pt>
                <c:pt idx="1121">
                  <c:v>15.1342169480215</c:v>
                </c:pt>
                <c:pt idx="1122">
                  <c:v>22.959984576016701</c:v>
                </c:pt>
                <c:pt idx="1123">
                  <c:v>22.928686499826402</c:v>
                </c:pt>
                <c:pt idx="1124">
                  <c:v>20.692217708795798</c:v>
                </c:pt>
                <c:pt idx="1125">
                  <c:v>15.9616462321809</c:v>
                </c:pt>
                <c:pt idx="1126">
                  <c:v>12.9073827127086</c:v>
                </c:pt>
                <c:pt idx="1127">
                  <c:v>16.280652394331501</c:v>
                </c:pt>
                <c:pt idx="1128">
                  <c:v>15.468358005662299</c:v>
                </c:pt>
                <c:pt idx="1129">
                  <c:v>18.2261007328994</c:v>
                </c:pt>
                <c:pt idx="1130">
                  <c:v>22.956751598031001</c:v>
                </c:pt>
                <c:pt idx="1131">
                  <c:v>18.875179418704199</c:v>
                </c:pt>
                <c:pt idx="1132">
                  <c:v>10.425228607731601</c:v>
                </c:pt>
                <c:pt idx="1133">
                  <c:v>5.6283033381825396</c:v>
                </c:pt>
                <c:pt idx="1134">
                  <c:v>8.18364876352015</c:v>
                </c:pt>
                <c:pt idx="1135">
                  <c:v>18.395231996832099</c:v>
                </c:pt>
                <c:pt idx="1136">
                  <c:v>13.364103670599899</c:v>
                </c:pt>
                <c:pt idx="1137">
                  <c:v>15.4967460998989</c:v>
                </c:pt>
                <c:pt idx="1138">
                  <c:v>13.925979800827101</c:v>
                </c:pt>
                <c:pt idx="1139">
                  <c:v>18.087902873295398</c:v>
                </c:pt>
                <c:pt idx="1140">
                  <c:v>15.0669493052002</c:v>
                </c:pt>
                <c:pt idx="1141">
                  <c:v>12.6283052452088</c:v>
                </c:pt>
                <c:pt idx="1142">
                  <c:v>12.7713425207734</c:v>
                </c:pt>
                <c:pt idx="1143">
                  <c:v>13.9469446674122</c:v>
                </c:pt>
                <c:pt idx="1144">
                  <c:v>14.3796847657005</c:v>
                </c:pt>
                <c:pt idx="1145">
                  <c:v>25.396883924390199</c:v>
                </c:pt>
                <c:pt idx="1146">
                  <c:v>18.9980039832034</c:v>
                </c:pt>
                <c:pt idx="1147">
                  <c:v>14.2118266954572</c:v>
                </c:pt>
                <c:pt idx="1148">
                  <c:v>10.839007283609901</c:v>
                </c:pt>
                <c:pt idx="1149">
                  <c:v>16.139212898053501</c:v>
                </c:pt>
                <c:pt idx="1150">
                  <c:v>12.055636452436699</c:v>
                </c:pt>
                <c:pt idx="1151">
                  <c:v>20.548767341980199</c:v>
                </c:pt>
                <c:pt idx="1152">
                  <c:v>16.242344416328201</c:v>
                </c:pt>
                <c:pt idx="1153">
                  <c:v>11.0899887055366</c:v>
                </c:pt>
                <c:pt idx="1154">
                  <c:v>16.909552134716499</c:v>
                </c:pt>
                <c:pt idx="1155">
                  <c:v>10.659374877700101</c:v>
                </c:pt>
                <c:pt idx="1156">
                  <c:v>22.907165712733601</c:v>
                </c:pt>
                <c:pt idx="1157">
                  <c:v>20.596541368505999</c:v>
                </c:pt>
                <c:pt idx="1158">
                  <c:v>9.8021830313604106</c:v>
                </c:pt>
                <c:pt idx="1159">
                  <c:v>22.185212293236901</c:v>
                </c:pt>
                <c:pt idx="1160">
                  <c:v>9.3715658638735899</c:v>
                </c:pt>
                <c:pt idx="1161">
                  <c:v>17.1853371590093</c:v>
                </c:pt>
                <c:pt idx="1162">
                  <c:v>18.710837158576201</c:v>
                </c:pt>
                <c:pt idx="1163">
                  <c:v>16.389374549803598</c:v>
                </c:pt>
                <c:pt idx="1164">
                  <c:v>13.0406544301603</c:v>
                </c:pt>
                <c:pt idx="1165">
                  <c:v>19.244236432779001</c:v>
                </c:pt>
                <c:pt idx="1166">
                  <c:v>17.902575611946801</c:v>
                </c:pt>
                <c:pt idx="1167">
                  <c:v>16.176271645005599</c:v>
                </c:pt>
                <c:pt idx="1168">
                  <c:v>11.7067053592113</c:v>
                </c:pt>
                <c:pt idx="1169">
                  <c:v>17.884193791351201</c:v>
                </c:pt>
                <c:pt idx="1170">
                  <c:v>21.686971118859201</c:v>
                </c:pt>
                <c:pt idx="1171">
                  <c:v>23.687916423555901</c:v>
                </c:pt>
                <c:pt idx="1172">
                  <c:v>18.364737320364501</c:v>
                </c:pt>
                <c:pt idx="1173">
                  <c:v>16.146726633372399</c:v>
                </c:pt>
                <c:pt idx="1174">
                  <c:v>16.236553013067301</c:v>
                </c:pt>
                <c:pt idx="1175">
                  <c:v>15.721945825492201</c:v>
                </c:pt>
                <c:pt idx="1176">
                  <c:v>9.0138284664253998</c:v>
                </c:pt>
                <c:pt idx="1177">
                  <c:v>19.0630313840594</c:v>
                </c:pt>
                <c:pt idx="1178">
                  <c:v>17.835176964236201</c:v>
                </c:pt>
                <c:pt idx="1179">
                  <c:v>28.8556583916696</c:v>
                </c:pt>
                <c:pt idx="1180">
                  <c:v>22.579602765865999</c:v>
                </c:pt>
                <c:pt idx="1181">
                  <c:v>16.351773392463301</c:v>
                </c:pt>
                <c:pt idx="1182">
                  <c:v>10.5940220703599</c:v>
                </c:pt>
                <c:pt idx="1183">
                  <c:v>12.7683210092646</c:v>
                </c:pt>
                <c:pt idx="1184">
                  <c:v>16.809022052626801</c:v>
                </c:pt>
                <c:pt idx="1185">
                  <c:v>8.8477839317409597</c:v>
                </c:pt>
                <c:pt idx="1186">
                  <c:v>20.6834252079599</c:v>
                </c:pt>
                <c:pt idx="1187">
                  <c:v>15.8622329438629</c:v>
                </c:pt>
                <c:pt idx="1188">
                  <c:v>13.933561541322099</c:v>
                </c:pt>
                <c:pt idx="1189">
                  <c:v>15.125602553599</c:v>
                </c:pt>
                <c:pt idx="1190">
                  <c:v>11.0252801976459</c:v>
                </c:pt>
                <c:pt idx="1191">
                  <c:v>19.710765846863101</c:v>
                </c:pt>
                <c:pt idx="1192">
                  <c:v>15.067243541071999</c:v>
                </c:pt>
                <c:pt idx="1193">
                  <c:v>21.132289681598099</c:v>
                </c:pt>
                <c:pt idx="1194">
                  <c:v>10.340380922265201</c:v>
                </c:pt>
                <c:pt idx="1195">
                  <c:v>7.1656776672783096</c:v>
                </c:pt>
                <c:pt idx="1196">
                  <c:v>16.2199741481157</c:v>
                </c:pt>
                <c:pt idx="1197">
                  <c:v>21.4040605404983</c:v>
                </c:pt>
                <c:pt idx="1198">
                  <c:v>8.6593162416617293</c:v>
                </c:pt>
                <c:pt idx="1199">
                  <c:v>16.246211788556199</c:v>
                </c:pt>
                <c:pt idx="1200">
                  <c:v>19.8331754056642</c:v>
                </c:pt>
                <c:pt idx="1201">
                  <c:v>18.9045886407391</c:v>
                </c:pt>
                <c:pt idx="1202">
                  <c:v>24.232039476783001</c:v>
                </c:pt>
                <c:pt idx="1203">
                  <c:v>22.550172517030301</c:v>
                </c:pt>
                <c:pt idx="1204">
                  <c:v>10.333519840135001</c:v>
                </c:pt>
                <c:pt idx="1205">
                  <c:v>12.4926479015671</c:v>
                </c:pt>
                <c:pt idx="1206">
                  <c:v>23.1456135855673</c:v>
                </c:pt>
                <c:pt idx="1207">
                  <c:v>24.226061980883902</c:v>
                </c:pt>
                <c:pt idx="1208">
                  <c:v>13.921905628687799</c:v>
                </c:pt>
                <c:pt idx="1209">
                  <c:v>9.7722238570939801</c:v>
                </c:pt>
                <c:pt idx="1210">
                  <c:v>13.9538798731445</c:v>
                </c:pt>
                <c:pt idx="1211">
                  <c:v>16.4296432827899</c:v>
                </c:pt>
                <c:pt idx="1212">
                  <c:v>11.584003062507501</c:v>
                </c:pt>
                <c:pt idx="1213">
                  <c:v>19.856825340707701</c:v>
                </c:pt>
                <c:pt idx="1214">
                  <c:v>10.486972418830099</c:v>
                </c:pt>
                <c:pt idx="1215">
                  <c:v>13.388929249270401</c:v>
                </c:pt>
                <c:pt idx="1216">
                  <c:v>20.879432162746902</c:v>
                </c:pt>
                <c:pt idx="1217">
                  <c:v>14.919082491919401</c:v>
                </c:pt>
                <c:pt idx="1218">
                  <c:v>11.785149848646</c:v>
                </c:pt>
                <c:pt idx="1219">
                  <c:v>16.6259502222774</c:v>
                </c:pt>
                <c:pt idx="1220">
                  <c:v>15.3953585967989</c:v>
                </c:pt>
                <c:pt idx="1221">
                  <c:v>17.7498052559054</c:v>
                </c:pt>
                <c:pt idx="1222">
                  <c:v>23.651854547677701</c:v>
                </c:pt>
                <c:pt idx="1223">
                  <c:v>10.197173172398299</c:v>
                </c:pt>
                <c:pt idx="1224">
                  <c:v>14.500391893161099</c:v>
                </c:pt>
                <c:pt idx="1225">
                  <c:v>17.3019480592117</c:v>
                </c:pt>
                <c:pt idx="1226">
                  <c:v>9.6593538818884106</c:v>
                </c:pt>
                <c:pt idx="1227">
                  <c:v>11.2425429199698</c:v>
                </c:pt>
                <c:pt idx="1228">
                  <c:v>15.561561251835</c:v>
                </c:pt>
                <c:pt idx="1229">
                  <c:v>15.122605238633099</c:v>
                </c:pt>
                <c:pt idx="1230">
                  <c:v>13.844533645392399</c:v>
                </c:pt>
                <c:pt idx="1231">
                  <c:v>22.935465882170298</c:v>
                </c:pt>
                <c:pt idx="1232">
                  <c:v>10.5361632475615</c:v>
                </c:pt>
                <c:pt idx="1233">
                  <c:v>9.2580766044338194</c:v>
                </c:pt>
                <c:pt idx="1234">
                  <c:v>21.3472485843816</c:v>
                </c:pt>
                <c:pt idx="1235">
                  <c:v>12.318526836903199</c:v>
                </c:pt>
                <c:pt idx="1236">
                  <c:v>8.9054043230298507</c:v>
                </c:pt>
                <c:pt idx="1237">
                  <c:v>13.7445923855927</c:v>
                </c:pt>
                <c:pt idx="1238">
                  <c:v>19.0981483594501</c:v>
                </c:pt>
                <c:pt idx="1239">
                  <c:v>16.848708547007</c:v>
                </c:pt>
                <c:pt idx="1240">
                  <c:v>12.8698634012413</c:v>
                </c:pt>
                <c:pt idx="1241">
                  <c:v>14.869732063969</c:v>
                </c:pt>
                <c:pt idx="1242">
                  <c:v>17.279117037608898</c:v>
                </c:pt>
                <c:pt idx="1243">
                  <c:v>18.504765290702299</c:v>
                </c:pt>
                <c:pt idx="1244">
                  <c:v>18.808256292844899</c:v>
                </c:pt>
                <c:pt idx="1245">
                  <c:v>10.245053969155601</c:v>
                </c:pt>
                <c:pt idx="1246">
                  <c:v>16.1916388530944</c:v>
                </c:pt>
                <c:pt idx="1247">
                  <c:v>14.302007884720201</c:v>
                </c:pt>
                <c:pt idx="1248">
                  <c:v>20.873311311443999</c:v>
                </c:pt>
                <c:pt idx="1249">
                  <c:v>13.712112284128199</c:v>
                </c:pt>
                <c:pt idx="1250">
                  <c:v>9.4926243999235798</c:v>
                </c:pt>
                <c:pt idx="1251">
                  <c:v>17.9335681624353</c:v>
                </c:pt>
                <c:pt idx="1252">
                  <c:v>19.870557593433201</c:v>
                </c:pt>
                <c:pt idx="1253">
                  <c:v>8.0358787436147292</c:v>
                </c:pt>
                <c:pt idx="1254">
                  <c:v>21.925454936065599</c:v>
                </c:pt>
                <c:pt idx="1255">
                  <c:v>18.717566727581001</c:v>
                </c:pt>
                <c:pt idx="1256">
                  <c:v>15.4708332365639</c:v>
                </c:pt>
                <c:pt idx="1257">
                  <c:v>12.4317433426158</c:v>
                </c:pt>
                <c:pt idx="1258">
                  <c:v>15.7342300660018</c:v>
                </c:pt>
                <c:pt idx="1259">
                  <c:v>16.085594467670099</c:v>
                </c:pt>
                <c:pt idx="1260">
                  <c:v>18.251800723842301</c:v>
                </c:pt>
                <c:pt idx="1261">
                  <c:v>19.431392393416999</c:v>
                </c:pt>
                <c:pt idx="1262">
                  <c:v>15.634521614884999</c:v>
                </c:pt>
                <c:pt idx="1263">
                  <c:v>25.549809983605702</c:v>
                </c:pt>
                <c:pt idx="1264">
                  <c:v>12.7885477644564</c:v>
                </c:pt>
                <c:pt idx="1265">
                  <c:v>12.904064536166199</c:v>
                </c:pt>
                <c:pt idx="1266">
                  <c:v>20.747076324759899</c:v>
                </c:pt>
                <c:pt idx="1267">
                  <c:v>27.558762144399701</c:v>
                </c:pt>
                <c:pt idx="1268">
                  <c:v>9.8105808655356697</c:v>
                </c:pt>
                <c:pt idx="1269">
                  <c:v>14.285936756744899</c:v>
                </c:pt>
                <c:pt idx="1270">
                  <c:v>11.632391092421001</c:v>
                </c:pt>
                <c:pt idx="1271">
                  <c:v>22.380132142524999</c:v>
                </c:pt>
                <c:pt idx="1272">
                  <c:v>15.6859688240864</c:v>
                </c:pt>
                <c:pt idx="1273">
                  <c:v>13.1539855643545</c:v>
                </c:pt>
                <c:pt idx="1274">
                  <c:v>12.999873412077299</c:v>
                </c:pt>
                <c:pt idx="1275">
                  <c:v>26.112752216073201</c:v>
                </c:pt>
                <c:pt idx="1276">
                  <c:v>17.6276394847226</c:v>
                </c:pt>
                <c:pt idx="1277">
                  <c:v>9.1988524261929108</c:v>
                </c:pt>
                <c:pt idx="1278">
                  <c:v>15.0276238315708</c:v>
                </c:pt>
                <c:pt idx="1279">
                  <c:v>20.019161105151401</c:v>
                </c:pt>
                <c:pt idx="1280">
                  <c:v>24.048767896665598</c:v>
                </c:pt>
                <c:pt idx="1281">
                  <c:v>15.2307364886138</c:v>
                </c:pt>
                <c:pt idx="1282">
                  <c:v>18.7661694075661</c:v>
                </c:pt>
                <c:pt idx="1283">
                  <c:v>13.7739453682731</c:v>
                </c:pt>
                <c:pt idx="1284">
                  <c:v>11.722517468419399</c:v>
                </c:pt>
                <c:pt idx="1285">
                  <c:v>14.1569427003248</c:v>
                </c:pt>
                <c:pt idx="1286">
                  <c:v>8.9564742980893097</c:v>
                </c:pt>
                <c:pt idx="1287">
                  <c:v>9.8837008069542893</c:v>
                </c:pt>
                <c:pt idx="1288">
                  <c:v>22.7085506981607</c:v>
                </c:pt>
                <c:pt idx="1289">
                  <c:v>10.080174001655299</c:v>
                </c:pt>
                <c:pt idx="1290">
                  <c:v>11.9677593025439</c:v>
                </c:pt>
                <c:pt idx="1291">
                  <c:v>16.706773723360101</c:v>
                </c:pt>
                <c:pt idx="1292">
                  <c:v>11.6983951252803</c:v>
                </c:pt>
                <c:pt idx="1293">
                  <c:v>14.322010845550899</c:v>
                </c:pt>
                <c:pt idx="1294">
                  <c:v>13.2985508717525</c:v>
                </c:pt>
                <c:pt idx="1295">
                  <c:v>17.120201391999199</c:v>
                </c:pt>
                <c:pt idx="1296">
                  <c:v>17.2668074585821</c:v>
                </c:pt>
                <c:pt idx="1297">
                  <c:v>14.328458189079599</c:v>
                </c:pt>
                <c:pt idx="1298">
                  <c:v>21.2907791581809</c:v>
                </c:pt>
                <c:pt idx="1299">
                  <c:v>11.139580937763</c:v>
                </c:pt>
                <c:pt idx="1300">
                  <c:v>11.414711401876</c:v>
                </c:pt>
                <c:pt idx="1301">
                  <c:v>24.116208400775101</c:v>
                </c:pt>
                <c:pt idx="1302">
                  <c:v>9.6762084029934492</c:v>
                </c:pt>
                <c:pt idx="1303">
                  <c:v>15.8618841045725</c:v>
                </c:pt>
                <c:pt idx="1304">
                  <c:v>16.4230178292561</c:v>
                </c:pt>
                <c:pt idx="1305">
                  <c:v>10.873156926179099</c:v>
                </c:pt>
                <c:pt idx="1306">
                  <c:v>18.828454413884199</c:v>
                </c:pt>
                <c:pt idx="1307">
                  <c:v>22.373939833740799</c:v>
                </c:pt>
                <c:pt idx="1308">
                  <c:v>13.666296730913199</c:v>
                </c:pt>
                <c:pt idx="1309">
                  <c:v>23.185447804749</c:v>
                </c:pt>
                <c:pt idx="1310">
                  <c:v>24.366752514392601</c:v>
                </c:pt>
                <c:pt idx="1311">
                  <c:v>13.229526430386599</c:v>
                </c:pt>
                <c:pt idx="1312">
                  <c:v>10.3286280613177</c:v>
                </c:pt>
                <c:pt idx="1313">
                  <c:v>15.214552532701401</c:v>
                </c:pt>
                <c:pt idx="1314">
                  <c:v>17.160453348278299</c:v>
                </c:pt>
                <c:pt idx="1315">
                  <c:v>13.1456599276202</c:v>
                </c:pt>
                <c:pt idx="1316">
                  <c:v>13.467427607674299</c:v>
                </c:pt>
                <c:pt idx="1317">
                  <c:v>9.6523564636436294</c:v>
                </c:pt>
                <c:pt idx="1318">
                  <c:v>14.740762971602299</c:v>
                </c:pt>
                <c:pt idx="1319">
                  <c:v>17.924523689106199</c:v>
                </c:pt>
                <c:pt idx="1320">
                  <c:v>17.471157719107001</c:v>
                </c:pt>
                <c:pt idx="1321">
                  <c:v>8.6064500154712693</c:v>
                </c:pt>
                <c:pt idx="1322">
                  <c:v>13.6809239075468</c:v>
                </c:pt>
                <c:pt idx="1323">
                  <c:v>16.8616303842715</c:v>
                </c:pt>
                <c:pt idx="1324">
                  <c:v>16.923303370802401</c:v>
                </c:pt>
                <c:pt idx="1325">
                  <c:v>20.323794076258501</c:v>
                </c:pt>
                <c:pt idx="1326">
                  <c:v>7.7899652008888003</c:v>
                </c:pt>
                <c:pt idx="1327">
                  <c:v>21.672132296107399</c:v>
                </c:pt>
                <c:pt idx="1328">
                  <c:v>8.9393333773624892</c:v>
                </c:pt>
                <c:pt idx="1329">
                  <c:v>25.226884726928201</c:v>
                </c:pt>
                <c:pt idx="1330">
                  <c:v>14.257325706191301</c:v>
                </c:pt>
                <c:pt idx="1331">
                  <c:v>12.083945076279999</c:v>
                </c:pt>
                <c:pt idx="1332">
                  <c:v>13.005616814939801</c:v>
                </c:pt>
                <c:pt idx="1333">
                  <c:v>12.694929754258</c:v>
                </c:pt>
                <c:pt idx="1334">
                  <c:v>15.015398370558399</c:v>
                </c:pt>
                <c:pt idx="1335">
                  <c:v>14.818820771648999</c:v>
                </c:pt>
                <c:pt idx="1336">
                  <c:v>18.215482848189101</c:v>
                </c:pt>
                <c:pt idx="1337">
                  <c:v>14.3293343977042</c:v>
                </c:pt>
                <c:pt idx="1338">
                  <c:v>9.2388033862468504</c:v>
                </c:pt>
                <c:pt idx="1339">
                  <c:v>13.398407955484901</c:v>
                </c:pt>
                <c:pt idx="1340">
                  <c:v>23.677262212268801</c:v>
                </c:pt>
                <c:pt idx="1341">
                  <c:v>15.812451139747299</c:v>
                </c:pt>
                <c:pt idx="1342">
                  <c:v>14.0448705749697</c:v>
                </c:pt>
                <c:pt idx="1343">
                  <c:v>8.0189886886147494</c:v>
                </c:pt>
                <c:pt idx="1344">
                  <c:v>13.0391295557767</c:v>
                </c:pt>
                <c:pt idx="1345">
                  <c:v>17.084182755503701</c:v>
                </c:pt>
                <c:pt idx="1346">
                  <c:v>15.066988897805199</c:v>
                </c:pt>
                <c:pt idx="1347">
                  <c:v>16.393717919653799</c:v>
                </c:pt>
                <c:pt idx="1348">
                  <c:v>25.251457252684901</c:v>
                </c:pt>
                <c:pt idx="1349">
                  <c:v>19.1457998220448</c:v>
                </c:pt>
                <c:pt idx="1350">
                  <c:v>15.674176307542099</c:v>
                </c:pt>
                <c:pt idx="1351">
                  <c:v>8.8047753621683604</c:v>
                </c:pt>
                <c:pt idx="1352">
                  <c:v>11.4862944089707</c:v>
                </c:pt>
                <c:pt idx="1353">
                  <c:v>9.6222176096492795</c:v>
                </c:pt>
                <c:pt idx="1354">
                  <c:v>14.9619007586126</c:v>
                </c:pt>
                <c:pt idx="1355">
                  <c:v>10.0534873157189</c:v>
                </c:pt>
                <c:pt idx="1356">
                  <c:v>24.885989114367</c:v>
                </c:pt>
                <c:pt idx="1357">
                  <c:v>17.8426191513344</c:v>
                </c:pt>
                <c:pt idx="1358">
                  <c:v>7.7513885728882004</c:v>
                </c:pt>
                <c:pt idx="1359">
                  <c:v>17.191125979619599</c:v>
                </c:pt>
                <c:pt idx="1360">
                  <c:v>15.6993076429402</c:v>
                </c:pt>
                <c:pt idx="1361">
                  <c:v>18.112090802463602</c:v>
                </c:pt>
                <c:pt idx="1362">
                  <c:v>11.127361204284799</c:v>
                </c:pt>
                <c:pt idx="1363">
                  <c:v>32.3740431874458</c:v>
                </c:pt>
                <c:pt idx="1364">
                  <c:v>10.625828358795401</c:v>
                </c:pt>
                <c:pt idx="1365">
                  <c:v>20.9226258337169</c:v>
                </c:pt>
                <c:pt idx="1366">
                  <c:v>15.6515048995016</c:v>
                </c:pt>
                <c:pt idx="1367">
                  <c:v>12.9886865901997</c:v>
                </c:pt>
                <c:pt idx="1368">
                  <c:v>32.283440714925703</c:v>
                </c:pt>
                <c:pt idx="1369">
                  <c:v>19.7213549471285</c:v>
                </c:pt>
                <c:pt idx="1370">
                  <c:v>22.8023709092503</c:v>
                </c:pt>
                <c:pt idx="1371">
                  <c:v>15.2564043135887</c:v>
                </c:pt>
                <c:pt idx="1372">
                  <c:v>10.131679915520101</c:v>
                </c:pt>
                <c:pt idx="1373">
                  <c:v>19.288772347357298</c:v>
                </c:pt>
                <c:pt idx="1374">
                  <c:v>10.070320671149</c:v>
                </c:pt>
                <c:pt idx="1375">
                  <c:v>19.209594179425501</c:v>
                </c:pt>
                <c:pt idx="1376">
                  <c:v>10.8675436253738</c:v>
                </c:pt>
                <c:pt idx="1377">
                  <c:v>18.589292226024298</c:v>
                </c:pt>
                <c:pt idx="1378">
                  <c:v>17.1850643684174</c:v>
                </c:pt>
                <c:pt idx="1379">
                  <c:v>20.959550298835801</c:v>
                </c:pt>
                <c:pt idx="1380">
                  <c:v>7.5951823077699503</c:v>
                </c:pt>
                <c:pt idx="1381">
                  <c:v>15.4871062651968</c:v>
                </c:pt>
                <c:pt idx="1382">
                  <c:v>11.731806289408</c:v>
                </c:pt>
                <c:pt idx="1383">
                  <c:v>20.121673009656401</c:v>
                </c:pt>
                <c:pt idx="1384">
                  <c:v>7.2784316596474001</c:v>
                </c:pt>
                <c:pt idx="1385">
                  <c:v>10.626580121018799</c:v>
                </c:pt>
                <c:pt idx="1386">
                  <c:v>19.725710160504399</c:v>
                </c:pt>
                <c:pt idx="1387">
                  <c:v>14.556240669392899</c:v>
                </c:pt>
                <c:pt idx="1388">
                  <c:v>10.0567053027179</c:v>
                </c:pt>
                <c:pt idx="1389">
                  <c:v>10.425097071832401</c:v>
                </c:pt>
                <c:pt idx="1390">
                  <c:v>10.604738821263</c:v>
                </c:pt>
                <c:pt idx="1391">
                  <c:v>20.577238134461901</c:v>
                </c:pt>
                <c:pt idx="1392">
                  <c:v>23.460145546357801</c:v>
                </c:pt>
                <c:pt idx="1393">
                  <c:v>14.472896423486301</c:v>
                </c:pt>
                <c:pt idx="1394">
                  <c:v>32.022513877453001</c:v>
                </c:pt>
                <c:pt idx="1395">
                  <c:v>10.686965962812501</c:v>
                </c:pt>
                <c:pt idx="1396">
                  <c:v>10.913061802186901</c:v>
                </c:pt>
                <c:pt idx="1397">
                  <c:v>10.5130864575923</c:v>
                </c:pt>
                <c:pt idx="1398">
                  <c:v>23.916658975354999</c:v>
                </c:pt>
                <c:pt idx="1399">
                  <c:v>14.1825624138667</c:v>
                </c:pt>
                <c:pt idx="1400">
                  <c:v>16.198021733684399</c:v>
                </c:pt>
                <c:pt idx="1401">
                  <c:v>27.197996499480599</c:v>
                </c:pt>
                <c:pt idx="1402">
                  <c:v>14.6933861416535</c:v>
                </c:pt>
                <c:pt idx="1403">
                  <c:v>15.5637035349644</c:v>
                </c:pt>
                <c:pt idx="1404">
                  <c:v>13.1377274161645</c:v>
                </c:pt>
                <c:pt idx="1405">
                  <c:v>12.3659284259255</c:v>
                </c:pt>
                <c:pt idx="1406">
                  <c:v>16.434759576025701</c:v>
                </c:pt>
                <c:pt idx="1407">
                  <c:v>8.2158694446991092</c:v>
                </c:pt>
                <c:pt idx="1408">
                  <c:v>14.2712502873609</c:v>
                </c:pt>
                <c:pt idx="1409">
                  <c:v>14.770283251379301</c:v>
                </c:pt>
                <c:pt idx="1410">
                  <c:v>19.828970081652901</c:v>
                </c:pt>
                <c:pt idx="1411">
                  <c:v>15.2285577222511</c:v>
                </c:pt>
                <c:pt idx="1412">
                  <c:v>21.771594652584401</c:v>
                </c:pt>
                <c:pt idx="1413">
                  <c:v>12.7594600417612</c:v>
                </c:pt>
                <c:pt idx="1414">
                  <c:v>18.795523272637201</c:v>
                </c:pt>
                <c:pt idx="1415">
                  <c:v>22.482627443099702</c:v>
                </c:pt>
                <c:pt idx="1416">
                  <c:v>15.2344463221509</c:v>
                </c:pt>
                <c:pt idx="1417">
                  <c:v>16.2015240412148</c:v>
                </c:pt>
                <c:pt idx="1418">
                  <c:v>12.7230747989506</c:v>
                </c:pt>
                <c:pt idx="1419">
                  <c:v>15.1969843817308</c:v>
                </c:pt>
                <c:pt idx="1420">
                  <c:v>11.3103481927318</c:v>
                </c:pt>
                <c:pt idx="1421">
                  <c:v>16.472964937189499</c:v>
                </c:pt>
                <c:pt idx="1422">
                  <c:v>27.343540411982499</c:v>
                </c:pt>
                <c:pt idx="1423">
                  <c:v>14.226483274021099</c:v>
                </c:pt>
                <c:pt idx="1424">
                  <c:v>7.06533402287931</c:v>
                </c:pt>
                <c:pt idx="1425">
                  <c:v>17.501947291815799</c:v>
                </c:pt>
                <c:pt idx="1426">
                  <c:v>12.669025952776</c:v>
                </c:pt>
                <c:pt idx="1427">
                  <c:v>13.6516371208628</c:v>
                </c:pt>
                <c:pt idx="1428">
                  <c:v>18.1673720284852</c:v>
                </c:pt>
                <c:pt idx="1429">
                  <c:v>10.1662520389864</c:v>
                </c:pt>
                <c:pt idx="1430">
                  <c:v>15.015373774582899</c:v>
                </c:pt>
                <c:pt idx="1431">
                  <c:v>12.2946301893415</c:v>
                </c:pt>
                <c:pt idx="1432">
                  <c:v>7.85507796597126</c:v>
                </c:pt>
                <c:pt idx="1433">
                  <c:v>21.6726266273301</c:v>
                </c:pt>
                <c:pt idx="1434">
                  <c:v>18.7549367599884</c:v>
                </c:pt>
                <c:pt idx="1435">
                  <c:v>9.3932775666487593</c:v>
                </c:pt>
                <c:pt idx="1436">
                  <c:v>15.532143397061001</c:v>
                </c:pt>
                <c:pt idx="1437">
                  <c:v>9.1155220013856599</c:v>
                </c:pt>
                <c:pt idx="1438">
                  <c:v>8.9991999332330703</c:v>
                </c:pt>
                <c:pt idx="1439">
                  <c:v>12.302489243798099</c:v>
                </c:pt>
                <c:pt idx="1440">
                  <c:v>19.092385729000899</c:v>
                </c:pt>
                <c:pt idx="1441">
                  <c:v>14.558128350219301</c:v>
                </c:pt>
                <c:pt idx="1442">
                  <c:v>14.066206126545399</c:v>
                </c:pt>
                <c:pt idx="1443">
                  <c:v>11.9848874385067</c:v>
                </c:pt>
                <c:pt idx="1444">
                  <c:v>10.309662213569201</c:v>
                </c:pt>
                <c:pt idx="1445">
                  <c:v>18.711137825176401</c:v>
                </c:pt>
                <c:pt idx="1446">
                  <c:v>16.472515823908399</c:v>
                </c:pt>
                <c:pt idx="1447">
                  <c:v>5.62840450328894</c:v>
                </c:pt>
                <c:pt idx="1448">
                  <c:v>18.2835255336282</c:v>
                </c:pt>
                <c:pt idx="1449">
                  <c:v>20.995819362523601</c:v>
                </c:pt>
                <c:pt idx="1450">
                  <c:v>15.108481042079299</c:v>
                </c:pt>
                <c:pt idx="1451">
                  <c:v>16.1766639735959</c:v>
                </c:pt>
                <c:pt idx="1452">
                  <c:v>8.6607416620885402</c:v>
                </c:pt>
                <c:pt idx="1453">
                  <c:v>15.340474479824501</c:v>
                </c:pt>
                <c:pt idx="1454">
                  <c:v>11.9928223549796</c:v>
                </c:pt>
                <c:pt idx="1455">
                  <c:v>9.9580093247222301</c:v>
                </c:pt>
                <c:pt idx="1456">
                  <c:v>20.415968668157099</c:v>
                </c:pt>
                <c:pt idx="1457">
                  <c:v>16.571848381119199</c:v>
                </c:pt>
                <c:pt idx="1458">
                  <c:v>16.005824819374102</c:v>
                </c:pt>
                <c:pt idx="1459">
                  <c:v>11.2008341541103</c:v>
                </c:pt>
                <c:pt idx="1460">
                  <c:v>18.290262694694199</c:v>
                </c:pt>
                <c:pt idx="1461">
                  <c:v>10.681999006753299</c:v>
                </c:pt>
                <c:pt idx="1462">
                  <c:v>15.1452572040268</c:v>
                </c:pt>
                <c:pt idx="1463">
                  <c:v>26.123045788110598</c:v>
                </c:pt>
                <c:pt idx="1464">
                  <c:v>11.7528616313309</c:v>
                </c:pt>
                <c:pt idx="1465">
                  <c:v>15.454741488601799</c:v>
                </c:pt>
                <c:pt idx="1466">
                  <c:v>10.526216428012599</c:v>
                </c:pt>
                <c:pt idx="1467">
                  <c:v>16.2718407627586</c:v>
                </c:pt>
                <c:pt idx="1468">
                  <c:v>19.1387422305909</c:v>
                </c:pt>
                <c:pt idx="1469">
                  <c:v>13.4309980298369</c:v>
                </c:pt>
                <c:pt idx="1470">
                  <c:v>13.143931720805099</c:v>
                </c:pt>
                <c:pt idx="1471">
                  <c:v>9.2824743873512894</c:v>
                </c:pt>
                <c:pt idx="1472">
                  <c:v>12.178955818452801</c:v>
                </c:pt>
                <c:pt idx="1473">
                  <c:v>8.4455624574384096</c:v>
                </c:pt>
                <c:pt idx="1474">
                  <c:v>16.597977779088001</c:v>
                </c:pt>
                <c:pt idx="1475">
                  <c:v>21.360216363542399</c:v>
                </c:pt>
                <c:pt idx="1476">
                  <c:v>14.1061579195442</c:v>
                </c:pt>
                <c:pt idx="1477">
                  <c:v>14.7659556455123</c:v>
                </c:pt>
                <c:pt idx="1478">
                  <c:v>8.1860030687298</c:v>
                </c:pt>
                <c:pt idx="1479">
                  <c:v>13.2957928134681</c:v>
                </c:pt>
                <c:pt idx="1480">
                  <c:v>13.401382131254501</c:v>
                </c:pt>
                <c:pt idx="1481">
                  <c:v>17.184546748027699</c:v>
                </c:pt>
                <c:pt idx="1482">
                  <c:v>16.110889625265798</c:v>
                </c:pt>
                <c:pt idx="1483">
                  <c:v>25.465703984743101</c:v>
                </c:pt>
                <c:pt idx="1484">
                  <c:v>15.791546340656399</c:v>
                </c:pt>
                <c:pt idx="1485">
                  <c:v>23.769175576823699</c:v>
                </c:pt>
                <c:pt idx="1486">
                  <c:v>17.538466703749901</c:v>
                </c:pt>
                <c:pt idx="1487">
                  <c:v>15.9970224206835</c:v>
                </c:pt>
                <c:pt idx="1488">
                  <c:v>14.526950977840899</c:v>
                </c:pt>
                <c:pt idx="1489">
                  <c:v>16.8008709342046</c:v>
                </c:pt>
                <c:pt idx="1490">
                  <c:v>19.175090239463199</c:v>
                </c:pt>
                <c:pt idx="1491">
                  <c:v>14.448015804722701</c:v>
                </c:pt>
                <c:pt idx="1492">
                  <c:v>21.705314987314701</c:v>
                </c:pt>
                <c:pt idx="1493">
                  <c:v>17.896583069131399</c:v>
                </c:pt>
                <c:pt idx="1494">
                  <c:v>8.9442090157199399</c:v>
                </c:pt>
                <c:pt idx="1495">
                  <c:v>16.252672601309602</c:v>
                </c:pt>
                <c:pt idx="1496">
                  <c:v>17.6428872210126</c:v>
                </c:pt>
                <c:pt idx="1497">
                  <c:v>7.9626471226397904</c:v>
                </c:pt>
                <c:pt idx="1498">
                  <c:v>16.893717329884499</c:v>
                </c:pt>
                <c:pt idx="1499">
                  <c:v>15.511152904264099</c:v>
                </c:pt>
                <c:pt idx="1500">
                  <c:v>8.9023837102344991</c:v>
                </c:pt>
                <c:pt idx="1501">
                  <c:v>18.4065764640631</c:v>
                </c:pt>
                <c:pt idx="1502">
                  <c:v>11.625960227297901</c:v>
                </c:pt>
                <c:pt idx="1503">
                  <c:v>14.32543881292</c:v>
                </c:pt>
                <c:pt idx="1504">
                  <c:v>13.9055653746945</c:v>
                </c:pt>
                <c:pt idx="1505">
                  <c:v>16.988200419045199</c:v>
                </c:pt>
                <c:pt idx="1506">
                  <c:v>10.6322283472206</c:v>
                </c:pt>
                <c:pt idx="1507">
                  <c:v>13.1028254462612</c:v>
                </c:pt>
                <c:pt idx="1508">
                  <c:v>12.140161116635401</c:v>
                </c:pt>
                <c:pt idx="1509">
                  <c:v>14.993746376478599</c:v>
                </c:pt>
                <c:pt idx="1510">
                  <c:v>8.3785347038176798</c:v>
                </c:pt>
                <c:pt idx="1511">
                  <c:v>17.3291541473629</c:v>
                </c:pt>
                <c:pt idx="1512">
                  <c:v>9.5925575488293493</c:v>
                </c:pt>
                <c:pt idx="1513">
                  <c:v>21.5914445674936</c:v>
                </c:pt>
                <c:pt idx="1514">
                  <c:v>10.027560040079701</c:v>
                </c:pt>
                <c:pt idx="1515">
                  <c:v>19.389243617323402</c:v>
                </c:pt>
                <c:pt idx="1516">
                  <c:v>17.407483133190599</c:v>
                </c:pt>
                <c:pt idx="1517">
                  <c:v>20.906251309452198</c:v>
                </c:pt>
                <c:pt idx="1518">
                  <c:v>20.428674149563001</c:v>
                </c:pt>
                <c:pt idx="1519">
                  <c:v>16.879387371454101</c:v>
                </c:pt>
                <c:pt idx="1520">
                  <c:v>12.713051602933399</c:v>
                </c:pt>
                <c:pt idx="1521">
                  <c:v>14.243520921893801</c:v>
                </c:pt>
                <c:pt idx="1522">
                  <c:v>16.108440493685698</c:v>
                </c:pt>
                <c:pt idx="1523">
                  <c:v>12.633288121696101</c:v>
                </c:pt>
                <c:pt idx="1524">
                  <c:v>15.3041815130765</c:v>
                </c:pt>
                <c:pt idx="1525">
                  <c:v>11.623928223976201</c:v>
                </c:pt>
                <c:pt idx="1526">
                  <c:v>19.473937228375199</c:v>
                </c:pt>
                <c:pt idx="1527">
                  <c:v>15.0560873869763</c:v>
                </c:pt>
                <c:pt idx="1528">
                  <c:v>20.019809294745102</c:v>
                </c:pt>
                <c:pt idx="1529">
                  <c:v>18.157510774038901</c:v>
                </c:pt>
                <c:pt idx="1530">
                  <c:v>18.2305942874568</c:v>
                </c:pt>
                <c:pt idx="1531">
                  <c:v>13.7461439852677</c:v>
                </c:pt>
                <c:pt idx="1532">
                  <c:v>16.1307320803413</c:v>
                </c:pt>
                <c:pt idx="1533">
                  <c:v>12.075101607651</c:v>
                </c:pt>
                <c:pt idx="1534">
                  <c:v>14.1296727323203</c:v>
                </c:pt>
                <c:pt idx="1535">
                  <c:v>12.825479368257501</c:v>
                </c:pt>
                <c:pt idx="1536">
                  <c:v>24.0105127559093</c:v>
                </c:pt>
                <c:pt idx="1537">
                  <c:v>15.518552826693</c:v>
                </c:pt>
                <c:pt idx="1538">
                  <c:v>11.5216221687235</c:v>
                </c:pt>
                <c:pt idx="1539">
                  <c:v>17.417485562969201</c:v>
                </c:pt>
                <c:pt idx="1540">
                  <c:v>19.638380223238499</c:v>
                </c:pt>
                <c:pt idx="1541">
                  <c:v>13.8368249990063</c:v>
                </c:pt>
                <c:pt idx="1542">
                  <c:v>25.675394336042402</c:v>
                </c:pt>
                <c:pt idx="1543">
                  <c:v>13.217769514041301</c:v>
                </c:pt>
                <c:pt idx="1544">
                  <c:v>13.842800456505699</c:v>
                </c:pt>
                <c:pt idx="1545">
                  <c:v>15.603776269292901</c:v>
                </c:pt>
                <c:pt idx="1546">
                  <c:v>19.496322420807701</c:v>
                </c:pt>
                <c:pt idx="1547">
                  <c:v>13.4391080431158</c:v>
                </c:pt>
                <c:pt idx="1548">
                  <c:v>17.147820721912499</c:v>
                </c:pt>
                <c:pt idx="1549">
                  <c:v>12.9104523376829</c:v>
                </c:pt>
                <c:pt idx="1550">
                  <c:v>16.547622958974799</c:v>
                </c:pt>
                <c:pt idx="1551">
                  <c:v>19.022827531844801</c:v>
                </c:pt>
                <c:pt idx="1552">
                  <c:v>18.669464864557401</c:v>
                </c:pt>
                <c:pt idx="1553">
                  <c:v>21.878011448378501</c:v>
                </c:pt>
                <c:pt idx="1554">
                  <c:v>15.0736281805428</c:v>
                </c:pt>
                <c:pt idx="1555">
                  <c:v>18.397252767294901</c:v>
                </c:pt>
                <c:pt idx="1556">
                  <c:v>9.1744884389275398</c:v>
                </c:pt>
                <c:pt idx="1557">
                  <c:v>16.780284334313599</c:v>
                </c:pt>
                <c:pt idx="1558">
                  <c:v>19.6237130509945</c:v>
                </c:pt>
                <c:pt idx="1559">
                  <c:v>17.2475425832491</c:v>
                </c:pt>
                <c:pt idx="1560">
                  <c:v>18.412855986986902</c:v>
                </c:pt>
                <c:pt idx="1561">
                  <c:v>15.0884785387509</c:v>
                </c:pt>
                <c:pt idx="1562">
                  <c:v>13.851601513409801</c:v>
                </c:pt>
                <c:pt idx="1563">
                  <c:v>13.339350374322899</c:v>
                </c:pt>
                <c:pt idx="1564">
                  <c:v>12.026915557094799</c:v>
                </c:pt>
                <c:pt idx="1565">
                  <c:v>23.4208740348564</c:v>
                </c:pt>
                <c:pt idx="1566">
                  <c:v>8.84744171118375</c:v>
                </c:pt>
                <c:pt idx="1567">
                  <c:v>17.7026019108601</c:v>
                </c:pt>
                <c:pt idx="1568">
                  <c:v>13.9412765638726</c:v>
                </c:pt>
                <c:pt idx="1569">
                  <c:v>12.5833483796035</c:v>
                </c:pt>
                <c:pt idx="1570">
                  <c:v>9.2024700401099597</c:v>
                </c:pt>
                <c:pt idx="1571">
                  <c:v>27.375576903680901</c:v>
                </c:pt>
                <c:pt idx="1572">
                  <c:v>14.7666730460294</c:v>
                </c:pt>
                <c:pt idx="1573">
                  <c:v>15.6475742779444</c:v>
                </c:pt>
                <c:pt idx="1574">
                  <c:v>12.929476233339599</c:v>
                </c:pt>
                <c:pt idx="1575">
                  <c:v>16.3931977574413</c:v>
                </c:pt>
                <c:pt idx="1576">
                  <c:v>19.472858565086401</c:v>
                </c:pt>
                <c:pt idx="1577">
                  <c:v>20.208493343719201</c:v>
                </c:pt>
                <c:pt idx="1578">
                  <c:v>13.3806707335787</c:v>
                </c:pt>
                <c:pt idx="1579">
                  <c:v>10.3949951503084</c:v>
                </c:pt>
                <c:pt idx="1580">
                  <c:v>21.719083012083999</c:v>
                </c:pt>
                <c:pt idx="1581">
                  <c:v>24.013906833549399</c:v>
                </c:pt>
                <c:pt idx="1582">
                  <c:v>12.260530758110299</c:v>
                </c:pt>
                <c:pt idx="1583">
                  <c:v>17.0625772811491</c:v>
                </c:pt>
                <c:pt idx="1584">
                  <c:v>23.9217828863821</c:v>
                </c:pt>
                <c:pt idx="1585">
                  <c:v>23.689207127768899</c:v>
                </c:pt>
                <c:pt idx="1586">
                  <c:v>11.1841815654592</c:v>
                </c:pt>
                <c:pt idx="1587">
                  <c:v>14.528895595805301</c:v>
                </c:pt>
                <c:pt idx="1588">
                  <c:v>15.82916526857</c:v>
                </c:pt>
                <c:pt idx="1589">
                  <c:v>8.5648887312417799</c:v>
                </c:pt>
                <c:pt idx="1590">
                  <c:v>12.857117733946801</c:v>
                </c:pt>
                <c:pt idx="1591">
                  <c:v>12.157568802300901</c:v>
                </c:pt>
                <c:pt idx="1592">
                  <c:v>15.0211810142633</c:v>
                </c:pt>
                <c:pt idx="1593">
                  <c:v>14.821155438999099</c:v>
                </c:pt>
                <c:pt idx="1594">
                  <c:v>15.1565928832234</c:v>
                </c:pt>
                <c:pt idx="1595">
                  <c:v>19.543683967548599</c:v>
                </c:pt>
                <c:pt idx="1596">
                  <c:v>18.5255642035074</c:v>
                </c:pt>
                <c:pt idx="1597">
                  <c:v>16.4676806596337</c:v>
                </c:pt>
                <c:pt idx="1598">
                  <c:v>14.173880249852401</c:v>
                </c:pt>
                <c:pt idx="1599">
                  <c:v>19.1510696885484</c:v>
                </c:pt>
                <c:pt idx="1600">
                  <c:v>21.707067732691701</c:v>
                </c:pt>
                <c:pt idx="1601">
                  <c:v>17.3322329008701</c:v>
                </c:pt>
                <c:pt idx="1602">
                  <c:v>10.6960921417382</c:v>
                </c:pt>
                <c:pt idx="1603">
                  <c:v>15.0421376919611</c:v>
                </c:pt>
                <c:pt idx="1604">
                  <c:v>10.2079616133164</c:v>
                </c:pt>
                <c:pt idx="1605">
                  <c:v>11.059356996369701</c:v>
                </c:pt>
                <c:pt idx="1606">
                  <c:v>17.6552366386899</c:v>
                </c:pt>
                <c:pt idx="1607">
                  <c:v>24.0452526115408</c:v>
                </c:pt>
                <c:pt idx="1608">
                  <c:v>10.352353523576999</c:v>
                </c:pt>
                <c:pt idx="1609">
                  <c:v>16.725912822154601</c:v>
                </c:pt>
                <c:pt idx="1610">
                  <c:v>28.169704639126302</c:v>
                </c:pt>
                <c:pt idx="1611">
                  <c:v>21.930909999216698</c:v>
                </c:pt>
                <c:pt idx="1612">
                  <c:v>24.461603571283302</c:v>
                </c:pt>
                <c:pt idx="1613">
                  <c:v>18.137459421391501</c:v>
                </c:pt>
                <c:pt idx="1614">
                  <c:v>13.4815914016623</c:v>
                </c:pt>
                <c:pt idx="1615">
                  <c:v>10.3704550950173</c:v>
                </c:pt>
                <c:pt idx="1616">
                  <c:v>18.200324998671999</c:v>
                </c:pt>
                <c:pt idx="1617">
                  <c:v>17.9860657840178</c:v>
                </c:pt>
                <c:pt idx="1618">
                  <c:v>19.097886154308998</c:v>
                </c:pt>
                <c:pt idx="1619">
                  <c:v>12.0234710903325</c:v>
                </c:pt>
                <c:pt idx="1620">
                  <c:v>23.643328797176199</c:v>
                </c:pt>
                <c:pt idx="1621">
                  <c:v>15.585291970084601</c:v>
                </c:pt>
                <c:pt idx="1622">
                  <c:v>13.8793346868844</c:v>
                </c:pt>
                <c:pt idx="1623">
                  <c:v>20.173434976189998</c:v>
                </c:pt>
                <c:pt idx="1624">
                  <c:v>16.5114232956469</c:v>
                </c:pt>
                <c:pt idx="1625">
                  <c:v>15.404925478907</c:v>
                </c:pt>
                <c:pt idx="1626">
                  <c:v>8.8951235369115302</c:v>
                </c:pt>
                <c:pt idx="1627">
                  <c:v>10.6529048654004</c:v>
                </c:pt>
                <c:pt idx="1628">
                  <c:v>19.891694959782001</c:v>
                </c:pt>
                <c:pt idx="1629">
                  <c:v>17.213207543974701</c:v>
                </c:pt>
                <c:pt idx="1630">
                  <c:v>18.6891015809015</c:v>
                </c:pt>
                <c:pt idx="1631">
                  <c:v>19.731500048710199</c:v>
                </c:pt>
                <c:pt idx="1632">
                  <c:v>16.2563613767541</c:v>
                </c:pt>
                <c:pt idx="1633">
                  <c:v>19.289476242202401</c:v>
                </c:pt>
                <c:pt idx="1634">
                  <c:v>14.782957845940899</c:v>
                </c:pt>
                <c:pt idx="1635">
                  <c:v>14.622550704852699</c:v>
                </c:pt>
                <c:pt idx="1636">
                  <c:v>19.527435555499402</c:v>
                </c:pt>
                <c:pt idx="1637">
                  <c:v>13.153273272980501</c:v>
                </c:pt>
                <c:pt idx="1638">
                  <c:v>6.9145052257927002</c:v>
                </c:pt>
                <c:pt idx="1639">
                  <c:v>13.3546699351937</c:v>
                </c:pt>
                <c:pt idx="1640">
                  <c:v>13.8662448801223</c:v>
                </c:pt>
                <c:pt idx="1641">
                  <c:v>10.230348435769701</c:v>
                </c:pt>
                <c:pt idx="1642">
                  <c:v>12.5957944344976</c:v>
                </c:pt>
                <c:pt idx="1643">
                  <c:v>15.7821864518331</c:v>
                </c:pt>
                <c:pt idx="1644">
                  <c:v>11.350602672056</c:v>
                </c:pt>
                <c:pt idx="1645">
                  <c:v>14.6785941007061</c:v>
                </c:pt>
                <c:pt idx="1646">
                  <c:v>21.5093774799535</c:v>
                </c:pt>
                <c:pt idx="1647">
                  <c:v>12.769410293965301</c:v>
                </c:pt>
                <c:pt idx="1648">
                  <c:v>13.244184111045699</c:v>
                </c:pt>
                <c:pt idx="1649">
                  <c:v>15.5980771391575</c:v>
                </c:pt>
                <c:pt idx="1650">
                  <c:v>15.6762115165126</c:v>
                </c:pt>
                <c:pt idx="1651">
                  <c:v>4.60701309362784</c:v>
                </c:pt>
                <c:pt idx="1652">
                  <c:v>19.800641173034101</c:v>
                </c:pt>
                <c:pt idx="1653">
                  <c:v>13.7972923091406</c:v>
                </c:pt>
                <c:pt idx="1654">
                  <c:v>16.777289885808901</c:v>
                </c:pt>
                <c:pt idx="1655">
                  <c:v>12.2829667340407</c:v>
                </c:pt>
                <c:pt idx="1656">
                  <c:v>12.3624794617827</c:v>
                </c:pt>
                <c:pt idx="1657">
                  <c:v>14.6221577556858</c:v>
                </c:pt>
                <c:pt idx="1658">
                  <c:v>22.010431925332799</c:v>
                </c:pt>
                <c:pt idx="1659">
                  <c:v>13.642114515454701</c:v>
                </c:pt>
                <c:pt idx="1660">
                  <c:v>10.7988640861855</c:v>
                </c:pt>
                <c:pt idx="1661">
                  <c:v>11.598587206808</c:v>
                </c:pt>
                <c:pt idx="1662">
                  <c:v>14.7533853275217</c:v>
                </c:pt>
                <c:pt idx="1663">
                  <c:v>17.542367147197101</c:v>
                </c:pt>
                <c:pt idx="1664">
                  <c:v>11.9200871181295</c:v>
                </c:pt>
                <c:pt idx="1665">
                  <c:v>14.3110946810193</c:v>
                </c:pt>
                <c:pt idx="1666">
                  <c:v>12.3549473604963</c:v>
                </c:pt>
                <c:pt idx="1667">
                  <c:v>15.897633553018499</c:v>
                </c:pt>
                <c:pt idx="1668">
                  <c:v>19.0729105770194</c:v>
                </c:pt>
                <c:pt idx="1669">
                  <c:v>14.610766336168901</c:v>
                </c:pt>
                <c:pt idx="1670">
                  <c:v>20.846194113027</c:v>
                </c:pt>
                <c:pt idx="1671">
                  <c:v>17.974509807697601</c:v>
                </c:pt>
                <c:pt idx="1672">
                  <c:v>15.2816486035138</c:v>
                </c:pt>
                <c:pt idx="1673">
                  <c:v>15.085703112591199</c:v>
                </c:pt>
                <c:pt idx="1674">
                  <c:v>21.600033012351101</c:v>
                </c:pt>
                <c:pt idx="1675">
                  <c:v>6.5444476176351403</c:v>
                </c:pt>
                <c:pt idx="1676">
                  <c:v>9.1193286142822494</c:v>
                </c:pt>
                <c:pt idx="1677">
                  <c:v>13.0203348485958</c:v>
                </c:pt>
                <c:pt idx="1678">
                  <c:v>15.420383062068799</c:v>
                </c:pt>
                <c:pt idx="1679">
                  <c:v>10.173101277315499</c:v>
                </c:pt>
                <c:pt idx="1680">
                  <c:v>27.418672289583402</c:v>
                </c:pt>
                <c:pt idx="1681">
                  <c:v>14.7446585769211</c:v>
                </c:pt>
                <c:pt idx="1682">
                  <c:v>20.302630141372099</c:v>
                </c:pt>
                <c:pt idx="1683">
                  <c:v>17.055912452612699</c:v>
                </c:pt>
                <c:pt idx="1684">
                  <c:v>12.8697998069149</c:v>
                </c:pt>
                <c:pt idx="1685">
                  <c:v>20.411340148696599</c:v>
                </c:pt>
                <c:pt idx="1686">
                  <c:v>11.496145581551</c:v>
                </c:pt>
                <c:pt idx="1687">
                  <c:v>8.6290290348160408</c:v>
                </c:pt>
                <c:pt idx="1688">
                  <c:v>8.6364331434657107</c:v>
                </c:pt>
                <c:pt idx="1689">
                  <c:v>15.2358425643893</c:v>
                </c:pt>
                <c:pt idx="1690">
                  <c:v>24.619375583004601</c:v>
                </c:pt>
                <c:pt idx="1691">
                  <c:v>13.8125726897531</c:v>
                </c:pt>
                <c:pt idx="1692">
                  <c:v>20.201438461476499</c:v>
                </c:pt>
                <c:pt idx="1693">
                  <c:v>9.0297201362204795</c:v>
                </c:pt>
                <c:pt idx="1694">
                  <c:v>13.8853335440492</c:v>
                </c:pt>
                <c:pt idx="1695">
                  <c:v>12.446252079235499</c:v>
                </c:pt>
                <c:pt idx="1696">
                  <c:v>13.4821412629727</c:v>
                </c:pt>
                <c:pt idx="1697">
                  <c:v>14.440356833391199</c:v>
                </c:pt>
                <c:pt idx="1698">
                  <c:v>16.141155759389601</c:v>
                </c:pt>
                <c:pt idx="1699">
                  <c:v>11.782511023580399</c:v>
                </c:pt>
                <c:pt idx="1700">
                  <c:v>21.828990413350901</c:v>
                </c:pt>
                <c:pt idx="1701">
                  <c:v>17.2885946153026</c:v>
                </c:pt>
                <c:pt idx="1702">
                  <c:v>11.6295401415853</c:v>
                </c:pt>
                <c:pt idx="1703">
                  <c:v>10.2788541213952</c:v>
                </c:pt>
                <c:pt idx="1704">
                  <c:v>11.9598965700606</c:v>
                </c:pt>
                <c:pt idx="1705">
                  <c:v>20.951248014760299</c:v>
                </c:pt>
                <c:pt idx="1706">
                  <c:v>16.7129206181658</c:v>
                </c:pt>
                <c:pt idx="1707">
                  <c:v>12.343179921209501</c:v>
                </c:pt>
                <c:pt idx="1708">
                  <c:v>8.0983739428557708</c:v>
                </c:pt>
                <c:pt idx="1709">
                  <c:v>22.774148679358401</c:v>
                </c:pt>
                <c:pt idx="1710">
                  <c:v>10.1836466379493</c:v>
                </c:pt>
                <c:pt idx="1711">
                  <c:v>14.635968987560799</c:v>
                </c:pt>
                <c:pt idx="1712">
                  <c:v>12.5290645420251</c:v>
                </c:pt>
                <c:pt idx="1713">
                  <c:v>19.635562887812</c:v>
                </c:pt>
                <c:pt idx="1714">
                  <c:v>12.092914576922499</c:v>
                </c:pt>
                <c:pt idx="1715">
                  <c:v>22.842594413252399</c:v>
                </c:pt>
                <c:pt idx="1716">
                  <c:v>21.748113137493899</c:v>
                </c:pt>
                <c:pt idx="1717">
                  <c:v>24.9729435100089</c:v>
                </c:pt>
                <c:pt idx="1718">
                  <c:v>17.557652777876001</c:v>
                </c:pt>
                <c:pt idx="1719">
                  <c:v>19.1829403970568</c:v>
                </c:pt>
                <c:pt idx="1720">
                  <c:v>13.0646851594867</c:v>
                </c:pt>
                <c:pt idx="1721">
                  <c:v>7.5120065744448796</c:v>
                </c:pt>
                <c:pt idx="1722">
                  <c:v>12.148113200834899</c:v>
                </c:pt>
                <c:pt idx="1723">
                  <c:v>14.6567626308199</c:v>
                </c:pt>
                <c:pt idx="1724">
                  <c:v>14.1842239679172</c:v>
                </c:pt>
                <c:pt idx="1725">
                  <c:v>12.364824314054299</c:v>
                </c:pt>
                <c:pt idx="1726">
                  <c:v>20.363137506199902</c:v>
                </c:pt>
                <c:pt idx="1727">
                  <c:v>11.5685383698421</c:v>
                </c:pt>
                <c:pt idx="1728">
                  <c:v>17.861874061467599</c:v>
                </c:pt>
                <c:pt idx="1729">
                  <c:v>15.889301352391101</c:v>
                </c:pt>
                <c:pt idx="1730">
                  <c:v>16.6775978441873</c:v>
                </c:pt>
                <c:pt idx="1731">
                  <c:v>16.0378123245236</c:v>
                </c:pt>
                <c:pt idx="1732">
                  <c:v>11.6326791894382</c:v>
                </c:pt>
                <c:pt idx="1733">
                  <c:v>23.323513264216999</c:v>
                </c:pt>
                <c:pt idx="1734">
                  <c:v>23.064626991815</c:v>
                </c:pt>
                <c:pt idx="1735">
                  <c:v>7.8233371309414199</c:v>
                </c:pt>
                <c:pt idx="1736">
                  <c:v>13.731810881408601</c:v>
                </c:pt>
                <c:pt idx="1737">
                  <c:v>11.636853163451599</c:v>
                </c:pt>
                <c:pt idx="1738">
                  <c:v>18.427310133798301</c:v>
                </c:pt>
                <c:pt idx="1739">
                  <c:v>15.0549834512451</c:v>
                </c:pt>
                <c:pt idx="1740">
                  <c:v>14.468907051926299</c:v>
                </c:pt>
                <c:pt idx="1741">
                  <c:v>9.2052930529916708</c:v>
                </c:pt>
                <c:pt idx="1742">
                  <c:v>14.928089129330001</c:v>
                </c:pt>
                <c:pt idx="1743">
                  <c:v>17.6299269901555</c:v>
                </c:pt>
                <c:pt idx="1744">
                  <c:v>8.9334799714631004</c:v>
                </c:pt>
                <c:pt idx="1745">
                  <c:v>12.9343574367266</c:v>
                </c:pt>
                <c:pt idx="1746">
                  <c:v>12.7626531638829</c:v>
                </c:pt>
                <c:pt idx="1747">
                  <c:v>15.249648472686101</c:v>
                </c:pt>
                <c:pt idx="1748">
                  <c:v>15.1683498783324</c:v>
                </c:pt>
                <c:pt idx="1749">
                  <c:v>23.483076051622099</c:v>
                </c:pt>
                <c:pt idx="1750">
                  <c:v>15.705152230210301</c:v>
                </c:pt>
                <c:pt idx="1751">
                  <c:v>10.0592989977598</c:v>
                </c:pt>
                <c:pt idx="1752">
                  <c:v>9.6422505626600294</c:v>
                </c:pt>
                <c:pt idx="1753">
                  <c:v>10.5747357719027</c:v>
                </c:pt>
                <c:pt idx="1754">
                  <c:v>13.4163802779125</c:v>
                </c:pt>
                <c:pt idx="1755">
                  <c:v>9.5341795558182394</c:v>
                </c:pt>
                <c:pt idx="1756">
                  <c:v>11.4509581378621</c:v>
                </c:pt>
                <c:pt idx="1757">
                  <c:v>10.101792550288399</c:v>
                </c:pt>
                <c:pt idx="1758">
                  <c:v>10.900009978932401</c:v>
                </c:pt>
                <c:pt idx="1759">
                  <c:v>15.8373235842613</c:v>
                </c:pt>
                <c:pt idx="1760">
                  <c:v>16.727721510982899</c:v>
                </c:pt>
                <c:pt idx="1761">
                  <c:v>21.112974708236099</c:v>
                </c:pt>
                <c:pt idx="1762">
                  <c:v>11.166631942871501</c:v>
                </c:pt>
                <c:pt idx="1763">
                  <c:v>8.6832123903899507</c:v>
                </c:pt>
                <c:pt idx="1764">
                  <c:v>21.7773861716929</c:v>
                </c:pt>
                <c:pt idx="1765">
                  <c:v>12.1492455338618</c:v>
                </c:pt>
                <c:pt idx="1766">
                  <c:v>15.3009543578787</c:v>
                </c:pt>
                <c:pt idx="1767">
                  <c:v>18.234831558132399</c:v>
                </c:pt>
                <c:pt idx="1768">
                  <c:v>20.734314432648901</c:v>
                </c:pt>
                <c:pt idx="1769">
                  <c:v>10.661906991818601</c:v>
                </c:pt>
                <c:pt idx="1770">
                  <c:v>7.81966592038727</c:v>
                </c:pt>
                <c:pt idx="1771">
                  <c:v>21.638079458138598</c:v>
                </c:pt>
                <c:pt idx="1772">
                  <c:v>18.762898995993201</c:v>
                </c:pt>
                <c:pt idx="1773">
                  <c:v>8.9307576275081093</c:v>
                </c:pt>
                <c:pt idx="1774">
                  <c:v>14.079838598674799</c:v>
                </c:pt>
                <c:pt idx="1775">
                  <c:v>12.0020535669313</c:v>
                </c:pt>
                <c:pt idx="1776">
                  <c:v>9.9632036692392898</c:v>
                </c:pt>
                <c:pt idx="1777">
                  <c:v>11.6011571269407</c:v>
                </c:pt>
                <c:pt idx="1778">
                  <c:v>14.2179749672627</c:v>
                </c:pt>
                <c:pt idx="1779">
                  <c:v>23.8332020684946</c:v>
                </c:pt>
                <c:pt idx="1780">
                  <c:v>19.410191826632001</c:v>
                </c:pt>
                <c:pt idx="1781">
                  <c:v>18.434477020703198</c:v>
                </c:pt>
                <c:pt idx="1782">
                  <c:v>17.273517132380999</c:v>
                </c:pt>
                <c:pt idx="1783">
                  <c:v>15.3069056744203</c:v>
                </c:pt>
                <c:pt idx="1784">
                  <c:v>29.302041698439901</c:v>
                </c:pt>
                <c:pt idx="1785">
                  <c:v>19.595399660917298</c:v>
                </c:pt>
                <c:pt idx="1786">
                  <c:v>12.7204017390885</c:v>
                </c:pt>
                <c:pt idx="1787">
                  <c:v>22.514818661190699</c:v>
                </c:pt>
                <c:pt idx="1788">
                  <c:v>13.5359653646792</c:v>
                </c:pt>
                <c:pt idx="1789">
                  <c:v>14.7969330244358</c:v>
                </c:pt>
                <c:pt idx="1790">
                  <c:v>22.4308440896191</c:v>
                </c:pt>
                <c:pt idx="1791">
                  <c:v>11.6412372214538</c:v>
                </c:pt>
                <c:pt idx="1792">
                  <c:v>18.980218390177999</c:v>
                </c:pt>
                <c:pt idx="1793">
                  <c:v>13.604544387285699</c:v>
                </c:pt>
                <c:pt idx="1794">
                  <c:v>14.1485890652368</c:v>
                </c:pt>
                <c:pt idx="1795">
                  <c:v>20.650012044325901</c:v>
                </c:pt>
                <c:pt idx="1796">
                  <c:v>23.851127161935398</c:v>
                </c:pt>
                <c:pt idx="1797">
                  <c:v>12.859541013627799</c:v>
                </c:pt>
                <c:pt idx="1798">
                  <c:v>17.3946204313112</c:v>
                </c:pt>
                <c:pt idx="1799">
                  <c:v>13.2976499776594</c:v>
                </c:pt>
                <c:pt idx="1800">
                  <c:v>17.092483604304299</c:v>
                </c:pt>
                <c:pt idx="1801">
                  <c:v>8.7374868363944191</c:v>
                </c:pt>
                <c:pt idx="1802">
                  <c:v>25.6385259649076</c:v>
                </c:pt>
                <c:pt idx="1803">
                  <c:v>12.3820033911193</c:v>
                </c:pt>
                <c:pt idx="1804">
                  <c:v>22.361673232575701</c:v>
                </c:pt>
                <c:pt idx="1805">
                  <c:v>13.8380994985001</c:v>
                </c:pt>
                <c:pt idx="1806">
                  <c:v>18.865521634210399</c:v>
                </c:pt>
                <c:pt idx="1807">
                  <c:v>15.138875484808</c:v>
                </c:pt>
                <c:pt idx="1808">
                  <c:v>9.9526517702385604</c:v>
                </c:pt>
                <c:pt idx="1809">
                  <c:v>12.409186548773899</c:v>
                </c:pt>
                <c:pt idx="1810">
                  <c:v>11.228872079567701</c:v>
                </c:pt>
                <c:pt idx="1811">
                  <c:v>14.419629601153799</c:v>
                </c:pt>
                <c:pt idx="1812">
                  <c:v>9.2353163653900499</c:v>
                </c:pt>
                <c:pt idx="1813">
                  <c:v>22.404277891469999</c:v>
                </c:pt>
                <c:pt idx="1814">
                  <c:v>12.899933458072599</c:v>
                </c:pt>
                <c:pt idx="1815">
                  <c:v>12.954328102244601</c:v>
                </c:pt>
                <c:pt idx="1816">
                  <c:v>11.679057885763999</c:v>
                </c:pt>
                <c:pt idx="1817">
                  <c:v>13.7026890845815</c:v>
                </c:pt>
                <c:pt idx="1818">
                  <c:v>10.2211804635836</c:v>
                </c:pt>
                <c:pt idx="1819">
                  <c:v>21.121790926430201</c:v>
                </c:pt>
                <c:pt idx="1820">
                  <c:v>9.1170012332168309</c:v>
                </c:pt>
                <c:pt idx="1821">
                  <c:v>16.891226887442802</c:v>
                </c:pt>
                <c:pt idx="1822">
                  <c:v>11.6256179567603</c:v>
                </c:pt>
                <c:pt idx="1823">
                  <c:v>20.613056575577801</c:v>
                </c:pt>
                <c:pt idx="1824">
                  <c:v>24.956350620344399</c:v>
                </c:pt>
                <c:pt idx="1825">
                  <c:v>9.4751490285009794</c:v>
                </c:pt>
                <c:pt idx="1826">
                  <c:v>18.989135898204001</c:v>
                </c:pt>
                <c:pt idx="1827">
                  <c:v>12.9259598923265</c:v>
                </c:pt>
                <c:pt idx="1828">
                  <c:v>12.764332035955899</c:v>
                </c:pt>
                <c:pt idx="1829">
                  <c:v>11.2239852248769</c:v>
                </c:pt>
                <c:pt idx="1830">
                  <c:v>15.5196749988168</c:v>
                </c:pt>
                <c:pt idx="1831">
                  <c:v>11.430933584143499</c:v>
                </c:pt>
                <c:pt idx="1832">
                  <c:v>10.121886337670199</c:v>
                </c:pt>
                <c:pt idx="1833">
                  <c:v>15.6868625004025</c:v>
                </c:pt>
                <c:pt idx="1834">
                  <c:v>10.280551727035199</c:v>
                </c:pt>
                <c:pt idx="1835">
                  <c:v>16.4462223072528</c:v>
                </c:pt>
                <c:pt idx="1836">
                  <c:v>13.7728877294794</c:v>
                </c:pt>
                <c:pt idx="1837">
                  <c:v>22.7187833637248</c:v>
                </c:pt>
                <c:pt idx="1838">
                  <c:v>11.241223705579699</c:v>
                </c:pt>
                <c:pt idx="1839">
                  <c:v>20.1643318460569</c:v>
                </c:pt>
                <c:pt idx="1840">
                  <c:v>13.8021882605084</c:v>
                </c:pt>
                <c:pt idx="1841">
                  <c:v>14.0885723789624</c:v>
                </c:pt>
                <c:pt idx="1842">
                  <c:v>10.922464377321401</c:v>
                </c:pt>
                <c:pt idx="1843">
                  <c:v>14.533677497763501</c:v>
                </c:pt>
                <c:pt idx="1844">
                  <c:v>16.462324404517201</c:v>
                </c:pt>
                <c:pt idx="1845">
                  <c:v>18.328712087009599</c:v>
                </c:pt>
                <c:pt idx="1846">
                  <c:v>12.224284597681899</c:v>
                </c:pt>
                <c:pt idx="1847">
                  <c:v>14.611239494929899</c:v>
                </c:pt>
                <c:pt idx="1848">
                  <c:v>12.408994042064</c:v>
                </c:pt>
                <c:pt idx="1849">
                  <c:v>11.6764031230353</c:v>
                </c:pt>
                <c:pt idx="1850">
                  <c:v>10.754864712803901</c:v>
                </c:pt>
                <c:pt idx="1851">
                  <c:v>17.535318193062601</c:v>
                </c:pt>
                <c:pt idx="1852">
                  <c:v>12.552362277758199</c:v>
                </c:pt>
                <c:pt idx="1853">
                  <c:v>17.016541106042901</c:v>
                </c:pt>
                <c:pt idx="1854">
                  <c:v>22.155593864028098</c:v>
                </c:pt>
                <c:pt idx="1855">
                  <c:v>13.4461266348631</c:v>
                </c:pt>
                <c:pt idx="1856">
                  <c:v>15.3751162005635</c:v>
                </c:pt>
                <c:pt idx="1857">
                  <c:v>18.217622009140101</c:v>
                </c:pt>
                <c:pt idx="1858">
                  <c:v>22.798850709238302</c:v>
                </c:pt>
                <c:pt idx="1859">
                  <c:v>10.0433674912288</c:v>
                </c:pt>
                <c:pt idx="1860">
                  <c:v>12.825895301501699</c:v>
                </c:pt>
                <c:pt idx="1861">
                  <c:v>13.4419693593203</c:v>
                </c:pt>
                <c:pt idx="1862">
                  <c:v>12.427770019252799</c:v>
                </c:pt>
                <c:pt idx="1863">
                  <c:v>18.9833077969312</c:v>
                </c:pt>
                <c:pt idx="1864">
                  <c:v>9.4544752253694195</c:v>
                </c:pt>
                <c:pt idx="1865">
                  <c:v>13.811391660155399</c:v>
                </c:pt>
                <c:pt idx="1866">
                  <c:v>14.1579574402279</c:v>
                </c:pt>
                <c:pt idx="1867">
                  <c:v>14.9640710422988</c:v>
                </c:pt>
                <c:pt idx="1868">
                  <c:v>15.027684043896601</c:v>
                </c:pt>
                <c:pt idx="1869">
                  <c:v>7.6432795349611498</c:v>
                </c:pt>
                <c:pt idx="1870">
                  <c:v>12.9235484241036</c:v>
                </c:pt>
                <c:pt idx="1871">
                  <c:v>17.433443327473501</c:v>
                </c:pt>
                <c:pt idx="1872">
                  <c:v>15.109649669741501</c:v>
                </c:pt>
                <c:pt idx="1873">
                  <c:v>10.976343317594001</c:v>
                </c:pt>
                <c:pt idx="1874">
                  <c:v>14.230591599546299</c:v>
                </c:pt>
                <c:pt idx="1875">
                  <c:v>18.4449970411256</c:v>
                </c:pt>
                <c:pt idx="1876">
                  <c:v>5.7828315223384203</c:v>
                </c:pt>
                <c:pt idx="1877">
                  <c:v>9.9694956810595201</c:v>
                </c:pt>
                <c:pt idx="1878">
                  <c:v>20.299125901716501</c:v>
                </c:pt>
                <c:pt idx="1879">
                  <c:v>12.2800438083303</c:v>
                </c:pt>
                <c:pt idx="1880">
                  <c:v>13.7342015228161</c:v>
                </c:pt>
                <c:pt idx="1881">
                  <c:v>20.607981790627498</c:v>
                </c:pt>
                <c:pt idx="1882">
                  <c:v>13.0672606419897</c:v>
                </c:pt>
                <c:pt idx="1883">
                  <c:v>15.0648787254746</c:v>
                </c:pt>
                <c:pt idx="1884">
                  <c:v>16.455451573301499</c:v>
                </c:pt>
                <c:pt idx="1885">
                  <c:v>16.585081379406699</c:v>
                </c:pt>
                <c:pt idx="1886">
                  <c:v>20.9561651166531</c:v>
                </c:pt>
                <c:pt idx="1887">
                  <c:v>10.3611963477237</c:v>
                </c:pt>
                <c:pt idx="1888">
                  <c:v>14.493911127624701</c:v>
                </c:pt>
                <c:pt idx="1889">
                  <c:v>9.5695631797377594</c:v>
                </c:pt>
                <c:pt idx="1890">
                  <c:v>20.342891672325699</c:v>
                </c:pt>
                <c:pt idx="1891">
                  <c:v>19.119500372816901</c:v>
                </c:pt>
                <c:pt idx="1892">
                  <c:v>20.2314034409066</c:v>
                </c:pt>
                <c:pt idx="1893">
                  <c:v>19.172849872197599</c:v>
                </c:pt>
                <c:pt idx="1894">
                  <c:v>9.6659302488143197</c:v>
                </c:pt>
                <c:pt idx="1895">
                  <c:v>20.823398637975401</c:v>
                </c:pt>
                <c:pt idx="1896">
                  <c:v>9.5481031387917401</c:v>
                </c:pt>
                <c:pt idx="1897">
                  <c:v>12.417121629755</c:v>
                </c:pt>
                <c:pt idx="1898">
                  <c:v>13.915762140816399</c:v>
                </c:pt>
                <c:pt idx="1899">
                  <c:v>16.175159435278498</c:v>
                </c:pt>
                <c:pt idx="1900">
                  <c:v>12.460133991459699</c:v>
                </c:pt>
                <c:pt idx="1901">
                  <c:v>13.837389213207301</c:v>
                </c:pt>
                <c:pt idx="1902">
                  <c:v>18.9593636823186</c:v>
                </c:pt>
                <c:pt idx="1903">
                  <c:v>21.077025653787999</c:v>
                </c:pt>
                <c:pt idx="1904">
                  <c:v>12.625872679960001</c:v>
                </c:pt>
                <c:pt idx="1905">
                  <c:v>13.0656502578314</c:v>
                </c:pt>
                <c:pt idx="1906">
                  <c:v>16.053955816108999</c:v>
                </c:pt>
                <c:pt idx="1907">
                  <c:v>16.084320720464799</c:v>
                </c:pt>
                <c:pt idx="1908">
                  <c:v>22.702999591422799</c:v>
                </c:pt>
                <c:pt idx="1909">
                  <c:v>26.4406355544298</c:v>
                </c:pt>
                <c:pt idx="1910">
                  <c:v>13.8911348637152</c:v>
                </c:pt>
                <c:pt idx="1911">
                  <c:v>14.531397137923401</c:v>
                </c:pt>
                <c:pt idx="1912">
                  <c:v>8.2829079989310692</c:v>
                </c:pt>
                <c:pt idx="1913">
                  <c:v>12.197901453061601</c:v>
                </c:pt>
                <c:pt idx="1914">
                  <c:v>14.845267826350501</c:v>
                </c:pt>
                <c:pt idx="1915">
                  <c:v>6.7939214563989498</c:v>
                </c:pt>
                <c:pt idx="1916">
                  <c:v>20.272329860083602</c:v>
                </c:pt>
                <c:pt idx="1917">
                  <c:v>12.3192953806061</c:v>
                </c:pt>
                <c:pt idx="1918">
                  <c:v>15.882155691317999</c:v>
                </c:pt>
                <c:pt idx="1919">
                  <c:v>18.371049238039099</c:v>
                </c:pt>
                <c:pt idx="1920">
                  <c:v>22.823955352466498</c:v>
                </c:pt>
                <c:pt idx="1921">
                  <c:v>13.409810571654701</c:v>
                </c:pt>
                <c:pt idx="1922">
                  <c:v>20.044613777143301</c:v>
                </c:pt>
                <c:pt idx="1923">
                  <c:v>13.550110407766001</c:v>
                </c:pt>
                <c:pt idx="1924">
                  <c:v>18.434157301144701</c:v>
                </c:pt>
                <c:pt idx="1925">
                  <c:v>17.259670276663499</c:v>
                </c:pt>
                <c:pt idx="1926">
                  <c:v>15.661915502648499</c:v>
                </c:pt>
                <c:pt idx="1927">
                  <c:v>15.105211978071999</c:v>
                </c:pt>
                <c:pt idx="1928">
                  <c:v>16.867053132276698</c:v>
                </c:pt>
                <c:pt idx="1929">
                  <c:v>14.9089716531767</c:v>
                </c:pt>
                <c:pt idx="1930">
                  <c:v>9.4928565257942203</c:v>
                </c:pt>
                <c:pt idx="1931">
                  <c:v>19.8134176717565</c:v>
                </c:pt>
                <c:pt idx="1932">
                  <c:v>26.318785603864502</c:v>
                </c:pt>
                <c:pt idx="1933">
                  <c:v>12.9921912888633</c:v>
                </c:pt>
                <c:pt idx="1934">
                  <c:v>7.9645502461907398</c:v>
                </c:pt>
                <c:pt idx="1935">
                  <c:v>11.8633033668282</c:v>
                </c:pt>
                <c:pt idx="1936">
                  <c:v>14.8612171054485</c:v>
                </c:pt>
                <c:pt idx="1937">
                  <c:v>19.103701625989402</c:v>
                </c:pt>
                <c:pt idx="1938">
                  <c:v>17.585988849996099</c:v>
                </c:pt>
                <c:pt idx="1939">
                  <c:v>19.325948215885401</c:v>
                </c:pt>
                <c:pt idx="1940">
                  <c:v>12.948126010371499</c:v>
                </c:pt>
                <c:pt idx="1941">
                  <c:v>13.0795276475981</c:v>
                </c:pt>
                <c:pt idx="1942">
                  <c:v>8.3193504516132109</c:v>
                </c:pt>
                <c:pt idx="1943">
                  <c:v>12.0185019787186</c:v>
                </c:pt>
                <c:pt idx="1944">
                  <c:v>13.043954125671601</c:v>
                </c:pt>
                <c:pt idx="1945">
                  <c:v>11.611660402029001</c:v>
                </c:pt>
                <c:pt idx="1946">
                  <c:v>23.907991867145199</c:v>
                </c:pt>
                <c:pt idx="1947">
                  <c:v>14.445952230695699</c:v>
                </c:pt>
                <c:pt idx="1948">
                  <c:v>21.4836526792161</c:v>
                </c:pt>
                <c:pt idx="1949">
                  <c:v>19.097914460975201</c:v>
                </c:pt>
                <c:pt idx="1950">
                  <c:v>15.734791224363001</c:v>
                </c:pt>
                <c:pt idx="1951">
                  <c:v>9.6039608132804606</c:v>
                </c:pt>
                <c:pt idx="1952">
                  <c:v>11.564602106363999</c:v>
                </c:pt>
                <c:pt idx="1953">
                  <c:v>13.8169900841167</c:v>
                </c:pt>
                <c:pt idx="1954">
                  <c:v>10.4829402786927</c:v>
                </c:pt>
                <c:pt idx="1955">
                  <c:v>9.8230191751136395</c:v>
                </c:pt>
                <c:pt idx="1956">
                  <c:v>12.6443342247799</c:v>
                </c:pt>
                <c:pt idx="1957">
                  <c:v>15.013856107755799</c:v>
                </c:pt>
                <c:pt idx="1958">
                  <c:v>18.032851823558101</c:v>
                </c:pt>
                <c:pt idx="1959">
                  <c:v>11.648493379314999</c:v>
                </c:pt>
                <c:pt idx="1960">
                  <c:v>19.022407749230499</c:v>
                </c:pt>
                <c:pt idx="1961">
                  <c:v>11.978820794269801</c:v>
                </c:pt>
                <c:pt idx="1962">
                  <c:v>16.135307178034299</c:v>
                </c:pt>
                <c:pt idx="1963">
                  <c:v>10.343621452191901</c:v>
                </c:pt>
                <c:pt idx="1964">
                  <c:v>8.7686762130218305</c:v>
                </c:pt>
                <c:pt idx="1965">
                  <c:v>14.8159108534967</c:v>
                </c:pt>
                <c:pt idx="1966">
                  <c:v>15.6079617913447</c:v>
                </c:pt>
                <c:pt idx="1967">
                  <c:v>19.645997684200999</c:v>
                </c:pt>
                <c:pt idx="1968">
                  <c:v>16.942866820698502</c:v>
                </c:pt>
                <c:pt idx="1969">
                  <c:v>18.351909188444001</c:v>
                </c:pt>
                <c:pt idx="1970">
                  <c:v>14.489258602855299</c:v>
                </c:pt>
                <c:pt idx="1971">
                  <c:v>20.671541212163401</c:v>
                </c:pt>
                <c:pt idx="1972">
                  <c:v>15.659971480372599</c:v>
                </c:pt>
                <c:pt idx="1973">
                  <c:v>12.830469001692601</c:v>
                </c:pt>
                <c:pt idx="1974">
                  <c:v>21.196348499847801</c:v>
                </c:pt>
                <c:pt idx="1975">
                  <c:v>14.1364535952025</c:v>
                </c:pt>
                <c:pt idx="1976">
                  <c:v>21.3047842762799</c:v>
                </c:pt>
                <c:pt idx="1977">
                  <c:v>18.842315944698601</c:v>
                </c:pt>
                <c:pt idx="1978">
                  <c:v>10.9240795408433</c:v>
                </c:pt>
                <c:pt idx="1979">
                  <c:v>23.981010294363301</c:v>
                </c:pt>
                <c:pt idx="1980">
                  <c:v>9.25940187037647</c:v>
                </c:pt>
                <c:pt idx="1981">
                  <c:v>16.660657676646601</c:v>
                </c:pt>
                <c:pt idx="1982">
                  <c:v>23.304851324596399</c:v>
                </c:pt>
                <c:pt idx="1983">
                  <c:v>29.2684810382233</c:v>
                </c:pt>
                <c:pt idx="1984">
                  <c:v>13.7546521996784</c:v>
                </c:pt>
                <c:pt idx="1985">
                  <c:v>19.445385178194002</c:v>
                </c:pt>
                <c:pt idx="1986">
                  <c:v>14.923490481551401</c:v>
                </c:pt>
                <c:pt idx="1987">
                  <c:v>16.837437989914498</c:v>
                </c:pt>
                <c:pt idx="1988">
                  <c:v>10.0213021930092</c:v>
                </c:pt>
                <c:pt idx="1989">
                  <c:v>11.482218138948999</c:v>
                </c:pt>
                <c:pt idx="1990">
                  <c:v>19.073699384828799</c:v>
                </c:pt>
                <c:pt idx="1991">
                  <c:v>15.973642665016399</c:v>
                </c:pt>
                <c:pt idx="1992">
                  <c:v>19.913166793211101</c:v>
                </c:pt>
                <c:pt idx="1993">
                  <c:v>19.167308432862601</c:v>
                </c:pt>
                <c:pt idx="1994">
                  <c:v>11.106261980123501</c:v>
                </c:pt>
                <c:pt idx="1995">
                  <c:v>10.466570632185</c:v>
                </c:pt>
                <c:pt idx="1996">
                  <c:v>17.835983471371701</c:v>
                </c:pt>
                <c:pt idx="1997">
                  <c:v>21.8912796780102</c:v>
                </c:pt>
                <c:pt idx="1998">
                  <c:v>12.6534488962771</c:v>
                </c:pt>
                <c:pt idx="1999">
                  <c:v>8.9719124383784603</c:v>
                </c:pt>
                <c:pt idx="2000">
                  <c:v>14.1564330363886</c:v>
                </c:pt>
                <c:pt idx="2001">
                  <c:v>9.3135995729837298</c:v>
                </c:pt>
                <c:pt idx="2002">
                  <c:v>14.8955623763097</c:v>
                </c:pt>
                <c:pt idx="2003">
                  <c:v>13.9090565092632</c:v>
                </c:pt>
                <c:pt idx="2004">
                  <c:v>12.5102192524076</c:v>
                </c:pt>
                <c:pt idx="2005">
                  <c:v>19.610337160631602</c:v>
                </c:pt>
                <c:pt idx="2006">
                  <c:v>12.012354427118</c:v>
                </c:pt>
                <c:pt idx="2007">
                  <c:v>24.035508554081598</c:v>
                </c:pt>
                <c:pt idx="2008">
                  <c:v>18.733961125794199</c:v>
                </c:pt>
                <c:pt idx="2009">
                  <c:v>21.383603336731301</c:v>
                </c:pt>
                <c:pt idx="2010">
                  <c:v>15.2330377729727</c:v>
                </c:pt>
                <c:pt idx="2011">
                  <c:v>21.0710815772647</c:v>
                </c:pt>
                <c:pt idx="2012">
                  <c:v>8.3026963552712694</c:v>
                </c:pt>
                <c:pt idx="2013">
                  <c:v>17.669811167331499</c:v>
                </c:pt>
                <c:pt idx="2014">
                  <c:v>11.4218353259681</c:v>
                </c:pt>
                <c:pt idx="2015">
                  <c:v>10.9624109765786</c:v>
                </c:pt>
                <c:pt idx="2016">
                  <c:v>11.1531518312195</c:v>
                </c:pt>
                <c:pt idx="2017">
                  <c:v>12.5095196173475</c:v>
                </c:pt>
                <c:pt idx="2018">
                  <c:v>26.345741746593198</c:v>
                </c:pt>
                <c:pt idx="2019">
                  <c:v>11.9862486004372</c:v>
                </c:pt>
                <c:pt idx="2020">
                  <c:v>14.1197903314781</c:v>
                </c:pt>
                <c:pt idx="2021">
                  <c:v>9.6412604735473906</c:v>
                </c:pt>
                <c:pt idx="2022">
                  <c:v>12.659804392061099</c:v>
                </c:pt>
                <c:pt idx="2023">
                  <c:v>8.8346505129479294</c:v>
                </c:pt>
                <c:pt idx="2024">
                  <c:v>14.934952427098001</c:v>
                </c:pt>
                <c:pt idx="2025">
                  <c:v>14.6765171432316</c:v>
                </c:pt>
                <c:pt idx="2026">
                  <c:v>17.919550207785601</c:v>
                </c:pt>
                <c:pt idx="2027">
                  <c:v>19.515891327262299</c:v>
                </c:pt>
                <c:pt idx="2028">
                  <c:v>13.5697729867763</c:v>
                </c:pt>
                <c:pt idx="2029">
                  <c:v>17.5664839466072</c:v>
                </c:pt>
                <c:pt idx="2030">
                  <c:v>25.100582213164401</c:v>
                </c:pt>
                <c:pt idx="2031">
                  <c:v>12.0815728995308</c:v>
                </c:pt>
                <c:pt idx="2032">
                  <c:v>29.415864280520601</c:v>
                </c:pt>
                <c:pt idx="2033">
                  <c:v>19.788114913506799</c:v>
                </c:pt>
                <c:pt idx="2034">
                  <c:v>16.9753928372701</c:v>
                </c:pt>
                <c:pt idx="2035">
                  <c:v>23.580469702504399</c:v>
                </c:pt>
                <c:pt idx="2036">
                  <c:v>14.773262578833499</c:v>
                </c:pt>
                <c:pt idx="2037">
                  <c:v>23.0959816854126</c:v>
                </c:pt>
                <c:pt idx="2038">
                  <c:v>23.833362558798701</c:v>
                </c:pt>
                <c:pt idx="2039">
                  <c:v>15.667361725873601</c:v>
                </c:pt>
                <c:pt idx="2040">
                  <c:v>20.699122602568099</c:v>
                </c:pt>
                <c:pt idx="2041">
                  <c:v>11.787703598931101</c:v>
                </c:pt>
                <c:pt idx="2042">
                  <c:v>21.0223420999043</c:v>
                </c:pt>
                <c:pt idx="2043">
                  <c:v>19.384521863261501</c:v>
                </c:pt>
                <c:pt idx="2044">
                  <c:v>12.177432867114501</c:v>
                </c:pt>
                <c:pt idx="2045">
                  <c:v>8.8763059940743396</c:v>
                </c:pt>
                <c:pt idx="2046">
                  <c:v>19.461260780226802</c:v>
                </c:pt>
                <c:pt idx="2047">
                  <c:v>13.6206006061458</c:v>
                </c:pt>
                <c:pt idx="2048">
                  <c:v>15.8210975626842</c:v>
                </c:pt>
                <c:pt idx="2049">
                  <c:v>24.789216165925801</c:v>
                </c:pt>
                <c:pt idx="2050">
                  <c:v>15.7354184440293</c:v>
                </c:pt>
                <c:pt idx="2051">
                  <c:v>18.5724126284344</c:v>
                </c:pt>
                <c:pt idx="2052">
                  <c:v>15.282482895424501</c:v>
                </c:pt>
                <c:pt idx="2053">
                  <c:v>18.0997006931328</c:v>
                </c:pt>
                <c:pt idx="2054">
                  <c:v>11.198890903042299</c:v>
                </c:pt>
                <c:pt idx="2055">
                  <c:v>21.619405515657999</c:v>
                </c:pt>
                <c:pt idx="2056">
                  <c:v>13.575851556491999</c:v>
                </c:pt>
                <c:pt idx="2057">
                  <c:v>23.486280330296101</c:v>
                </c:pt>
                <c:pt idx="2058">
                  <c:v>8.4766701741922201</c:v>
                </c:pt>
                <c:pt idx="2059">
                  <c:v>10.049092804919001</c:v>
                </c:pt>
                <c:pt idx="2060">
                  <c:v>22.1569614017051</c:v>
                </c:pt>
                <c:pt idx="2061">
                  <c:v>21.980824561648099</c:v>
                </c:pt>
                <c:pt idx="2062">
                  <c:v>29.941653719464501</c:v>
                </c:pt>
                <c:pt idx="2063">
                  <c:v>14.2094676756767</c:v>
                </c:pt>
                <c:pt idx="2064">
                  <c:v>18.7562117505427</c:v>
                </c:pt>
                <c:pt idx="2065">
                  <c:v>10.2495029985449</c:v>
                </c:pt>
                <c:pt idx="2066">
                  <c:v>17.208345113719702</c:v>
                </c:pt>
                <c:pt idx="2067">
                  <c:v>13.544656494003901</c:v>
                </c:pt>
                <c:pt idx="2068">
                  <c:v>28.014660408324701</c:v>
                </c:pt>
                <c:pt idx="2069">
                  <c:v>20.7407664382925</c:v>
                </c:pt>
                <c:pt idx="2070">
                  <c:v>20.466748462461702</c:v>
                </c:pt>
                <c:pt idx="2071">
                  <c:v>10.915230328687899</c:v>
                </c:pt>
                <c:pt idx="2072">
                  <c:v>20.172725539223901</c:v>
                </c:pt>
                <c:pt idx="2073">
                  <c:v>12.889763835377201</c:v>
                </c:pt>
                <c:pt idx="2074">
                  <c:v>16.239836153582999</c:v>
                </c:pt>
                <c:pt idx="2075">
                  <c:v>18.710611524295999</c:v>
                </c:pt>
                <c:pt idx="2076">
                  <c:v>17.297023743113801</c:v>
                </c:pt>
                <c:pt idx="2077">
                  <c:v>12.998949784954499</c:v>
                </c:pt>
                <c:pt idx="2078">
                  <c:v>23.312100713358401</c:v>
                </c:pt>
                <c:pt idx="2079">
                  <c:v>14.152030395244999</c:v>
                </c:pt>
                <c:pt idx="2080">
                  <c:v>19.546929740247499</c:v>
                </c:pt>
                <c:pt idx="2081">
                  <c:v>10.517303115547101</c:v>
                </c:pt>
                <c:pt idx="2082">
                  <c:v>7.9510739754561603</c:v>
                </c:pt>
                <c:pt idx="2083">
                  <c:v>12.905065231768599</c:v>
                </c:pt>
                <c:pt idx="2084">
                  <c:v>18.392282504799699</c:v>
                </c:pt>
                <c:pt idx="2085">
                  <c:v>13.8024012303409</c:v>
                </c:pt>
                <c:pt idx="2086">
                  <c:v>12.358292825771599</c:v>
                </c:pt>
                <c:pt idx="2087">
                  <c:v>7.4677591918938599</c:v>
                </c:pt>
                <c:pt idx="2088">
                  <c:v>11.135699763481201</c:v>
                </c:pt>
                <c:pt idx="2089">
                  <c:v>21.796183920122999</c:v>
                </c:pt>
                <c:pt idx="2090">
                  <c:v>26.534558907889</c:v>
                </c:pt>
                <c:pt idx="2091">
                  <c:v>27.2687833993491</c:v>
                </c:pt>
                <c:pt idx="2092">
                  <c:v>20.7670341274147</c:v>
                </c:pt>
                <c:pt idx="2093">
                  <c:v>11.128480604500099</c:v>
                </c:pt>
                <c:pt idx="2094">
                  <c:v>14.6925464223988</c:v>
                </c:pt>
                <c:pt idx="2095">
                  <c:v>17.569957560843299</c:v>
                </c:pt>
                <c:pt idx="2096">
                  <c:v>15.5467518685182</c:v>
                </c:pt>
                <c:pt idx="2097">
                  <c:v>14.2225107166859</c:v>
                </c:pt>
                <c:pt idx="2098">
                  <c:v>18.373682125586701</c:v>
                </c:pt>
                <c:pt idx="2099">
                  <c:v>23.649280505613799</c:v>
                </c:pt>
                <c:pt idx="2100">
                  <c:v>12.503962549118199</c:v>
                </c:pt>
                <c:pt idx="2101">
                  <c:v>18.728316414165601</c:v>
                </c:pt>
                <c:pt idx="2102">
                  <c:v>14.500008569041601</c:v>
                </c:pt>
                <c:pt idx="2103">
                  <c:v>16.908158033203001</c:v>
                </c:pt>
                <c:pt idx="2104">
                  <c:v>16.585085737441901</c:v>
                </c:pt>
                <c:pt idx="2105">
                  <c:v>22.285989975387398</c:v>
                </c:pt>
                <c:pt idx="2106">
                  <c:v>11.577227386591201</c:v>
                </c:pt>
                <c:pt idx="2107">
                  <c:v>10.4831353258361</c:v>
                </c:pt>
                <c:pt idx="2108">
                  <c:v>9.7900412709918196</c:v>
                </c:pt>
                <c:pt idx="2109">
                  <c:v>25.2743083239627</c:v>
                </c:pt>
                <c:pt idx="2110">
                  <c:v>13.6151634142738</c:v>
                </c:pt>
                <c:pt idx="2111">
                  <c:v>20.923737998281801</c:v>
                </c:pt>
                <c:pt idx="2112">
                  <c:v>13.187374944767299</c:v>
                </c:pt>
                <c:pt idx="2113">
                  <c:v>12.201761772116001</c:v>
                </c:pt>
                <c:pt idx="2114">
                  <c:v>15.123519509469499</c:v>
                </c:pt>
                <c:pt idx="2115">
                  <c:v>19.9487556895943</c:v>
                </c:pt>
                <c:pt idx="2116">
                  <c:v>16.098464903958298</c:v>
                </c:pt>
                <c:pt idx="2117">
                  <c:v>17.6131394519238</c:v>
                </c:pt>
                <c:pt idx="2118">
                  <c:v>18.4711931463751</c:v>
                </c:pt>
                <c:pt idx="2119">
                  <c:v>17.659436332499499</c:v>
                </c:pt>
                <c:pt idx="2120">
                  <c:v>7.7514069775168597</c:v>
                </c:pt>
                <c:pt idx="2121">
                  <c:v>14.868689177296099</c:v>
                </c:pt>
                <c:pt idx="2122">
                  <c:v>13.7631164720577</c:v>
                </c:pt>
                <c:pt idx="2123">
                  <c:v>19.357450976765101</c:v>
                </c:pt>
                <c:pt idx="2124">
                  <c:v>8.8079418683768704</c:v>
                </c:pt>
                <c:pt idx="2125">
                  <c:v>19.648240332373899</c:v>
                </c:pt>
                <c:pt idx="2126">
                  <c:v>14.3472898158433</c:v>
                </c:pt>
                <c:pt idx="2127">
                  <c:v>13.803456657526599</c:v>
                </c:pt>
                <c:pt idx="2128">
                  <c:v>19.8805300512246</c:v>
                </c:pt>
                <c:pt idx="2129">
                  <c:v>22.133960738157899</c:v>
                </c:pt>
                <c:pt idx="2130">
                  <c:v>9.5643894781131102</c:v>
                </c:pt>
                <c:pt idx="2131">
                  <c:v>16.5773773864146</c:v>
                </c:pt>
                <c:pt idx="2132">
                  <c:v>17.485239050033499</c:v>
                </c:pt>
                <c:pt idx="2133">
                  <c:v>16.547728543884201</c:v>
                </c:pt>
                <c:pt idx="2134">
                  <c:v>9.3075365183602798</c:v>
                </c:pt>
                <c:pt idx="2135">
                  <c:v>9.5124704421373902</c:v>
                </c:pt>
                <c:pt idx="2136">
                  <c:v>22.574308919669601</c:v>
                </c:pt>
                <c:pt idx="2137">
                  <c:v>11.6738956754358</c:v>
                </c:pt>
                <c:pt idx="2138">
                  <c:v>16.358477876606699</c:v>
                </c:pt>
                <c:pt idx="2139">
                  <c:v>12.2235317782891</c:v>
                </c:pt>
                <c:pt idx="2140">
                  <c:v>11.358998075754201</c:v>
                </c:pt>
                <c:pt idx="2141">
                  <c:v>7.2508882182889103</c:v>
                </c:pt>
                <c:pt idx="2142">
                  <c:v>15.481859328938199</c:v>
                </c:pt>
                <c:pt idx="2143">
                  <c:v>14.9669843868864</c:v>
                </c:pt>
                <c:pt idx="2144">
                  <c:v>18.006042482050798</c:v>
                </c:pt>
                <c:pt idx="2145">
                  <c:v>16.957414682804199</c:v>
                </c:pt>
                <c:pt idx="2146">
                  <c:v>14.939460311099401</c:v>
                </c:pt>
                <c:pt idx="2147">
                  <c:v>12.265358152638001</c:v>
                </c:pt>
                <c:pt idx="2148">
                  <c:v>13.811887706700199</c:v>
                </c:pt>
                <c:pt idx="2149">
                  <c:v>16.305057046149301</c:v>
                </c:pt>
                <c:pt idx="2150">
                  <c:v>20.969556531615801</c:v>
                </c:pt>
                <c:pt idx="2151">
                  <c:v>17.225822244025501</c:v>
                </c:pt>
                <c:pt idx="2152">
                  <c:v>10.0876782646391</c:v>
                </c:pt>
                <c:pt idx="2153">
                  <c:v>26.399270583316099</c:v>
                </c:pt>
                <c:pt idx="2154">
                  <c:v>18.782960216080902</c:v>
                </c:pt>
                <c:pt idx="2155">
                  <c:v>17.364604344480401</c:v>
                </c:pt>
                <c:pt idx="2156">
                  <c:v>16.7659827585322</c:v>
                </c:pt>
                <c:pt idx="2157">
                  <c:v>8.6665847987117104</c:v>
                </c:pt>
                <c:pt idx="2158">
                  <c:v>21.315483813045802</c:v>
                </c:pt>
                <c:pt idx="2159">
                  <c:v>9.5041279909313303</c:v>
                </c:pt>
                <c:pt idx="2160">
                  <c:v>10.086491852848599</c:v>
                </c:pt>
                <c:pt idx="2161">
                  <c:v>16.504439710176499</c:v>
                </c:pt>
                <c:pt idx="2162">
                  <c:v>20.900702794544699</c:v>
                </c:pt>
                <c:pt idx="2163">
                  <c:v>18.6538947334091</c:v>
                </c:pt>
                <c:pt idx="2164">
                  <c:v>16.934153271992599</c:v>
                </c:pt>
                <c:pt idx="2165">
                  <c:v>10.917150684578299</c:v>
                </c:pt>
                <c:pt idx="2166">
                  <c:v>16.400796851295802</c:v>
                </c:pt>
                <c:pt idx="2167">
                  <c:v>18.969240359501601</c:v>
                </c:pt>
                <c:pt idx="2168">
                  <c:v>14.909797027469899</c:v>
                </c:pt>
                <c:pt idx="2169">
                  <c:v>19.112134199494299</c:v>
                </c:pt>
                <c:pt idx="2170">
                  <c:v>17.827152213716399</c:v>
                </c:pt>
                <c:pt idx="2171">
                  <c:v>20.176018795118601</c:v>
                </c:pt>
                <c:pt idx="2172">
                  <c:v>23.001760384998601</c:v>
                </c:pt>
                <c:pt idx="2173">
                  <c:v>17.486570414736299</c:v>
                </c:pt>
                <c:pt idx="2174">
                  <c:v>11.926900429745499</c:v>
                </c:pt>
                <c:pt idx="2175">
                  <c:v>15.1384672407855</c:v>
                </c:pt>
                <c:pt idx="2176">
                  <c:v>19.1551177058744</c:v>
                </c:pt>
                <c:pt idx="2177">
                  <c:v>10.0051816497167</c:v>
                </c:pt>
                <c:pt idx="2178">
                  <c:v>14.5657781851466</c:v>
                </c:pt>
                <c:pt idx="2179">
                  <c:v>7.5828505128649599</c:v>
                </c:pt>
                <c:pt idx="2180">
                  <c:v>13.3404670070503</c:v>
                </c:pt>
                <c:pt idx="2181">
                  <c:v>14.116756272944899</c:v>
                </c:pt>
                <c:pt idx="2182">
                  <c:v>17.792335033170701</c:v>
                </c:pt>
                <c:pt idx="2183">
                  <c:v>13.5178971999925</c:v>
                </c:pt>
                <c:pt idx="2184">
                  <c:v>11.029670649974401</c:v>
                </c:pt>
                <c:pt idx="2185">
                  <c:v>19.673124265218199</c:v>
                </c:pt>
                <c:pt idx="2186">
                  <c:v>11.5153975408652</c:v>
                </c:pt>
                <c:pt idx="2187">
                  <c:v>17.934918385867501</c:v>
                </c:pt>
                <c:pt idx="2188">
                  <c:v>10.566335524205799</c:v>
                </c:pt>
                <c:pt idx="2189">
                  <c:v>8.4964984876754706</c:v>
                </c:pt>
                <c:pt idx="2190">
                  <c:v>21.4733765667923</c:v>
                </c:pt>
                <c:pt idx="2191">
                  <c:v>15.807262745328099</c:v>
                </c:pt>
                <c:pt idx="2192">
                  <c:v>16.1457221145826</c:v>
                </c:pt>
                <c:pt idx="2193">
                  <c:v>11.980980214355601</c:v>
                </c:pt>
                <c:pt idx="2194">
                  <c:v>14.6769926277184</c:v>
                </c:pt>
                <c:pt idx="2195">
                  <c:v>18.304878875153101</c:v>
                </c:pt>
                <c:pt idx="2196">
                  <c:v>17.795643145074798</c:v>
                </c:pt>
                <c:pt idx="2197">
                  <c:v>9.5867109504773094</c:v>
                </c:pt>
                <c:pt idx="2198">
                  <c:v>16.311666996788201</c:v>
                </c:pt>
                <c:pt idx="2199">
                  <c:v>10.0226617931771</c:v>
                </c:pt>
                <c:pt idx="2200">
                  <c:v>20.550749425242198</c:v>
                </c:pt>
                <c:pt idx="2201">
                  <c:v>17.569079354534399</c:v>
                </c:pt>
                <c:pt idx="2202">
                  <c:v>14.275799053010999</c:v>
                </c:pt>
                <c:pt idx="2203">
                  <c:v>8.2708506990035797</c:v>
                </c:pt>
                <c:pt idx="2204">
                  <c:v>11.8667136173082</c:v>
                </c:pt>
                <c:pt idx="2205">
                  <c:v>25.775790889342201</c:v>
                </c:pt>
                <c:pt idx="2206">
                  <c:v>15.5579062043335</c:v>
                </c:pt>
                <c:pt idx="2207">
                  <c:v>11.596114736263999</c:v>
                </c:pt>
                <c:pt idx="2208">
                  <c:v>11.563131626351201</c:v>
                </c:pt>
                <c:pt idx="2209">
                  <c:v>13.957789110501301</c:v>
                </c:pt>
                <c:pt idx="2210">
                  <c:v>15.3141236876048</c:v>
                </c:pt>
                <c:pt idx="2211">
                  <c:v>15.3520122292582</c:v>
                </c:pt>
                <c:pt idx="2212">
                  <c:v>14.4657088670969</c:v>
                </c:pt>
                <c:pt idx="2213">
                  <c:v>12.739859406576899</c:v>
                </c:pt>
                <c:pt idx="2214">
                  <c:v>6.7757453507673899</c:v>
                </c:pt>
                <c:pt idx="2215">
                  <c:v>17.7873771463933</c:v>
                </c:pt>
                <c:pt idx="2216">
                  <c:v>13.5933010346389</c:v>
                </c:pt>
                <c:pt idx="2217">
                  <c:v>10.5873419745172</c:v>
                </c:pt>
                <c:pt idx="2218">
                  <c:v>17.0473612523345</c:v>
                </c:pt>
                <c:pt idx="2219">
                  <c:v>17.373320209510599</c:v>
                </c:pt>
                <c:pt idx="2220">
                  <c:v>15.127354608715001</c:v>
                </c:pt>
                <c:pt idx="2221">
                  <c:v>15.3500464522845</c:v>
                </c:pt>
                <c:pt idx="2222">
                  <c:v>15.5712212441752</c:v>
                </c:pt>
                <c:pt idx="2223">
                  <c:v>14.2518995502757</c:v>
                </c:pt>
                <c:pt idx="2224">
                  <c:v>10.4313538970276</c:v>
                </c:pt>
                <c:pt idx="2225">
                  <c:v>13.143130269422199</c:v>
                </c:pt>
                <c:pt idx="2226">
                  <c:v>12.0111609031122</c:v>
                </c:pt>
                <c:pt idx="2227">
                  <c:v>20.343985673623301</c:v>
                </c:pt>
                <c:pt idx="2228">
                  <c:v>23.5498723497413</c:v>
                </c:pt>
                <c:pt idx="2229">
                  <c:v>18.2727216244317</c:v>
                </c:pt>
                <c:pt idx="2230">
                  <c:v>14.071096727336</c:v>
                </c:pt>
                <c:pt idx="2231">
                  <c:v>18.3938903473591</c:v>
                </c:pt>
                <c:pt idx="2232">
                  <c:v>14.185079054000999</c:v>
                </c:pt>
                <c:pt idx="2233">
                  <c:v>8.5363600806933899</c:v>
                </c:pt>
                <c:pt idx="2234">
                  <c:v>15.765154260990499</c:v>
                </c:pt>
                <c:pt idx="2235">
                  <c:v>15.097561119968899</c:v>
                </c:pt>
                <c:pt idx="2236">
                  <c:v>18.189570995416599</c:v>
                </c:pt>
                <c:pt idx="2237">
                  <c:v>26.004535786148399</c:v>
                </c:pt>
                <c:pt idx="2238">
                  <c:v>15.088548231806501</c:v>
                </c:pt>
                <c:pt idx="2239">
                  <c:v>19.671005334674302</c:v>
                </c:pt>
                <c:pt idx="2240">
                  <c:v>19.348425230945701</c:v>
                </c:pt>
                <c:pt idx="2241">
                  <c:v>10.949911337042099</c:v>
                </c:pt>
                <c:pt idx="2242">
                  <c:v>20.868126251794301</c:v>
                </c:pt>
                <c:pt idx="2243">
                  <c:v>11.7460509778162</c:v>
                </c:pt>
                <c:pt idx="2244">
                  <c:v>11.579008906482899</c:v>
                </c:pt>
                <c:pt idx="2245">
                  <c:v>21.885524694329199</c:v>
                </c:pt>
                <c:pt idx="2246">
                  <c:v>7.3839743183497397</c:v>
                </c:pt>
                <c:pt idx="2247">
                  <c:v>20.632085012536699</c:v>
                </c:pt>
                <c:pt idx="2248">
                  <c:v>12.758393851072899</c:v>
                </c:pt>
                <c:pt idx="2249">
                  <c:v>18.620583070738899</c:v>
                </c:pt>
                <c:pt idx="2250">
                  <c:v>13.8609842007382</c:v>
                </c:pt>
                <c:pt idx="2251">
                  <c:v>12.0508825758972</c:v>
                </c:pt>
                <c:pt idx="2252">
                  <c:v>15.780503204471</c:v>
                </c:pt>
                <c:pt idx="2253">
                  <c:v>22.450864530481901</c:v>
                </c:pt>
                <c:pt idx="2254">
                  <c:v>13.1801377283265</c:v>
                </c:pt>
                <c:pt idx="2255">
                  <c:v>14.539467127451299</c:v>
                </c:pt>
                <c:pt idx="2256">
                  <c:v>23.577214182657102</c:v>
                </c:pt>
                <c:pt idx="2257">
                  <c:v>21.790633684964501</c:v>
                </c:pt>
                <c:pt idx="2258">
                  <c:v>24.267061238068599</c:v>
                </c:pt>
                <c:pt idx="2259">
                  <c:v>21.194816856752201</c:v>
                </c:pt>
                <c:pt idx="2260">
                  <c:v>14.3659512333841</c:v>
                </c:pt>
                <c:pt idx="2261">
                  <c:v>18.384250027333401</c:v>
                </c:pt>
                <c:pt idx="2262">
                  <c:v>24.600454327481899</c:v>
                </c:pt>
                <c:pt idx="2263">
                  <c:v>24.907121158080599</c:v>
                </c:pt>
                <c:pt idx="2264">
                  <c:v>24.5911484224075</c:v>
                </c:pt>
                <c:pt idx="2265">
                  <c:v>16.814771429080999</c:v>
                </c:pt>
                <c:pt idx="2266">
                  <c:v>14.5413118574536</c:v>
                </c:pt>
                <c:pt idx="2267">
                  <c:v>15.201573166594001</c:v>
                </c:pt>
                <c:pt idx="2268">
                  <c:v>27.212647871722101</c:v>
                </c:pt>
                <c:pt idx="2269">
                  <c:v>17.873627579767799</c:v>
                </c:pt>
                <c:pt idx="2270">
                  <c:v>14.7411579092943</c:v>
                </c:pt>
                <c:pt idx="2271">
                  <c:v>14.239836992586801</c:v>
                </c:pt>
                <c:pt idx="2272">
                  <c:v>15.293017707544699</c:v>
                </c:pt>
                <c:pt idx="2273">
                  <c:v>12.098484108472199</c:v>
                </c:pt>
                <c:pt idx="2274">
                  <c:v>18.758248864193799</c:v>
                </c:pt>
                <c:pt idx="2275">
                  <c:v>19.854606051268</c:v>
                </c:pt>
                <c:pt idx="2276">
                  <c:v>7.5472797944579399</c:v>
                </c:pt>
                <c:pt idx="2277">
                  <c:v>8.3555893109980399</c:v>
                </c:pt>
                <c:pt idx="2278">
                  <c:v>9.7594448135854108</c:v>
                </c:pt>
                <c:pt idx="2279">
                  <c:v>20.328232191191699</c:v>
                </c:pt>
                <c:pt idx="2280">
                  <c:v>13.547009996131401</c:v>
                </c:pt>
                <c:pt idx="2281">
                  <c:v>23.905527917062599</c:v>
                </c:pt>
                <c:pt idx="2282">
                  <c:v>17.8379503848418</c:v>
                </c:pt>
                <c:pt idx="2283">
                  <c:v>13.5223924737116</c:v>
                </c:pt>
                <c:pt idx="2284">
                  <c:v>5.7545311139935196</c:v>
                </c:pt>
                <c:pt idx="2285">
                  <c:v>22.553694535960599</c:v>
                </c:pt>
                <c:pt idx="2286">
                  <c:v>13.8668237129617</c:v>
                </c:pt>
                <c:pt idx="2287">
                  <c:v>25.485457608938301</c:v>
                </c:pt>
                <c:pt idx="2288">
                  <c:v>19.151871244468101</c:v>
                </c:pt>
                <c:pt idx="2289">
                  <c:v>21.613121436404899</c:v>
                </c:pt>
                <c:pt idx="2290">
                  <c:v>26.232183632491498</c:v>
                </c:pt>
                <c:pt idx="2291">
                  <c:v>17.955015488268302</c:v>
                </c:pt>
                <c:pt idx="2292">
                  <c:v>9.2977390578540202</c:v>
                </c:pt>
                <c:pt idx="2293">
                  <c:v>16.989006480958199</c:v>
                </c:pt>
                <c:pt idx="2294">
                  <c:v>17.679553826190698</c:v>
                </c:pt>
                <c:pt idx="2295">
                  <c:v>10.966257495614601</c:v>
                </c:pt>
                <c:pt idx="2296">
                  <c:v>14.492211186996199</c:v>
                </c:pt>
                <c:pt idx="2297">
                  <c:v>11.9876044774034</c:v>
                </c:pt>
                <c:pt idx="2298">
                  <c:v>32.521980070311002</c:v>
                </c:pt>
                <c:pt idx="2299">
                  <c:v>14.809824229344599</c:v>
                </c:pt>
                <c:pt idx="2300">
                  <c:v>13.5802785085232</c:v>
                </c:pt>
                <c:pt idx="2301">
                  <c:v>19.7569791485769</c:v>
                </c:pt>
                <c:pt idx="2302">
                  <c:v>18.609399630728898</c:v>
                </c:pt>
                <c:pt idx="2303">
                  <c:v>13.654368576217401</c:v>
                </c:pt>
                <c:pt idx="2304">
                  <c:v>6.0758225005821602</c:v>
                </c:pt>
                <c:pt idx="2305">
                  <c:v>17.341443784146399</c:v>
                </c:pt>
                <c:pt idx="2306">
                  <c:v>9.9460924871098992</c:v>
                </c:pt>
                <c:pt idx="2307">
                  <c:v>16.110849262849499</c:v>
                </c:pt>
                <c:pt idx="2308">
                  <c:v>19.952626162842801</c:v>
                </c:pt>
                <c:pt idx="2309">
                  <c:v>19.431755834079301</c:v>
                </c:pt>
                <c:pt idx="2310">
                  <c:v>17.600822843475701</c:v>
                </c:pt>
                <c:pt idx="2311">
                  <c:v>11.0405037221299</c:v>
                </c:pt>
                <c:pt idx="2312">
                  <c:v>9.4829447952079704</c:v>
                </c:pt>
                <c:pt idx="2313">
                  <c:v>14.783208878285601</c:v>
                </c:pt>
                <c:pt idx="2314">
                  <c:v>11.760462010898101</c:v>
                </c:pt>
                <c:pt idx="2315">
                  <c:v>15.8084186562846</c:v>
                </c:pt>
                <c:pt idx="2316">
                  <c:v>11.913929552175601</c:v>
                </c:pt>
                <c:pt idx="2317">
                  <c:v>8.8304303488902303</c:v>
                </c:pt>
                <c:pt idx="2318">
                  <c:v>16.7362318229675</c:v>
                </c:pt>
                <c:pt idx="2319">
                  <c:v>12.4290812595505</c:v>
                </c:pt>
                <c:pt idx="2320">
                  <c:v>16.362608228361001</c:v>
                </c:pt>
                <c:pt idx="2321">
                  <c:v>12.1950568207751</c:v>
                </c:pt>
                <c:pt idx="2322">
                  <c:v>10.5041787218306</c:v>
                </c:pt>
                <c:pt idx="2323">
                  <c:v>13.739699126953701</c:v>
                </c:pt>
                <c:pt idx="2324">
                  <c:v>18.009567406909401</c:v>
                </c:pt>
                <c:pt idx="2325">
                  <c:v>19.215095471303002</c:v>
                </c:pt>
                <c:pt idx="2326">
                  <c:v>9.6088144290014199</c:v>
                </c:pt>
                <c:pt idx="2327">
                  <c:v>14.5290121225545</c:v>
                </c:pt>
                <c:pt idx="2328">
                  <c:v>14.314766918801499</c:v>
                </c:pt>
                <c:pt idx="2329">
                  <c:v>26.187889892568901</c:v>
                </c:pt>
                <c:pt idx="2330">
                  <c:v>20.214036486643199</c:v>
                </c:pt>
                <c:pt idx="2331">
                  <c:v>16.548645858120199</c:v>
                </c:pt>
                <c:pt idx="2332">
                  <c:v>16.240038636153301</c:v>
                </c:pt>
                <c:pt idx="2333">
                  <c:v>21.0541734894089</c:v>
                </c:pt>
                <c:pt idx="2334">
                  <c:v>10.494980967739901</c:v>
                </c:pt>
                <c:pt idx="2335">
                  <c:v>9.4437546643800996</c:v>
                </c:pt>
                <c:pt idx="2336">
                  <c:v>15.3387824289197</c:v>
                </c:pt>
                <c:pt idx="2337">
                  <c:v>17.1456834970122</c:v>
                </c:pt>
                <c:pt idx="2338">
                  <c:v>10.294946602577401</c:v>
                </c:pt>
                <c:pt idx="2339">
                  <c:v>19.151585463067299</c:v>
                </c:pt>
                <c:pt idx="2340">
                  <c:v>11.733943672285999</c:v>
                </c:pt>
                <c:pt idx="2341">
                  <c:v>12.8245263440984</c:v>
                </c:pt>
                <c:pt idx="2342">
                  <c:v>15.288916408918199</c:v>
                </c:pt>
                <c:pt idx="2343">
                  <c:v>14.608352842835</c:v>
                </c:pt>
                <c:pt idx="2344">
                  <c:v>12.180279753765801</c:v>
                </c:pt>
                <c:pt idx="2345">
                  <c:v>11.254782376179101</c:v>
                </c:pt>
                <c:pt idx="2346">
                  <c:v>20.936970411128598</c:v>
                </c:pt>
                <c:pt idx="2347">
                  <c:v>15.8252583083994</c:v>
                </c:pt>
                <c:pt idx="2348">
                  <c:v>18.393145727364999</c:v>
                </c:pt>
                <c:pt idx="2349">
                  <c:v>19.393141894979699</c:v>
                </c:pt>
                <c:pt idx="2350">
                  <c:v>10.4137740066985</c:v>
                </c:pt>
                <c:pt idx="2351">
                  <c:v>5.3129095355884699</c:v>
                </c:pt>
                <c:pt idx="2352">
                  <c:v>8.3072276961371596</c:v>
                </c:pt>
                <c:pt idx="2353">
                  <c:v>12.1421630160474</c:v>
                </c:pt>
                <c:pt idx="2354">
                  <c:v>13.747338584684099</c:v>
                </c:pt>
                <c:pt idx="2355">
                  <c:v>12.974192797036601</c:v>
                </c:pt>
                <c:pt idx="2356">
                  <c:v>19.0685223205768</c:v>
                </c:pt>
                <c:pt idx="2357">
                  <c:v>11.9158836309675</c:v>
                </c:pt>
                <c:pt idx="2358">
                  <c:v>12.1600717444058</c:v>
                </c:pt>
                <c:pt idx="2359">
                  <c:v>6.5089930100934499</c:v>
                </c:pt>
                <c:pt idx="2360">
                  <c:v>19.157802184731299</c:v>
                </c:pt>
                <c:pt idx="2361">
                  <c:v>10.2495945253941</c:v>
                </c:pt>
                <c:pt idx="2362">
                  <c:v>14.056046333984</c:v>
                </c:pt>
                <c:pt idx="2363">
                  <c:v>10.6118450380322</c:v>
                </c:pt>
                <c:pt idx="2364">
                  <c:v>24.5091572670412</c:v>
                </c:pt>
                <c:pt idx="2365">
                  <c:v>18.891179148741699</c:v>
                </c:pt>
                <c:pt idx="2366">
                  <c:v>11.2787358375169</c:v>
                </c:pt>
                <c:pt idx="2367">
                  <c:v>16.400981100453699</c:v>
                </c:pt>
                <c:pt idx="2368">
                  <c:v>25.048956004696699</c:v>
                </c:pt>
                <c:pt idx="2369">
                  <c:v>18.780136878838299</c:v>
                </c:pt>
                <c:pt idx="2370">
                  <c:v>20.2944564656087</c:v>
                </c:pt>
                <c:pt idx="2371">
                  <c:v>13.6411566766132</c:v>
                </c:pt>
                <c:pt idx="2372">
                  <c:v>11.3204205395513</c:v>
                </c:pt>
                <c:pt idx="2373">
                  <c:v>16.525397232664201</c:v>
                </c:pt>
                <c:pt idx="2374">
                  <c:v>13.6695746271276</c:v>
                </c:pt>
                <c:pt idx="2375">
                  <c:v>23.162179904328202</c:v>
                </c:pt>
                <c:pt idx="2376">
                  <c:v>20.256790682349202</c:v>
                </c:pt>
                <c:pt idx="2377">
                  <c:v>11.6757502765882</c:v>
                </c:pt>
                <c:pt idx="2378">
                  <c:v>17.905300212929902</c:v>
                </c:pt>
                <c:pt idx="2379">
                  <c:v>15.0558945798129</c:v>
                </c:pt>
                <c:pt idx="2380">
                  <c:v>14.7162870935835</c:v>
                </c:pt>
                <c:pt idx="2381">
                  <c:v>10.988153505288301</c:v>
                </c:pt>
                <c:pt idx="2382">
                  <c:v>21.633414805342898</c:v>
                </c:pt>
                <c:pt idx="2383">
                  <c:v>11.646544922814901</c:v>
                </c:pt>
                <c:pt idx="2384">
                  <c:v>7.4383677547244904</c:v>
                </c:pt>
                <c:pt idx="2385">
                  <c:v>15.7770723995297</c:v>
                </c:pt>
                <c:pt idx="2386">
                  <c:v>12.631907555860201</c:v>
                </c:pt>
                <c:pt idx="2387">
                  <c:v>11.423980466019399</c:v>
                </c:pt>
                <c:pt idx="2388">
                  <c:v>23.109449805319301</c:v>
                </c:pt>
                <c:pt idx="2389">
                  <c:v>8.2488386175551103</c:v>
                </c:pt>
                <c:pt idx="2390">
                  <c:v>7.7587108967723601</c:v>
                </c:pt>
                <c:pt idx="2391">
                  <c:v>26.473869174849401</c:v>
                </c:pt>
                <c:pt idx="2392">
                  <c:v>11.3845291405206</c:v>
                </c:pt>
                <c:pt idx="2393">
                  <c:v>14.7365148862191</c:v>
                </c:pt>
                <c:pt idx="2394">
                  <c:v>13.696153879802299</c:v>
                </c:pt>
                <c:pt idx="2395">
                  <c:v>19.705116234448202</c:v>
                </c:pt>
                <c:pt idx="2396">
                  <c:v>21.2950692184757</c:v>
                </c:pt>
                <c:pt idx="2397">
                  <c:v>25.998608925831601</c:v>
                </c:pt>
                <c:pt idx="2398">
                  <c:v>20.004644889460199</c:v>
                </c:pt>
                <c:pt idx="2399">
                  <c:v>16.4156263149839</c:v>
                </c:pt>
                <c:pt idx="2400">
                  <c:v>14.991506287829001</c:v>
                </c:pt>
                <c:pt idx="2401">
                  <c:v>17.2043448545597</c:v>
                </c:pt>
                <c:pt idx="2402">
                  <c:v>10.1270666645284</c:v>
                </c:pt>
                <c:pt idx="2403">
                  <c:v>12.8644198997627</c:v>
                </c:pt>
                <c:pt idx="2404">
                  <c:v>19.149727803535001</c:v>
                </c:pt>
                <c:pt idx="2405">
                  <c:v>10.595286310367401</c:v>
                </c:pt>
                <c:pt idx="2406">
                  <c:v>18.606246703953001</c:v>
                </c:pt>
                <c:pt idx="2407">
                  <c:v>13.835182686211599</c:v>
                </c:pt>
                <c:pt idx="2408">
                  <c:v>13.716170239674</c:v>
                </c:pt>
                <c:pt idx="2409">
                  <c:v>18.1855750769653</c:v>
                </c:pt>
                <c:pt idx="2410">
                  <c:v>8.0101390724628008</c:v>
                </c:pt>
                <c:pt idx="2411">
                  <c:v>12.134762058169599</c:v>
                </c:pt>
                <c:pt idx="2412">
                  <c:v>9.2848116987702003</c:v>
                </c:pt>
                <c:pt idx="2413">
                  <c:v>8.63259613552089</c:v>
                </c:pt>
                <c:pt idx="2414">
                  <c:v>9.1453183260900506</c:v>
                </c:pt>
                <c:pt idx="2415">
                  <c:v>13.960560204410999</c:v>
                </c:pt>
                <c:pt idx="2416">
                  <c:v>16.765343868519999</c:v>
                </c:pt>
                <c:pt idx="2417">
                  <c:v>14.8508595594182</c:v>
                </c:pt>
                <c:pt idx="2418">
                  <c:v>21.717141534442899</c:v>
                </c:pt>
                <c:pt idx="2419">
                  <c:v>12.226765805517299</c:v>
                </c:pt>
                <c:pt idx="2420">
                  <c:v>16.866973628742599</c:v>
                </c:pt>
                <c:pt idx="2421">
                  <c:v>12.6359179019276</c:v>
                </c:pt>
                <c:pt idx="2422">
                  <c:v>18.536068573912701</c:v>
                </c:pt>
                <c:pt idx="2423">
                  <c:v>17.121454990337501</c:v>
                </c:pt>
                <c:pt idx="2424">
                  <c:v>17.223057656037899</c:v>
                </c:pt>
                <c:pt idx="2425">
                  <c:v>13.209419836951099</c:v>
                </c:pt>
                <c:pt idx="2426">
                  <c:v>9.2220830506012703</c:v>
                </c:pt>
                <c:pt idx="2427">
                  <c:v>14.3409142047988</c:v>
                </c:pt>
                <c:pt idx="2428">
                  <c:v>14.901621970477001</c:v>
                </c:pt>
                <c:pt idx="2429">
                  <c:v>14.694058881043601</c:v>
                </c:pt>
                <c:pt idx="2430">
                  <c:v>13.8165750270418</c:v>
                </c:pt>
                <c:pt idx="2431">
                  <c:v>16.656499601029498</c:v>
                </c:pt>
                <c:pt idx="2432">
                  <c:v>24.0817328285112</c:v>
                </c:pt>
                <c:pt idx="2433">
                  <c:v>9.5874424033213099</c:v>
                </c:pt>
                <c:pt idx="2434">
                  <c:v>13.273648140903701</c:v>
                </c:pt>
                <c:pt idx="2435">
                  <c:v>23.590916783520601</c:v>
                </c:pt>
                <c:pt idx="2436">
                  <c:v>16.016204106817501</c:v>
                </c:pt>
                <c:pt idx="2437">
                  <c:v>14.2468446175106</c:v>
                </c:pt>
                <c:pt idx="2438">
                  <c:v>21.036399119375002</c:v>
                </c:pt>
                <c:pt idx="2439">
                  <c:v>15.2287770133977</c:v>
                </c:pt>
                <c:pt idx="2440">
                  <c:v>18.057715550388401</c:v>
                </c:pt>
                <c:pt idx="2441">
                  <c:v>13.847312398852299</c:v>
                </c:pt>
                <c:pt idx="2442">
                  <c:v>11.4194977200754</c:v>
                </c:pt>
                <c:pt idx="2443">
                  <c:v>22.8400704390614</c:v>
                </c:pt>
                <c:pt idx="2444">
                  <c:v>6.7152155272882199</c:v>
                </c:pt>
                <c:pt idx="2445">
                  <c:v>15.0441119391679</c:v>
                </c:pt>
                <c:pt idx="2446">
                  <c:v>16.266284741533699</c:v>
                </c:pt>
                <c:pt idx="2447">
                  <c:v>16.873146876829299</c:v>
                </c:pt>
                <c:pt idx="2448">
                  <c:v>14.0103356830613</c:v>
                </c:pt>
                <c:pt idx="2449">
                  <c:v>12.400981706883201</c:v>
                </c:pt>
                <c:pt idx="2450">
                  <c:v>10.408205878898</c:v>
                </c:pt>
                <c:pt idx="2451">
                  <c:v>5.9475941425413499</c:v>
                </c:pt>
                <c:pt idx="2452">
                  <c:v>22.387381031136499</c:v>
                </c:pt>
                <c:pt idx="2453">
                  <c:v>15.166806792529</c:v>
                </c:pt>
                <c:pt idx="2454">
                  <c:v>14.661001035636099</c:v>
                </c:pt>
                <c:pt idx="2455">
                  <c:v>19.764587549040002</c:v>
                </c:pt>
                <c:pt idx="2456">
                  <c:v>21.137198688326901</c:v>
                </c:pt>
                <c:pt idx="2457">
                  <c:v>18.666750930425099</c:v>
                </c:pt>
                <c:pt idx="2458">
                  <c:v>22.416507190384099</c:v>
                </c:pt>
                <c:pt idx="2459">
                  <c:v>9.2178800621584802</c:v>
                </c:pt>
                <c:pt idx="2460">
                  <c:v>18.078927616607899</c:v>
                </c:pt>
                <c:pt idx="2461">
                  <c:v>17.994296994500399</c:v>
                </c:pt>
                <c:pt idx="2462">
                  <c:v>21.1568695153566</c:v>
                </c:pt>
                <c:pt idx="2463">
                  <c:v>19.982745232726</c:v>
                </c:pt>
                <c:pt idx="2464">
                  <c:v>12.3801108821868</c:v>
                </c:pt>
                <c:pt idx="2465">
                  <c:v>19.85714940966</c:v>
                </c:pt>
                <c:pt idx="2466">
                  <c:v>17.081145427042799</c:v>
                </c:pt>
                <c:pt idx="2467">
                  <c:v>18.953034073752701</c:v>
                </c:pt>
                <c:pt idx="2468">
                  <c:v>16.498340868431701</c:v>
                </c:pt>
                <c:pt idx="2469">
                  <c:v>11.610254147079401</c:v>
                </c:pt>
                <c:pt idx="2470">
                  <c:v>15.509413057287199</c:v>
                </c:pt>
                <c:pt idx="2471">
                  <c:v>14.6171326982215</c:v>
                </c:pt>
                <c:pt idx="2472">
                  <c:v>14.139484276003101</c:v>
                </c:pt>
                <c:pt idx="2473">
                  <c:v>11.714661684676701</c:v>
                </c:pt>
                <c:pt idx="2474">
                  <c:v>17.200608845129601</c:v>
                </c:pt>
                <c:pt idx="2475">
                  <c:v>12.330761544368199</c:v>
                </c:pt>
                <c:pt idx="2476">
                  <c:v>19.862909185140001</c:v>
                </c:pt>
                <c:pt idx="2477">
                  <c:v>10.228818154461401</c:v>
                </c:pt>
                <c:pt idx="2478">
                  <c:v>17.6227984610235</c:v>
                </c:pt>
                <c:pt idx="2479">
                  <c:v>16.669379626636498</c:v>
                </c:pt>
                <c:pt idx="2480">
                  <c:v>14.342624616914801</c:v>
                </c:pt>
                <c:pt idx="2481">
                  <c:v>11.496950621554101</c:v>
                </c:pt>
                <c:pt idx="2482">
                  <c:v>7.6293072576354302</c:v>
                </c:pt>
                <c:pt idx="2483">
                  <c:v>20.229049528592601</c:v>
                </c:pt>
                <c:pt idx="2484">
                  <c:v>11.6208626404424</c:v>
                </c:pt>
                <c:pt idx="2485">
                  <c:v>10.9146221681856</c:v>
                </c:pt>
                <c:pt idx="2486">
                  <c:v>23.085105939402599</c:v>
                </c:pt>
                <c:pt idx="2487">
                  <c:v>20.178482685152499</c:v>
                </c:pt>
                <c:pt idx="2488">
                  <c:v>13.3328049751363</c:v>
                </c:pt>
                <c:pt idx="2489">
                  <c:v>15.646910835026199</c:v>
                </c:pt>
                <c:pt idx="2490">
                  <c:v>16.759557883982499</c:v>
                </c:pt>
                <c:pt idx="2491">
                  <c:v>9.5678976022041802</c:v>
                </c:pt>
                <c:pt idx="2492">
                  <c:v>16.5409477413871</c:v>
                </c:pt>
                <c:pt idx="2493">
                  <c:v>12.3660666406836</c:v>
                </c:pt>
                <c:pt idx="2494">
                  <c:v>13.7742819717985</c:v>
                </c:pt>
                <c:pt idx="2495">
                  <c:v>18.5419429309101</c:v>
                </c:pt>
                <c:pt idx="2496">
                  <c:v>16.757604426617998</c:v>
                </c:pt>
                <c:pt idx="2497">
                  <c:v>14.8748903582207</c:v>
                </c:pt>
                <c:pt idx="2498">
                  <c:v>21.2273831091414</c:v>
                </c:pt>
                <c:pt idx="2499">
                  <c:v>14.6690844854459</c:v>
                </c:pt>
                <c:pt idx="2500">
                  <c:v>14.5759584045816</c:v>
                </c:pt>
                <c:pt idx="2501">
                  <c:v>18.258432740931799</c:v>
                </c:pt>
                <c:pt idx="2502">
                  <c:v>17.868424701186001</c:v>
                </c:pt>
                <c:pt idx="2503">
                  <c:v>7.1342806983539999</c:v>
                </c:pt>
                <c:pt idx="2504">
                  <c:v>16.5473376255377</c:v>
                </c:pt>
                <c:pt idx="2505">
                  <c:v>13.7239552500761</c:v>
                </c:pt>
                <c:pt idx="2506">
                  <c:v>20.381052743189102</c:v>
                </c:pt>
                <c:pt idx="2507">
                  <c:v>8.7173546580360792</c:v>
                </c:pt>
                <c:pt idx="2508">
                  <c:v>20.465706545230201</c:v>
                </c:pt>
                <c:pt idx="2509">
                  <c:v>6.1941295870523803</c:v>
                </c:pt>
                <c:pt idx="2510">
                  <c:v>12.0696803975872</c:v>
                </c:pt>
                <c:pt idx="2511">
                  <c:v>19.153065460889898</c:v>
                </c:pt>
                <c:pt idx="2512">
                  <c:v>13.710728321866201</c:v>
                </c:pt>
                <c:pt idx="2513">
                  <c:v>11.639347754325099</c:v>
                </c:pt>
                <c:pt idx="2514">
                  <c:v>11.669274145175899</c:v>
                </c:pt>
                <c:pt idx="2515">
                  <c:v>10.568022289300499</c:v>
                </c:pt>
                <c:pt idx="2516">
                  <c:v>25.2050750816882</c:v>
                </c:pt>
                <c:pt idx="2517">
                  <c:v>18.399366818544799</c:v>
                </c:pt>
                <c:pt idx="2518">
                  <c:v>23.228991428098102</c:v>
                </c:pt>
                <c:pt idx="2519">
                  <c:v>10.3230852778507</c:v>
                </c:pt>
                <c:pt idx="2520">
                  <c:v>10.375924046412001</c:v>
                </c:pt>
                <c:pt idx="2521">
                  <c:v>18.7283108434703</c:v>
                </c:pt>
                <c:pt idx="2522">
                  <c:v>22.4320794700355</c:v>
                </c:pt>
                <c:pt idx="2523">
                  <c:v>11.770001570803799</c:v>
                </c:pt>
                <c:pt idx="2524">
                  <c:v>15.115828429118899</c:v>
                </c:pt>
                <c:pt idx="2525">
                  <c:v>10.760739458632999</c:v>
                </c:pt>
                <c:pt idx="2526">
                  <c:v>12.490019949624999</c:v>
                </c:pt>
                <c:pt idx="2527">
                  <c:v>19.707369756373598</c:v>
                </c:pt>
                <c:pt idx="2528">
                  <c:v>16.276978494972301</c:v>
                </c:pt>
                <c:pt idx="2529">
                  <c:v>21.477062989337501</c:v>
                </c:pt>
                <c:pt idx="2530">
                  <c:v>18.050498895592298</c:v>
                </c:pt>
                <c:pt idx="2531">
                  <c:v>8.8102172553341394</c:v>
                </c:pt>
                <c:pt idx="2532">
                  <c:v>11.695637359125501</c:v>
                </c:pt>
                <c:pt idx="2533">
                  <c:v>19.130354843725399</c:v>
                </c:pt>
                <c:pt idx="2534">
                  <c:v>17.705094657975899</c:v>
                </c:pt>
                <c:pt idx="2535">
                  <c:v>22.407182085490899</c:v>
                </c:pt>
                <c:pt idx="2536">
                  <c:v>15.538137922874499</c:v>
                </c:pt>
                <c:pt idx="2537">
                  <c:v>7.2432419400528802</c:v>
                </c:pt>
                <c:pt idx="2538">
                  <c:v>9.6889118859847496</c:v>
                </c:pt>
                <c:pt idx="2539">
                  <c:v>15.356603792092301</c:v>
                </c:pt>
                <c:pt idx="2540">
                  <c:v>20.0102173976905</c:v>
                </c:pt>
                <c:pt idx="2541">
                  <c:v>15.026106453912799</c:v>
                </c:pt>
                <c:pt idx="2542">
                  <c:v>15.0594629993545</c:v>
                </c:pt>
                <c:pt idx="2543">
                  <c:v>7.8081234014844503</c:v>
                </c:pt>
                <c:pt idx="2544">
                  <c:v>15.776977122141901</c:v>
                </c:pt>
                <c:pt idx="2545">
                  <c:v>12.474205759137901</c:v>
                </c:pt>
                <c:pt idx="2546">
                  <c:v>21.6052467957965</c:v>
                </c:pt>
                <c:pt idx="2547">
                  <c:v>18.6831887032289</c:v>
                </c:pt>
                <c:pt idx="2548">
                  <c:v>22.433408908398</c:v>
                </c:pt>
                <c:pt idx="2549">
                  <c:v>25.419198275088199</c:v>
                </c:pt>
                <c:pt idx="2550">
                  <c:v>10.5600600852136</c:v>
                </c:pt>
                <c:pt idx="2551">
                  <c:v>17.0364366047</c:v>
                </c:pt>
                <c:pt idx="2552">
                  <c:v>16.102586833076</c:v>
                </c:pt>
                <c:pt idx="2553">
                  <c:v>22.842120227230001</c:v>
                </c:pt>
                <c:pt idx="2554">
                  <c:v>13.7902165481905</c:v>
                </c:pt>
                <c:pt idx="2555">
                  <c:v>19.067648395024499</c:v>
                </c:pt>
                <c:pt idx="2556">
                  <c:v>11.4640919824703</c:v>
                </c:pt>
                <c:pt idx="2557">
                  <c:v>12.1961810596299</c:v>
                </c:pt>
                <c:pt idx="2558">
                  <c:v>16.1937948564149</c:v>
                </c:pt>
                <c:pt idx="2559">
                  <c:v>14.3792296484862</c:v>
                </c:pt>
                <c:pt idx="2560">
                  <c:v>12.3723488560753</c:v>
                </c:pt>
                <c:pt idx="2561">
                  <c:v>22.649852506453701</c:v>
                </c:pt>
                <c:pt idx="2562">
                  <c:v>19.941544393414102</c:v>
                </c:pt>
                <c:pt idx="2563">
                  <c:v>13.555746653108301</c:v>
                </c:pt>
                <c:pt idx="2564">
                  <c:v>22.285853381267099</c:v>
                </c:pt>
                <c:pt idx="2565">
                  <c:v>13.3233971544153</c:v>
                </c:pt>
                <c:pt idx="2566">
                  <c:v>32.300797399794803</c:v>
                </c:pt>
                <c:pt idx="2567">
                  <c:v>15.623719668462</c:v>
                </c:pt>
                <c:pt idx="2568">
                  <c:v>10.3074756237299</c:v>
                </c:pt>
                <c:pt idx="2569">
                  <c:v>10.7573433806872</c:v>
                </c:pt>
                <c:pt idx="2570">
                  <c:v>21.143413943563701</c:v>
                </c:pt>
                <c:pt idx="2571">
                  <c:v>17.256013081285602</c:v>
                </c:pt>
                <c:pt idx="2572">
                  <c:v>22.031455630689798</c:v>
                </c:pt>
                <c:pt idx="2573">
                  <c:v>12.895465490466</c:v>
                </c:pt>
                <c:pt idx="2574">
                  <c:v>8.3001280294285191</c:v>
                </c:pt>
                <c:pt idx="2575">
                  <c:v>21.410734349032801</c:v>
                </c:pt>
                <c:pt idx="2576">
                  <c:v>25.094311854058599</c:v>
                </c:pt>
                <c:pt idx="2577">
                  <c:v>12.071353163683201</c:v>
                </c:pt>
                <c:pt idx="2578">
                  <c:v>10.1297490803719</c:v>
                </c:pt>
                <c:pt idx="2579">
                  <c:v>9.3160547860333498</c:v>
                </c:pt>
                <c:pt idx="2580">
                  <c:v>9.8492764819251697</c:v>
                </c:pt>
                <c:pt idx="2581">
                  <c:v>10.685295616975001</c:v>
                </c:pt>
                <c:pt idx="2582">
                  <c:v>20.4273188782715</c:v>
                </c:pt>
                <c:pt idx="2583">
                  <c:v>16.474664210562398</c:v>
                </c:pt>
                <c:pt idx="2584">
                  <c:v>14.4364152844496</c:v>
                </c:pt>
                <c:pt idx="2585">
                  <c:v>16.850487966575301</c:v>
                </c:pt>
                <c:pt idx="2586">
                  <c:v>8.1607341868398997</c:v>
                </c:pt>
                <c:pt idx="2587">
                  <c:v>15.8391420792213</c:v>
                </c:pt>
                <c:pt idx="2588">
                  <c:v>21.3579993986639</c:v>
                </c:pt>
                <c:pt idx="2589">
                  <c:v>8.6382744319170097</c:v>
                </c:pt>
                <c:pt idx="2590">
                  <c:v>19.639893313190399</c:v>
                </c:pt>
                <c:pt idx="2591">
                  <c:v>14.386054978013201</c:v>
                </c:pt>
                <c:pt idx="2592">
                  <c:v>12.4534388073132</c:v>
                </c:pt>
                <c:pt idx="2593">
                  <c:v>9.4879990150624796</c:v>
                </c:pt>
                <c:pt idx="2594">
                  <c:v>7.4457074303831501</c:v>
                </c:pt>
                <c:pt idx="2595">
                  <c:v>7.5676605662000096</c:v>
                </c:pt>
                <c:pt idx="2596">
                  <c:v>14.602185846929499</c:v>
                </c:pt>
                <c:pt idx="2597">
                  <c:v>14.1736882306091</c:v>
                </c:pt>
                <c:pt idx="2598">
                  <c:v>24.158489663134699</c:v>
                </c:pt>
                <c:pt idx="2599">
                  <c:v>14.7673535004106</c:v>
                </c:pt>
                <c:pt idx="2600">
                  <c:v>21.060405852085601</c:v>
                </c:pt>
                <c:pt idx="2601">
                  <c:v>14.8011075231418</c:v>
                </c:pt>
                <c:pt idx="2602">
                  <c:v>9.1140139063162007</c:v>
                </c:pt>
                <c:pt idx="2603">
                  <c:v>19.846632759979499</c:v>
                </c:pt>
                <c:pt idx="2604">
                  <c:v>27.413981399591499</c:v>
                </c:pt>
                <c:pt idx="2605">
                  <c:v>19.181362582212</c:v>
                </c:pt>
                <c:pt idx="2606">
                  <c:v>17.513539441355501</c:v>
                </c:pt>
                <c:pt idx="2607">
                  <c:v>15.6090738645306</c:v>
                </c:pt>
                <c:pt idx="2608">
                  <c:v>9.4578622365960392</c:v>
                </c:pt>
                <c:pt idx="2609">
                  <c:v>15.528535522673501</c:v>
                </c:pt>
                <c:pt idx="2610">
                  <c:v>7.4577529929367099</c:v>
                </c:pt>
                <c:pt idx="2611">
                  <c:v>11.253494611788801</c:v>
                </c:pt>
                <c:pt idx="2612">
                  <c:v>13.142856981975999</c:v>
                </c:pt>
                <c:pt idx="2613">
                  <c:v>17.7040360181966</c:v>
                </c:pt>
                <c:pt idx="2614">
                  <c:v>16.578011912171998</c:v>
                </c:pt>
                <c:pt idx="2615">
                  <c:v>15.6744710856722</c:v>
                </c:pt>
                <c:pt idx="2616">
                  <c:v>19.943396340701401</c:v>
                </c:pt>
                <c:pt idx="2617">
                  <c:v>11.098875902162201</c:v>
                </c:pt>
                <c:pt idx="2618">
                  <c:v>11.2255721409809</c:v>
                </c:pt>
                <c:pt idx="2619">
                  <c:v>23.578448455239698</c:v>
                </c:pt>
                <c:pt idx="2620">
                  <c:v>15.5517584471279</c:v>
                </c:pt>
                <c:pt idx="2621">
                  <c:v>5.3616988548362903</c:v>
                </c:pt>
                <c:pt idx="2622">
                  <c:v>11.722227598885301</c:v>
                </c:pt>
                <c:pt idx="2623">
                  <c:v>13.9539050334521</c:v>
                </c:pt>
                <c:pt idx="2624">
                  <c:v>11.389932515277</c:v>
                </c:pt>
                <c:pt idx="2625">
                  <c:v>7.1824717037644703</c:v>
                </c:pt>
                <c:pt idx="2626">
                  <c:v>14.1082809981158</c:v>
                </c:pt>
                <c:pt idx="2627">
                  <c:v>16.709898898512499</c:v>
                </c:pt>
                <c:pt idx="2628">
                  <c:v>17.350741256882699</c:v>
                </c:pt>
                <c:pt idx="2629">
                  <c:v>12.972471773397199</c:v>
                </c:pt>
                <c:pt idx="2630">
                  <c:v>13.24518437433</c:v>
                </c:pt>
                <c:pt idx="2631">
                  <c:v>8.3680903422201993</c:v>
                </c:pt>
                <c:pt idx="2632">
                  <c:v>18.131901494261701</c:v>
                </c:pt>
                <c:pt idx="2633">
                  <c:v>10.4572513802371</c:v>
                </c:pt>
                <c:pt idx="2634">
                  <c:v>14.8652461325918</c:v>
                </c:pt>
                <c:pt idx="2635">
                  <c:v>15.2898920020482</c:v>
                </c:pt>
                <c:pt idx="2636">
                  <c:v>12.9385637737808</c:v>
                </c:pt>
                <c:pt idx="2637">
                  <c:v>7.9626181627300596</c:v>
                </c:pt>
                <c:pt idx="2638">
                  <c:v>12.6656194786057</c:v>
                </c:pt>
                <c:pt idx="2639">
                  <c:v>18.8300473729368</c:v>
                </c:pt>
                <c:pt idx="2640">
                  <c:v>6.6134600020811396</c:v>
                </c:pt>
                <c:pt idx="2641">
                  <c:v>10.543317821076799</c:v>
                </c:pt>
                <c:pt idx="2642">
                  <c:v>11.869412832918099</c:v>
                </c:pt>
                <c:pt idx="2643">
                  <c:v>16.551275886640099</c:v>
                </c:pt>
                <c:pt idx="2644">
                  <c:v>17.661762160696799</c:v>
                </c:pt>
                <c:pt idx="2645">
                  <c:v>24.135842519505101</c:v>
                </c:pt>
                <c:pt idx="2646">
                  <c:v>18.932765555473999</c:v>
                </c:pt>
                <c:pt idx="2647">
                  <c:v>9.9145256889556705</c:v>
                </c:pt>
                <c:pt idx="2648">
                  <c:v>15.533224532136501</c:v>
                </c:pt>
                <c:pt idx="2649">
                  <c:v>19.343002748483499</c:v>
                </c:pt>
                <c:pt idx="2650">
                  <c:v>17.009360771093899</c:v>
                </c:pt>
                <c:pt idx="2651">
                  <c:v>24.9400579335652</c:v>
                </c:pt>
                <c:pt idx="2652">
                  <c:v>25.5891129728377</c:v>
                </c:pt>
                <c:pt idx="2653">
                  <c:v>14.7734822248627</c:v>
                </c:pt>
                <c:pt idx="2654">
                  <c:v>15.136235245827701</c:v>
                </c:pt>
                <c:pt idx="2655">
                  <c:v>8.5549255249996392</c:v>
                </c:pt>
                <c:pt idx="2656">
                  <c:v>9.0638950358597903</c:v>
                </c:pt>
                <c:pt idx="2657">
                  <c:v>14.8218436562096</c:v>
                </c:pt>
                <c:pt idx="2658">
                  <c:v>10.382768844192899</c:v>
                </c:pt>
                <c:pt idx="2659">
                  <c:v>13.418127358773701</c:v>
                </c:pt>
                <c:pt idx="2660">
                  <c:v>12.5744613845293</c:v>
                </c:pt>
                <c:pt idx="2661">
                  <c:v>14.5357022850917</c:v>
                </c:pt>
                <c:pt idx="2662">
                  <c:v>19.905431706348999</c:v>
                </c:pt>
                <c:pt idx="2663">
                  <c:v>15.5864425264781</c:v>
                </c:pt>
                <c:pt idx="2664">
                  <c:v>17.130034270872599</c:v>
                </c:pt>
                <c:pt idx="2665">
                  <c:v>25.457346947774699</c:v>
                </c:pt>
                <c:pt idx="2666">
                  <c:v>8.4441896326049104</c:v>
                </c:pt>
                <c:pt idx="2667">
                  <c:v>12.861931100537801</c:v>
                </c:pt>
                <c:pt idx="2668">
                  <c:v>21.800829728023501</c:v>
                </c:pt>
                <c:pt idx="2669">
                  <c:v>12.7394620689237</c:v>
                </c:pt>
                <c:pt idx="2670">
                  <c:v>7.6314043643065004</c:v>
                </c:pt>
                <c:pt idx="2671">
                  <c:v>11.667825697901501</c:v>
                </c:pt>
                <c:pt idx="2672">
                  <c:v>21.225143641726198</c:v>
                </c:pt>
                <c:pt idx="2673">
                  <c:v>8.5433662519390499</c:v>
                </c:pt>
                <c:pt idx="2674">
                  <c:v>16.0656058337172</c:v>
                </c:pt>
                <c:pt idx="2675">
                  <c:v>18.856313314904501</c:v>
                </c:pt>
                <c:pt idx="2676">
                  <c:v>16.7450904520427</c:v>
                </c:pt>
                <c:pt idx="2677">
                  <c:v>10.942738173214</c:v>
                </c:pt>
                <c:pt idx="2678">
                  <c:v>17.6058619243809</c:v>
                </c:pt>
                <c:pt idx="2679">
                  <c:v>17.281822928712501</c:v>
                </c:pt>
                <c:pt idx="2680">
                  <c:v>12.3292725269747</c:v>
                </c:pt>
                <c:pt idx="2681">
                  <c:v>20.482493272932501</c:v>
                </c:pt>
                <c:pt idx="2682">
                  <c:v>8.7029176632262608</c:v>
                </c:pt>
                <c:pt idx="2683">
                  <c:v>11.1118479928952</c:v>
                </c:pt>
                <c:pt idx="2684">
                  <c:v>15.405331292491899</c:v>
                </c:pt>
                <c:pt idx="2685">
                  <c:v>19.0224459859867</c:v>
                </c:pt>
                <c:pt idx="2686">
                  <c:v>21.1904944551688</c:v>
                </c:pt>
                <c:pt idx="2687">
                  <c:v>15.2013072498103</c:v>
                </c:pt>
                <c:pt idx="2688">
                  <c:v>12.904729965518801</c:v>
                </c:pt>
                <c:pt idx="2689">
                  <c:v>16.8615066613302</c:v>
                </c:pt>
                <c:pt idx="2690">
                  <c:v>11.7496165781741</c:v>
                </c:pt>
                <c:pt idx="2691">
                  <c:v>14.945333606729699</c:v>
                </c:pt>
                <c:pt idx="2692">
                  <c:v>24.7994575087233</c:v>
                </c:pt>
                <c:pt idx="2693">
                  <c:v>13.7077568146702</c:v>
                </c:pt>
                <c:pt idx="2694">
                  <c:v>11.688704629406599</c:v>
                </c:pt>
                <c:pt idx="2695">
                  <c:v>18.368303883803499</c:v>
                </c:pt>
                <c:pt idx="2696">
                  <c:v>13.784329912644701</c:v>
                </c:pt>
                <c:pt idx="2697">
                  <c:v>24.697620983707601</c:v>
                </c:pt>
                <c:pt idx="2698">
                  <c:v>16.526689735580199</c:v>
                </c:pt>
                <c:pt idx="2699">
                  <c:v>21.7162291033491</c:v>
                </c:pt>
                <c:pt idx="2700">
                  <c:v>20.7429067361468</c:v>
                </c:pt>
                <c:pt idx="2701">
                  <c:v>21.373205715047199</c:v>
                </c:pt>
                <c:pt idx="2702">
                  <c:v>15.924401028339901</c:v>
                </c:pt>
                <c:pt idx="2703">
                  <c:v>15.765152246201801</c:v>
                </c:pt>
                <c:pt idx="2704">
                  <c:v>17.357353357179399</c:v>
                </c:pt>
                <c:pt idx="2705">
                  <c:v>16.0566993133925</c:v>
                </c:pt>
                <c:pt idx="2706">
                  <c:v>10.0906393804882</c:v>
                </c:pt>
                <c:pt idx="2707">
                  <c:v>13.134485091763899</c:v>
                </c:pt>
                <c:pt idx="2708">
                  <c:v>14.9449147464235</c:v>
                </c:pt>
                <c:pt idx="2709">
                  <c:v>19.961649819737001</c:v>
                </c:pt>
                <c:pt idx="2710">
                  <c:v>26.8478059029982</c:v>
                </c:pt>
                <c:pt idx="2711">
                  <c:v>19.538821208349599</c:v>
                </c:pt>
                <c:pt idx="2712">
                  <c:v>12.656038264855001</c:v>
                </c:pt>
                <c:pt idx="2713">
                  <c:v>14.5065808541735</c:v>
                </c:pt>
                <c:pt idx="2714">
                  <c:v>8.3041764562241607</c:v>
                </c:pt>
                <c:pt idx="2715">
                  <c:v>22.147622047223201</c:v>
                </c:pt>
                <c:pt idx="2716">
                  <c:v>23.173147680053301</c:v>
                </c:pt>
                <c:pt idx="2717">
                  <c:v>21.894504283337699</c:v>
                </c:pt>
                <c:pt idx="2718">
                  <c:v>17.243928815976101</c:v>
                </c:pt>
                <c:pt idx="2719">
                  <c:v>11.8356054970213</c:v>
                </c:pt>
                <c:pt idx="2720">
                  <c:v>7.7704420728328998</c:v>
                </c:pt>
                <c:pt idx="2721">
                  <c:v>22.1216345001965</c:v>
                </c:pt>
                <c:pt idx="2722">
                  <c:v>13.3696295038452</c:v>
                </c:pt>
                <c:pt idx="2723">
                  <c:v>11.802122867781501</c:v>
                </c:pt>
                <c:pt idx="2724">
                  <c:v>20.8239150924862</c:v>
                </c:pt>
                <c:pt idx="2725">
                  <c:v>14.752941393192</c:v>
                </c:pt>
                <c:pt idx="2726">
                  <c:v>17.273769772990399</c:v>
                </c:pt>
                <c:pt idx="2727">
                  <c:v>18.501948337696799</c:v>
                </c:pt>
                <c:pt idx="2728">
                  <c:v>10.071725006576701</c:v>
                </c:pt>
                <c:pt idx="2729">
                  <c:v>10.918032471031699</c:v>
                </c:pt>
                <c:pt idx="2730">
                  <c:v>8.5059564850008798</c:v>
                </c:pt>
                <c:pt idx="2731">
                  <c:v>16.219252783418401</c:v>
                </c:pt>
                <c:pt idx="2732">
                  <c:v>14.4307307528553</c:v>
                </c:pt>
                <c:pt idx="2733">
                  <c:v>10.512452091664001</c:v>
                </c:pt>
                <c:pt idx="2734">
                  <c:v>16.927764126659799</c:v>
                </c:pt>
                <c:pt idx="2735">
                  <c:v>17.1748505938269</c:v>
                </c:pt>
                <c:pt idx="2736">
                  <c:v>15.931896175897799</c:v>
                </c:pt>
                <c:pt idx="2737">
                  <c:v>12.974011261642101</c:v>
                </c:pt>
                <c:pt idx="2738">
                  <c:v>19.498351360068</c:v>
                </c:pt>
                <c:pt idx="2739">
                  <c:v>14.2010999887989</c:v>
                </c:pt>
                <c:pt idx="2740">
                  <c:v>16.824962701134801</c:v>
                </c:pt>
                <c:pt idx="2741">
                  <c:v>25.295441713081299</c:v>
                </c:pt>
                <c:pt idx="2742">
                  <c:v>16.3056165413808</c:v>
                </c:pt>
                <c:pt idx="2743">
                  <c:v>9.5683747255611795</c:v>
                </c:pt>
                <c:pt idx="2744">
                  <c:v>7.5889641401960404</c:v>
                </c:pt>
                <c:pt idx="2745">
                  <c:v>11.7802646841085</c:v>
                </c:pt>
                <c:pt idx="2746">
                  <c:v>19.144647380092898</c:v>
                </c:pt>
                <c:pt idx="2747">
                  <c:v>13.9029678141662</c:v>
                </c:pt>
                <c:pt idx="2748">
                  <c:v>17.9790594599468</c:v>
                </c:pt>
                <c:pt idx="2749">
                  <c:v>24.563317462144099</c:v>
                </c:pt>
                <c:pt idx="2750">
                  <c:v>13.839227713639101</c:v>
                </c:pt>
                <c:pt idx="2751">
                  <c:v>20.984281195218699</c:v>
                </c:pt>
                <c:pt idx="2752">
                  <c:v>12.407957309953</c:v>
                </c:pt>
                <c:pt idx="2753">
                  <c:v>16.373674406318699</c:v>
                </c:pt>
                <c:pt idx="2754">
                  <c:v>17.207241617912</c:v>
                </c:pt>
                <c:pt idx="2755">
                  <c:v>13.770060800342799</c:v>
                </c:pt>
                <c:pt idx="2756">
                  <c:v>16.843239839256899</c:v>
                </c:pt>
                <c:pt idx="2757">
                  <c:v>11.2143149113675</c:v>
                </c:pt>
                <c:pt idx="2758">
                  <c:v>7.384740552707</c:v>
                </c:pt>
                <c:pt idx="2759">
                  <c:v>11.9728880340625</c:v>
                </c:pt>
                <c:pt idx="2760">
                  <c:v>9.6443561932627997</c:v>
                </c:pt>
                <c:pt idx="2761">
                  <c:v>7.3408000138859002</c:v>
                </c:pt>
                <c:pt idx="2762">
                  <c:v>10.6147458071337</c:v>
                </c:pt>
                <c:pt idx="2763">
                  <c:v>11.350606283895701</c:v>
                </c:pt>
                <c:pt idx="2764">
                  <c:v>11.845728394165301</c:v>
                </c:pt>
                <c:pt idx="2765">
                  <c:v>14.1930388174389</c:v>
                </c:pt>
                <c:pt idx="2766">
                  <c:v>10.450009142683699</c:v>
                </c:pt>
                <c:pt idx="2767">
                  <c:v>15.0526339976836</c:v>
                </c:pt>
                <c:pt idx="2768">
                  <c:v>12.3503464711302</c:v>
                </c:pt>
                <c:pt idx="2769">
                  <c:v>15.804546278663301</c:v>
                </c:pt>
                <c:pt idx="2770">
                  <c:v>18.891881073991001</c:v>
                </c:pt>
                <c:pt idx="2771">
                  <c:v>10.662837498438099</c:v>
                </c:pt>
                <c:pt idx="2772">
                  <c:v>12.481837139521501</c:v>
                </c:pt>
                <c:pt idx="2773">
                  <c:v>14.0797580876786</c:v>
                </c:pt>
                <c:pt idx="2774">
                  <c:v>22.052376280972101</c:v>
                </c:pt>
                <c:pt idx="2775">
                  <c:v>15.7488918770875</c:v>
                </c:pt>
                <c:pt idx="2776">
                  <c:v>12.773788109311299</c:v>
                </c:pt>
                <c:pt idx="2777">
                  <c:v>14.216888152049499</c:v>
                </c:pt>
                <c:pt idx="2778">
                  <c:v>18.486977008687902</c:v>
                </c:pt>
                <c:pt idx="2779">
                  <c:v>13.933920672107</c:v>
                </c:pt>
                <c:pt idx="2780">
                  <c:v>16.881371923490001</c:v>
                </c:pt>
                <c:pt idx="2781">
                  <c:v>15.2382373417976</c:v>
                </c:pt>
                <c:pt idx="2782">
                  <c:v>24.941962695070998</c:v>
                </c:pt>
                <c:pt idx="2783">
                  <c:v>17.676363822414299</c:v>
                </c:pt>
                <c:pt idx="2784">
                  <c:v>14.927141808595501</c:v>
                </c:pt>
                <c:pt idx="2785">
                  <c:v>18.058517866803999</c:v>
                </c:pt>
                <c:pt idx="2786">
                  <c:v>11.2733547821197</c:v>
                </c:pt>
                <c:pt idx="2787">
                  <c:v>14.281211145039901</c:v>
                </c:pt>
                <c:pt idx="2788">
                  <c:v>9.0417461437908599</c:v>
                </c:pt>
                <c:pt idx="2789">
                  <c:v>11.6467870240512</c:v>
                </c:pt>
                <c:pt idx="2790">
                  <c:v>11.6800939619016</c:v>
                </c:pt>
                <c:pt idx="2791">
                  <c:v>18.266810249471298</c:v>
                </c:pt>
                <c:pt idx="2792">
                  <c:v>17.7846498628255</c:v>
                </c:pt>
                <c:pt idx="2793">
                  <c:v>16.232097449410698</c:v>
                </c:pt>
                <c:pt idx="2794">
                  <c:v>8.59767288156044</c:v>
                </c:pt>
                <c:pt idx="2795">
                  <c:v>6.1896602657020798</c:v>
                </c:pt>
                <c:pt idx="2796">
                  <c:v>22.570583061985101</c:v>
                </c:pt>
                <c:pt idx="2797">
                  <c:v>22.591926500974299</c:v>
                </c:pt>
                <c:pt idx="2798">
                  <c:v>14.5481266010291</c:v>
                </c:pt>
                <c:pt idx="2799">
                  <c:v>20.9378375650214</c:v>
                </c:pt>
                <c:pt idx="2800">
                  <c:v>11.1860689350875</c:v>
                </c:pt>
                <c:pt idx="2801">
                  <c:v>13.750346683885599</c:v>
                </c:pt>
                <c:pt idx="2802">
                  <c:v>16.890970205660299</c:v>
                </c:pt>
                <c:pt idx="2803">
                  <c:v>16.4029247997555</c:v>
                </c:pt>
                <c:pt idx="2804">
                  <c:v>19.013295469931901</c:v>
                </c:pt>
                <c:pt idx="2805">
                  <c:v>17.940971932303199</c:v>
                </c:pt>
                <c:pt idx="2806">
                  <c:v>15.2144150809397</c:v>
                </c:pt>
                <c:pt idx="2807">
                  <c:v>16.007360736132</c:v>
                </c:pt>
                <c:pt idx="2808">
                  <c:v>16.825217729167701</c:v>
                </c:pt>
                <c:pt idx="2809">
                  <c:v>17.487865962143999</c:v>
                </c:pt>
                <c:pt idx="2810">
                  <c:v>13.0391515059861</c:v>
                </c:pt>
                <c:pt idx="2811">
                  <c:v>13.2790568305719</c:v>
                </c:pt>
                <c:pt idx="2812">
                  <c:v>20.553268678561601</c:v>
                </c:pt>
                <c:pt idx="2813">
                  <c:v>24.294302207605298</c:v>
                </c:pt>
                <c:pt idx="2814">
                  <c:v>14.4824134453666</c:v>
                </c:pt>
                <c:pt idx="2815">
                  <c:v>21.322689443039099</c:v>
                </c:pt>
                <c:pt idx="2816">
                  <c:v>12.264671014837999</c:v>
                </c:pt>
                <c:pt idx="2817">
                  <c:v>15.138225764782399</c:v>
                </c:pt>
                <c:pt idx="2818">
                  <c:v>13.6584086086471</c:v>
                </c:pt>
                <c:pt idx="2819">
                  <c:v>13.1132825857546</c:v>
                </c:pt>
                <c:pt idx="2820">
                  <c:v>16.541259777193599</c:v>
                </c:pt>
                <c:pt idx="2821">
                  <c:v>11.2424490338953</c:v>
                </c:pt>
                <c:pt idx="2822">
                  <c:v>10.580611416073999</c:v>
                </c:pt>
                <c:pt idx="2823">
                  <c:v>19.5430781961796</c:v>
                </c:pt>
                <c:pt idx="2824">
                  <c:v>13.3028683596484</c:v>
                </c:pt>
                <c:pt idx="2825">
                  <c:v>13.955191903157701</c:v>
                </c:pt>
                <c:pt idx="2826">
                  <c:v>15.384865140078199</c:v>
                </c:pt>
                <c:pt idx="2827">
                  <c:v>11.4759237129908</c:v>
                </c:pt>
                <c:pt idx="2828">
                  <c:v>14.3470155717919</c:v>
                </c:pt>
                <c:pt idx="2829">
                  <c:v>17.854348031156299</c:v>
                </c:pt>
                <c:pt idx="2830">
                  <c:v>11.2184128726268</c:v>
                </c:pt>
                <c:pt idx="2831">
                  <c:v>17.190993590456699</c:v>
                </c:pt>
                <c:pt idx="2832">
                  <c:v>28.070973353303899</c:v>
                </c:pt>
                <c:pt idx="2833">
                  <c:v>11.1845759446048</c:v>
                </c:pt>
                <c:pt idx="2834">
                  <c:v>13.283821736652399</c:v>
                </c:pt>
                <c:pt idx="2835">
                  <c:v>18.509714434919001</c:v>
                </c:pt>
                <c:pt idx="2836">
                  <c:v>11.9809160886348</c:v>
                </c:pt>
                <c:pt idx="2837">
                  <c:v>9.9953867431738299</c:v>
                </c:pt>
                <c:pt idx="2838">
                  <c:v>23.738331216029099</c:v>
                </c:pt>
                <c:pt idx="2839">
                  <c:v>16.533400066599501</c:v>
                </c:pt>
                <c:pt idx="2840">
                  <c:v>16.262243446050501</c:v>
                </c:pt>
                <c:pt idx="2841">
                  <c:v>14.296752749824901</c:v>
                </c:pt>
                <c:pt idx="2842">
                  <c:v>10.897588824753999</c:v>
                </c:pt>
                <c:pt idx="2843">
                  <c:v>12.722191003634499</c:v>
                </c:pt>
                <c:pt idx="2844">
                  <c:v>12.666591902446299</c:v>
                </c:pt>
                <c:pt idx="2845">
                  <c:v>18.295983402548401</c:v>
                </c:pt>
                <c:pt idx="2846">
                  <c:v>9.7261409003515702</c:v>
                </c:pt>
                <c:pt idx="2847">
                  <c:v>26.718561117507502</c:v>
                </c:pt>
                <c:pt idx="2848">
                  <c:v>19.968853562910901</c:v>
                </c:pt>
                <c:pt idx="2849">
                  <c:v>12.037850671859101</c:v>
                </c:pt>
                <c:pt idx="2850">
                  <c:v>20.894696569583001</c:v>
                </c:pt>
                <c:pt idx="2851">
                  <c:v>11.9611449991058</c:v>
                </c:pt>
                <c:pt idx="2852">
                  <c:v>9.6289299164053705</c:v>
                </c:pt>
                <c:pt idx="2853">
                  <c:v>20.477969365083599</c:v>
                </c:pt>
                <c:pt idx="2854">
                  <c:v>7.8278498879330796</c:v>
                </c:pt>
                <c:pt idx="2855">
                  <c:v>12.6947409311011</c:v>
                </c:pt>
                <c:pt idx="2856">
                  <c:v>15.303141811198101</c:v>
                </c:pt>
                <c:pt idx="2857">
                  <c:v>10.5798898243408</c:v>
                </c:pt>
                <c:pt idx="2858">
                  <c:v>22.7138997568563</c:v>
                </c:pt>
                <c:pt idx="2859">
                  <c:v>15.8769245632436</c:v>
                </c:pt>
                <c:pt idx="2860">
                  <c:v>13.0221215990153</c:v>
                </c:pt>
                <c:pt idx="2861">
                  <c:v>20.281155848438299</c:v>
                </c:pt>
                <c:pt idx="2862">
                  <c:v>21.850910837742301</c:v>
                </c:pt>
                <c:pt idx="2863">
                  <c:v>17.605328230604201</c:v>
                </c:pt>
                <c:pt idx="2864">
                  <c:v>20.467851403586199</c:v>
                </c:pt>
                <c:pt idx="2865">
                  <c:v>14.121116399518501</c:v>
                </c:pt>
                <c:pt idx="2866">
                  <c:v>20.687415159142901</c:v>
                </c:pt>
                <c:pt idx="2867">
                  <c:v>7.8373577968686297</c:v>
                </c:pt>
                <c:pt idx="2868">
                  <c:v>17.9950613777355</c:v>
                </c:pt>
                <c:pt idx="2869">
                  <c:v>14.6208090407171</c:v>
                </c:pt>
                <c:pt idx="2870">
                  <c:v>11.0267887754004</c:v>
                </c:pt>
                <c:pt idx="2871">
                  <c:v>13.035990287243999</c:v>
                </c:pt>
                <c:pt idx="2872">
                  <c:v>8.8338505449873992</c:v>
                </c:pt>
                <c:pt idx="2873">
                  <c:v>18.4611353766836</c:v>
                </c:pt>
                <c:pt idx="2874">
                  <c:v>15.839340140419701</c:v>
                </c:pt>
                <c:pt idx="2875">
                  <c:v>9.0020479547867591</c:v>
                </c:pt>
                <c:pt idx="2876">
                  <c:v>18.643736875922201</c:v>
                </c:pt>
                <c:pt idx="2877">
                  <c:v>9.8065346815554992</c:v>
                </c:pt>
                <c:pt idx="2878">
                  <c:v>10.8335224272885</c:v>
                </c:pt>
                <c:pt idx="2879">
                  <c:v>14.117760261282699</c:v>
                </c:pt>
                <c:pt idx="2880">
                  <c:v>21.673454446675599</c:v>
                </c:pt>
                <c:pt idx="2881">
                  <c:v>22.841871280722899</c:v>
                </c:pt>
                <c:pt idx="2882">
                  <c:v>7.8292132435175299</c:v>
                </c:pt>
                <c:pt idx="2883">
                  <c:v>24.694892759336199</c:v>
                </c:pt>
                <c:pt idx="2884">
                  <c:v>23.9569700268713</c:v>
                </c:pt>
                <c:pt idx="2885">
                  <c:v>10.8277760478617</c:v>
                </c:pt>
                <c:pt idx="2886">
                  <c:v>16.331651387828501</c:v>
                </c:pt>
                <c:pt idx="2887">
                  <c:v>15.834289554341501</c:v>
                </c:pt>
                <c:pt idx="2888">
                  <c:v>11.372210706178601</c:v>
                </c:pt>
                <c:pt idx="2889">
                  <c:v>8.18506217714698</c:v>
                </c:pt>
                <c:pt idx="2890">
                  <c:v>14.400109098778399</c:v>
                </c:pt>
                <c:pt idx="2891">
                  <c:v>12.1670937834414</c:v>
                </c:pt>
                <c:pt idx="2892">
                  <c:v>6.4541295904469704</c:v>
                </c:pt>
                <c:pt idx="2893">
                  <c:v>13.911572296300401</c:v>
                </c:pt>
                <c:pt idx="2894">
                  <c:v>23.030871430188601</c:v>
                </c:pt>
                <c:pt idx="2895">
                  <c:v>11.5900084712667</c:v>
                </c:pt>
                <c:pt idx="2896">
                  <c:v>14.744657249381101</c:v>
                </c:pt>
                <c:pt idx="2897">
                  <c:v>15.992492551805601</c:v>
                </c:pt>
                <c:pt idx="2898">
                  <c:v>20.857389171580099</c:v>
                </c:pt>
                <c:pt idx="2899">
                  <c:v>12.168535534773101</c:v>
                </c:pt>
                <c:pt idx="2900">
                  <c:v>14.2637480487359</c:v>
                </c:pt>
                <c:pt idx="2901">
                  <c:v>26.103704813685798</c:v>
                </c:pt>
                <c:pt idx="2902">
                  <c:v>18.0544845800374</c:v>
                </c:pt>
                <c:pt idx="2903">
                  <c:v>19.3058732844286</c:v>
                </c:pt>
                <c:pt idx="2904">
                  <c:v>11.8609336883138</c:v>
                </c:pt>
                <c:pt idx="2905">
                  <c:v>11.296567796355101</c:v>
                </c:pt>
                <c:pt idx="2906">
                  <c:v>16.151009299222601</c:v>
                </c:pt>
                <c:pt idx="2907">
                  <c:v>21.798401822751</c:v>
                </c:pt>
                <c:pt idx="2908">
                  <c:v>14.738484736535201</c:v>
                </c:pt>
                <c:pt idx="2909">
                  <c:v>12.3007932278721</c:v>
                </c:pt>
                <c:pt idx="2910">
                  <c:v>19.012094744833401</c:v>
                </c:pt>
                <c:pt idx="2911">
                  <c:v>19.0445105369011</c:v>
                </c:pt>
                <c:pt idx="2912">
                  <c:v>24.228631207341799</c:v>
                </c:pt>
                <c:pt idx="2913">
                  <c:v>18.676699277012101</c:v>
                </c:pt>
                <c:pt idx="2914">
                  <c:v>16.080435178670399</c:v>
                </c:pt>
                <c:pt idx="2915">
                  <c:v>8.1287802361843209</c:v>
                </c:pt>
                <c:pt idx="2916">
                  <c:v>17.136390575498101</c:v>
                </c:pt>
                <c:pt idx="2917">
                  <c:v>10.3695632804449</c:v>
                </c:pt>
                <c:pt idx="2918">
                  <c:v>21.186341033380501</c:v>
                </c:pt>
                <c:pt idx="2919">
                  <c:v>13.7542736327649</c:v>
                </c:pt>
                <c:pt idx="2920">
                  <c:v>18.158850557589599</c:v>
                </c:pt>
                <c:pt idx="2921">
                  <c:v>18.298450205247299</c:v>
                </c:pt>
                <c:pt idx="2922">
                  <c:v>14.0055554663024</c:v>
                </c:pt>
                <c:pt idx="2923">
                  <c:v>22.332494511204001</c:v>
                </c:pt>
                <c:pt idx="2924">
                  <c:v>18.647770641267801</c:v>
                </c:pt>
                <c:pt idx="2925">
                  <c:v>16.551880095015701</c:v>
                </c:pt>
                <c:pt idx="2926">
                  <c:v>13.4301465254756</c:v>
                </c:pt>
                <c:pt idx="2927">
                  <c:v>18.855228194952701</c:v>
                </c:pt>
                <c:pt idx="2928">
                  <c:v>24.305987452137</c:v>
                </c:pt>
                <c:pt idx="2929">
                  <c:v>18.917538903035499</c:v>
                </c:pt>
                <c:pt idx="2930">
                  <c:v>19.464082269411701</c:v>
                </c:pt>
                <c:pt idx="2931">
                  <c:v>13.8332068198826</c:v>
                </c:pt>
                <c:pt idx="2932">
                  <c:v>14.1965852779812</c:v>
                </c:pt>
                <c:pt idx="2933">
                  <c:v>15.4412127748387</c:v>
                </c:pt>
                <c:pt idx="2934">
                  <c:v>15.270716413213099</c:v>
                </c:pt>
                <c:pt idx="2935">
                  <c:v>8.9864514944995992</c:v>
                </c:pt>
                <c:pt idx="2936">
                  <c:v>14.185141079118299</c:v>
                </c:pt>
                <c:pt idx="2937">
                  <c:v>14.8334438133432</c:v>
                </c:pt>
                <c:pt idx="2938">
                  <c:v>16.671279519800301</c:v>
                </c:pt>
                <c:pt idx="2939">
                  <c:v>20.506034336402099</c:v>
                </c:pt>
                <c:pt idx="2940">
                  <c:v>18.4882500838137</c:v>
                </c:pt>
                <c:pt idx="2941">
                  <c:v>15.437243014854401</c:v>
                </c:pt>
                <c:pt idx="2942">
                  <c:v>22.768468925614901</c:v>
                </c:pt>
                <c:pt idx="2943">
                  <c:v>23.205354671578299</c:v>
                </c:pt>
                <c:pt idx="2944">
                  <c:v>10.3176650276232</c:v>
                </c:pt>
                <c:pt idx="2945">
                  <c:v>15.9087213923306</c:v>
                </c:pt>
                <c:pt idx="2946">
                  <c:v>11.1495921761032</c:v>
                </c:pt>
                <c:pt idx="2947">
                  <c:v>15.0689825698246</c:v>
                </c:pt>
                <c:pt idx="2948">
                  <c:v>14.348312191597801</c:v>
                </c:pt>
                <c:pt idx="2949">
                  <c:v>19.41969227973</c:v>
                </c:pt>
                <c:pt idx="2950">
                  <c:v>23.4997517396978</c:v>
                </c:pt>
                <c:pt idx="2951">
                  <c:v>16.391463043097701</c:v>
                </c:pt>
                <c:pt idx="2952">
                  <c:v>17.8484973998962</c:v>
                </c:pt>
                <c:pt idx="2953">
                  <c:v>17.4527480053641</c:v>
                </c:pt>
                <c:pt idx="2954">
                  <c:v>14.415866044416999</c:v>
                </c:pt>
                <c:pt idx="2955">
                  <c:v>26.389384697510302</c:v>
                </c:pt>
                <c:pt idx="2956">
                  <c:v>10.531692144647501</c:v>
                </c:pt>
                <c:pt idx="2957">
                  <c:v>17.967541695192001</c:v>
                </c:pt>
                <c:pt idx="2958">
                  <c:v>22.601608669351201</c:v>
                </c:pt>
                <c:pt idx="2959">
                  <c:v>17.927956872055599</c:v>
                </c:pt>
                <c:pt idx="2960">
                  <c:v>11.294990382452299</c:v>
                </c:pt>
                <c:pt idx="2961">
                  <c:v>21.841804650371301</c:v>
                </c:pt>
                <c:pt idx="2962">
                  <c:v>14.409385154390501</c:v>
                </c:pt>
                <c:pt idx="2963">
                  <c:v>15.7655953478322</c:v>
                </c:pt>
                <c:pt idx="2964">
                  <c:v>13.599812468623099</c:v>
                </c:pt>
                <c:pt idx="2965">
                  <c:v>11.5711730356781</c:v>
                </c:pt>
                <c:pt idx="2966">
                  <c:v>12.4833863980876</c:v>
                </c:pt>
                <c:pt idx="2967">
                  <c:v>14.077504553724999</c:v>
                </c:pt>
                <c:pt idx="2968">
                  <c:v>16.654675113923599</c:v>
                </c:pt>
                <c:pt idx="2969">
                  <c:v>12.2636473565474</c:v>
                </c:pt>
                <c:pt idx="2970">
                  <c:v>18.687825429917801</c:v>
                </c:pt>
                <c:pt idx="2971">
                  <c:v>7.6510268125137202</c:v>
                </c:pt>
                <c:pt idx="2972">
                  <c:v>10.586717236144001</c:v>
                </c:pt>
                <c:pt idx="2973">
                  <c:v>14.729957987280599</c:v>
                </c:pt>
                <c:pt idx="2974">
                  <c:v>13.8397162160568</c:v>
                </c:pt>
                <c:pt idx="2975">
                  <c:v>15.800183426896901</c:v>
                </c:pt>
                <c:pt idx="2976">
                  <c:v>11.364530805146901</c:v>
                </c:pt>
                <c:pt idx="2977">
                  <c:v>12.339728317573901</c:v>
                </c:pt>
                <c:pt idx="2978">
                  <c:v>13.4533814888626</c:v>
                </c:pt>
                <c:pt idx="2979">
                  <c:v>19.769639687759199</c:v>
                </c:pt>
                <c:pt idx="2980">
                  <c:v>19.778513748780298</c:v>
                </c:pt>
                <c:pt idx="2981">
                  <c:v>13.7641330324936</c:v>
                </c:pt>
                <c:pt idx="2982">
                  <c:v>7.5513328703441598</c:v>
                </c:pt>
                <c:pt idx="2983">
                  <c:v>12.9197987567642</c:v>
                </c:pt>
                <c:pt idx="2984">
                  <c:v>12.071783221753901</c:v>
                </c:pt>
                <c:pt idx="2985">
                  <c:v>14.3264129255268</c:v>
                </c:pt>
                <c:pt idx="2986">
                  <c:v>12.9922269613156</c:v>
                </c:pt>
                <c:pt idx="2987">
                  <c:v>11.978616074021501</c:v>
                </c:pt>
                <c:pt idx="2988">
                  <c:v>15.191325488470801</c:v>
                </c:pt>
                <c:pt idx="2989">
                  <c:v>17.622236947704199</c:v>
                </c:pt>
                <c:pt idx="2990">
                  <c:v>10.1752034279556</c:v>
                </c:pt>
                <c:pt idx="2991">
                  <c:v>19.1763040589822</c:v>
                </c:pt>
                <c:pt idx="2992">
                  <c:v>24.654219040498301</c:v>
                </c:pt>
                <c:pt idx="2993">
                  <c:v>19.337282295945599</c:v>
                </c:pt>
                <c:pt idx="2994">
                  <c:v>10.072726963924399</c:v>
                </c:pt>
                <c:pt idx="2995">
                  <c:v>9.2249702146472092</c:v>
                </c:pt>
                <c:pt idx="2996">
                  <c:v>16.661660196848899</c:v>
                </c:pt>
                <c:pt idx="2997">
                  <c:v>16.470555533169701</c:v>
                </c:pt>
                <c:pt idx="2998">
                  <c:v>12.110921458677501</c:v>
                </c:pt>
                <c:pt idx="2999">
                  <c:v>11.6854712118188</c:v>
                </c:pt>
                <c:pt idx="3000">
                  <c:v>16.304970355161501</c:v>
                </c:pt>
                <c:pt idx="3001">
                  <c:v>21.220972390733198</c:v>
                </c:pt>
                <c:pt idx="3002">
                  <c:v>14.851651921405701</c:v>
                </c:pt>
                <c:pt idx="3003">
                  <c:v>17.540892267340201</c:v>
                </c:pt>
                <c:pt idx="3004">
                  <c:v>16.133227278396198</c:v>
                </c:pt>
                <c:pt idx="3005">
                  <c:v>18.955471913852101</c:v>
                </c:pt>
                <c:pt idx="3006">
                  <c:v>9.5348591622759393</c:v>
                </c:pt>
                <c:pt idx="3007">
                  <c:v>18.912110378879099</c:v>
                </c:pt>
                <c:pt idx="3008">
                  <c:v>10.9632385326593</c:v>
                </c:pt>
                <c:pt idx="3009">
                  <c:v>15.6501203618246</c:v>
                </c:pt>
                <c:pt idx="3010">
                  <c:v>13.219745427900801</c:v>
                </c:pt>
                <c:pt idx="3011">
                  <c:v>13.9177898170222</c:v>
                </c:pt>
                <c:pt idx="3012">
                  <c:v>15.477977685621999</c:v>
                </c:pt>
                <c:pt idx="3013">
                  <c:v>19.9402965549125</c:v>
                </c:pt>
                <c:pt idx="3014">
                  <c:v>13.92817543698</c:v>
                </c:pt>
                <c:pt idx="3015">
                  <c:v>20.335471593335999</c:v>
                </c:pt>
                <c:pt idx="3016">
                  <c:v>18.9051323836153</c:v>
                </c:pt>
                <c:pt idx="3017">
                  <c:v>13.8608123478057</c:v>
                </c:pt>
                <c:pt idx="3018">
                  <c:v>11.0899030875789</c:v>
                </c:pt>
                <c:pt idx="3019">
                  <c:v>13.356613812728201</c:v>
                </c:pt>
                <c:pt idx="3020">
                  <c:v>17.453411911172498</c:v>
                </c:pt>
                <c:pt idx="3021">
                  <c:v>16.814644999438901</c:v>
                </c:pt>
                <c:pt idx="3022">
                  <c:v>18.498057131117999</c:v>
                </c:pt>
                <c:pt idx="3023">
                  <c:v>18.759520256354399</c:v>
                </c:pt>
                <c:pt idx="3024">
                  <c:v>10.3186243040576</c:v>
                </c:pt>
                <c:pt idx="3025">
                  <c:v>26.259838950877899</c:v>
                </c:pt>
                <c:pt idx="3026">
                  <c:v>7.7740354809006504</c:v>
                </c:pt>
                <c:pt idx="3027">
                  <c:v>14.5869758715929</c:v>
                </c:pt>
                <c:pt idx="3028">
                  <c:v>15.5955697382606</c:v>
                </c:pt>
                <c:pt idx="3029">
                  <c:v>17.147543519548599</c:v>
                </c:pt>
                <c:pt idx="3030">
                  <c:v>18.764243689000299</c:v>
                </c:pt>
                <c:pt idx="3031">
                  <c:v>11.216979325363701</c:v>
                </c:pt>
                <c:pt idx="3032">
                  <c:v>15.327056919713501</c:v>
                </c:pt>
                <c:pt idx="3033">
                  <c:v>14.460890955492999</c:v>
                </c:pt>
                <c:pt idx="3034">
                  <c:v>16.535578812125401</c:v>
                </c:pt>
                <c:pt idx="3035">
                  <c:v>17.9407524672664</c:v>
                </c:pt>
                <c:pt idx="3036">
                  <c:v>15.924917236171799</c:v>
                </c:pt>
                <c:pt idx="3037">
                  <c:v>10.96438061495</c:v>
                </c:pt>
                <c:pt idx="3038">
                  <c:v>20.569490232171098</c:v>
                </c:pt>
                <c:pt idx="3039">
                  <c:v>20.9069837288203</c:v>
                </c:pt>
                <c:pt idx="3040">
                  <c:v>13.306790157043199</c:v>
                </c:pt>
                <c:pt idx="3041">
                  <c:v>22.9643644879325</c:v>
                </c:pt>
                <c:pt idx="3042">
                  <c:v>14.000608413523899</c:v>
                </c:pt>
                <c:pt idx="3043">
                  <c:v>20.5665846635092</c:v>
                </c:pt>
                <c:pt idx="3044">
                  <c:v>14.351334408881099</c:v>
                </c:pt>
                <c:pt idx="3045">
                  <c:v>8.7658813557305297</c:v>
                </c:pt>
                <c:pt idx="3046">
                  <c:v>16.5181074656143</c:v>
                </c:pt>
                <c:pt idx="3047">
                  <c:v>12.4195547575712</c:v>
                </c:pt>
                <c:pt idx="3048">
                  <c:v>18.049576003291801</c:v>
                </c:pt>
                <c:pt idx="3049">
                  <c:v>24.144125157534901</c:v>
                </c:pt>
                <c:pt idx="3050">
                  <c:v>16.936194619519899</c:v>
                </c:pt>
                <c:pt idx="3051">
                  <c:v>16.226169773443001</c:v>
                </c:pt>
                <c:pt idx="3052">
                  <c:v>7.5856807263938801</c:v>
                </c:pt>
                <c:pt idx="3053">
                  <c:v>9.5171673133439096</c:v>
                </c:pt>
                <c:pt idx="3054">
                  <c:v>9.6160934734647601</c:v>
                </c:pt>
                <c:pt idx="3055">
                  <c:v>15.936853838404801</c:v>
                </c:pt>
                <c:pt idx="3056">
                  <c:v>15.0311668544587</c:v>
                </c:pt>
                <c:pt idx="3057">
                  <c:v>18.200577948853802</c:v>
                </c:pt>
                <c:pt idx="3058">
                  <c:v>7.3572356479261103</c:v>
                </c:pt>
                <c:pt idx="3059">
                  <c:v>17.086111268915001</c:v>
                </c:pt>
                <c:pt idx="3060">
                  <c:v>20.476533833584501</c:v>
                </c:pt>
                <c:pt idx="3061">
                  <c:v>17.405824889048802</c:v>
                </c:pt>
                <c:pt idx="3062">
                  <c:v>15.184594790380601</c:v>
                </c:pt>
                <c:pt idx="3063">
                  <c:v>11.8774538684804</c:v>
                </c:pt>
                <c:pt idx="3064">
                  <c:v>10.2868434891465</c:v>
                </c:pt>
                <c:pt idx="3065">
                  <c:v>10.665249771015899</c:v>
                </c:pt>
                <c:pt idx="3066">
                  <c:v>12.441210412803301</c:v>
                </c:pt>
                <c:pt idx="3067">
                  <c:v>9.3170607314043306</c:v>
                </c:pt>
                <c:pt idx="3068">
                  <c:v>20.130133522457001</c:v>
                </c:pt>
                <c:pt idx="3069">
                  <c:v>16.261741459069299</c:v>
                </c:pt>
                <c:pt idx="3070">
                  <c:v>22.522823796937899</c:v>
                </c:pt>
                <c:pt idx="3071">
                  <c:v>9.4595076919596099</c:v>
                </c:pt>
                <c:pt idx="3072">
                  <c:v>16.0525753558681</c:v>
                </c:pt>
                <c:pt idx="3073">
                  <c:v>19.699454985299699</c:v>
                </c:pt>
                <c:pt idx="3074">
                  <c:v>12.3427849796568</c:v>
                </c:pt>
                <c:pt idx="3075">
                  <c:v>22.527311232903401</c:v>
                </c:pt>
                <c:pt idx="3076">
                  <c:v>7.3625162932346804</c:v>
                </c:pt>
                <c:pt idx="3077">
                  <c:v>17.2174007528724</c:v>
                </c:pt>
                <c:pt idx="3078">
                  <c:v>12.4245394783112</c:v>
                </c:pt>
                <c:pt idx="3079">
                  <c:v>18.260430535486599</c:v>
                </c:pt>
                <c:pt idx="3080">
                  <c:v>15.229084461153199</c:v>
                </c:pt>
                <c:pt idx="3081">
                  <c:v>14.8710976417065</c:v>
                </c:pt>
                <c:pt idx="3082">
                  <c:v>24.5387134561275</c:v>
                </c:pt>
                <c:pt idx="3083">
                  <c:v>9.8206414524366199</c:v>
                </c:pt>
                <c:pt idx="3084">
                  <c:v>14.3940051074407</c:v>
                </c:pt>
                <c:pt idx="3085">
                  <c:v>12.3744196233904</c:v>
                </c:pt>
                <c:pt idx="3086">
                  <c:v>25.573567392037599</c:v>
                </c:pt>
                <c:pt idx="3087">
                  <c:v>16.1259625446638</c:v>
                </c:pt>
                <c:pt idx="3088">
                  <c:v>14.936188380648399</c:v>
                </c:pt>
                <c:pt idx="3089">
                  <c:v>16.5769775687601</c:v>
                </c:pt>
                <c:pt idx="3090">
                  <c:v>20.8718093592238</c:v>
                </c:pt>
                <c:pt idx="3091">
                  <c:v>18.535557362080901</c:v>
                </c:pt>
                <c:pt idx="3092">
                  <c:v>14.8963178298073</c:v>
                </c:pt>
                <c:pt idx="3093">
                  <c:v>16.586587529169002</c:v>
                </c:pt>
                <c:pt idx="3094">
                  <c:v>12.3380798873791</c:v>
                </c:pt>
                <c:pt idx="3095">
                  <c:v>16.021045854398398</c:v>
                </c:pt>
                <c:pt idx="3096">
                  <c:v>17.619337313194499</c:v>
                </c:pt>
                <c:pt idx="3097">
                  <c:v>15.4617124873017</c:v>
                </c:pt>
                <c:pt idx="3098">
                  <c:v>12.6558705112268</c:v>
                </c:pt>
                <c:pt idx="3099">
                  <c:v>20.942739155061201</c:v>
                </c:pt>
                <c:pt idx="3100">
                  <c:v>10.6338241983708</c:v>
                </c:pt>
                <c:pt idx="3101">
                  <c:v>26.1240423945728</c:v>
                </c:pt>
                <c:pt idx="3102">
                  <c:v>7.7096819945446899</c:v>
                </c:pt>
                <c:pt idx="3103">
                  <c:v>16.709028052895199</c:v>
                </c:pt>
                <c:pt idx="3104">
                  <c:v>8.9255598382175396</c:v>
                </c:pt>
                <c:pt idx="3105">
                  <c:v>16.666411528605799</c:v>
                </c:pt>
                <c:pt idx="3106">
                  <c:v>23.733555240214599</c:v>
                </c:pt>
                <c:pt idx="3107">
                  <c:v>7.4964264995314096</c:v>
                </c:pt>
                <c:pt idx="3108">
                  <c:v>18.934883692819</c:v>
                </c:pt>
                <c:pt idx="3109">
                  <c:v>22.641880466938101</c:v>
                </c:pt>
                <c:pt idx="3110">
                  <c:v>14.909790890313401</c:v>
                </c:pt>
                <c:pt idx="3111">
                  <c:v>18.117782595916399</c:v>
                </c:pt>
                <c:pt idx="3112">
                  <c:v>16.390845119994498</c:v>
                </c:pt>
                <c:pt idx="3113">
                  <c:v>11.253559464510101</c:v>
                </c:pt>
                <c:pt idx="3114">
                  <c:v>20.481665414823599</c:v>
                </c:pt>
                <c:pt idx="3115">
                  <c:v>14.821440431720699</c:v>
                </c:pt>
                <c:pt idx="3116">
                  <c:v>16.609778323835101</c:v>
                </c:pt>
                <c:pt idx="3117">
                  <c:v>14.9350521270774</c:v>
                </c:pt>
                <c:pt idx="3118">
                  <c:v>11.6762620199436</c:v>
                </c:pt>
                <c:pt idx="3119">
                  <c:v>21.240920623578099</c:v>
                </c:pt>
                <c:pt idx="3120">
                  <c:v>22.1149738195965</c:v>
                </c:pt>
                <c:pt idx="3121">
                  <c:v>14.912315031504701</c:v>
                </c:pt>
                <c:pt idx="3122">
                  <c:v>11.511086946276</c:v>
                </c:pt>
                <c:pt idx="3123">
                  <c:v>21.234658009269001</c:v>
                </c:pt>
                <c:pt idx="3124">
                  <c:v>15.4307577369652</c:v>
                </c:pt>
                <c:pt idx="3125">
                  <c:v>15.5503880449485</c:v>
                </c:pt>
                <c:pt idx="3126">
                  <c:v>14.8787564418231</c:v>
                </c:pt>
                <c:pt idx="3127">
                  <c:v>20.979293231310201</c:v>
                </c:pt>
                <c:pt idx="3128">
                  <c:v>9.3890070391157199</c:v>
                </c:pt>
                <c:pt idx="3129">
                  <c:v>18.002052838597699</c:v>
                </c:pt>
                <c:pt idx="3130">
                  <c:v>25.770614805004801</c:v>
                </c:pt>
                <c:pt idx="3131">
                  <c:v>13.6865213895931</c:v>
                </c:pt>
                <c:pt idx="3132">
                  <c:v>20.791616178485601</c:v>
                </c:pt>
                <c:pt idx="3133">
                  <c:v>24.804111237887302</c:v>
                </c:pt>
                <c:pt idx="3134">
                  <c:v>17.066211736415799</c:v>
                </c:pt>
                <c:pt idx="3135">
                  <c:v>12.793754397591799</c:v>
                </c:pt>
                <c:pt idx="3136">
                  <c:v>13.0189698908128</c:v>
                </c:pt>
                <c:pt idx="3137">
                  <c:v>12.5872441041477</c:v>
                </c:pt>
                <c:pt idx="3138">
                  <c:v>19.577602684482901</c:v>
                </c:pt>
                <c:pt idx="3139">
                  <c:v>15.6839760018864</c:v>
                </c:pt>
                <c:pt idx="3140">
                  <c:v>24.524388004295201</c:v>
                </c:pt>
                <c:pt idx="3141">
                  <c:v>12.3967010423309</c:v>
                </c:pt>
                <c:pt idx="3142">
                  <c:v>12.966098570693999</c:v>
                </c:pt>
                <c:pt idx="3143">
                  <c:v>15.631771410457</c:v>
                </c:pt>
                <c:pt idx="3144">
                  <c:v>20.1841575290855</c:v>
                </c:pt>
                <c:pt idx="3145">
                  <c:v>14.650446984430999</c:v>
                </c:pt>
                <c:pt idx="3146">
                  <c:v>18.932895755735</c:v>
                </c:pt>
                <c:pt idx="3147">
                  <c:v>20.332706339921302</c:v>
                </c:pt>
                <c:pt idx="3148">
                  <c:v>10.1642464907261</c:v>
                </c:pt>
                <c:pt idx="3149">
                  <c:v>14.1259756596892</c:v>
                </c:pt>
                <c:pt idx="3150">
                  <c:v>14.479386410307299</c:v>
                </c:pt>
                <c:pt idx="3151">
                  <c:v>11.2064378085058</c:v>
                </c:pt>
                <c:pt idx="3152">
                  <c:v>15.1794424523038</c:v>
                </c:pt>
                <c:pt idx="3153">
                  <c:v>12.4107961735868</c:v>
                </c:pt>
                <c:pt idx="3154">
                  <c:v>8.3473551214275901</c:v>
                </c:pt>
                <c:pt idx="3155">
                  <c:v>21.406482263934301</c:v>
                </c:pt>
                <c:pt idx="3156">
                  <c:v>10.1824791899876</c:v>
                </c:pt>
                <c:pt idx="3157">
                  <c:v>14.006544099867099</c:v>
                </c:pt>
                <c:pt idx="3158">
                  <c:v>12.5419418353532</c:v>
                </c:pt>
                <c:pt idx="3159">
                  <c:v>16.146347674170801</c:v>
                </c:pt>
                <c:pt idx="3160">
                  <c:v>12.237256825754701</c:v>
                </c:pt>
                <c:pt idx="3161">
                  <c:v>9.5151765394875891</c:v>
                </c:pt>
                <c:pt idx="3162">
                  <c:v>10.5767493537866</c:v>
                </c:pt>
                <c:pt idx="3163">
                  <c:v>9.0851637473167006</c:v>
                </c:pt>
                <c:pt idx="3164">
                  <c:v>11.6363292350217</c:v>
                </c:pt>
                <c:pt idx="3165">
                  <c:v>22.956984590420699</c:v>
                </c:pt>
                <c:pt idx="3166">
                  <c:v>10.351324458548699</c:v>
                </c:pt>
                <c:pt idx="3167">
                  <c:v>12.794204967369099</c:v>
                </c:pt>
                <c:pt idx="3168">
                  <c:v>18.045473775245402</c:v>
                </c:pt>
                <c:pt idx="3169">
                  <c:v>9.6974600498199592</c:v>
                </c:pt>
                <c:pt idx="3170">
                  <c:v>10.4107323606503</c:v>
                </c:pt>
                <c:pt idx="3171">
                  <c:v>23.207016895016402</c:v>
                </c:pt>
                <c:pt idx="3172">
                  <c:v>15.4106604567286</c:v>
                </c:pt>
                <c:pt idx="3173">
                  <c:v>16.866729913050602</c:v>
                </c:pt>
                <c:pt idx="3174">
                  <c:v>12.735909948463499</c:v>
                </c:pt>
                <c:pt idx="3175">
                  <c:v>22.5471982781586</c:v>
                </c:pt>
                <c:pt idx="3176">
                  <c:v>14.2863173493351</c:v>
                </c:pt>
                <c:pt idx="3177">
                  <c:v>24.0967340972289</c:v>
                </c:pt>
                <c:pt idx="3178">
                  <c:v>18.336461976351501</c:v>
                </c:pt>
                <c:pt idx="3179">
                  <c:v>15.128092465794101</c:v>
                </c:pt>
                <c:pt idx="3180">
                  <c:v>13.830146140714501</c:v>
                </c:pt>
                <c:pt idx="3181">
                  <c:v>14.6530966588419</c:v>
                </c:pt>
                <c:pt idx="3182">
                  <c:v>9.1758462495431399</c:v>
                </c:pt>
                <c:pt idx="3183">
                  <c:v>10.1267705913511</c:v>
                </c:pt>
                <c:pt idx="3184">
                  <c:v>8.1959985454524809</c:v>
                </c:pt>
                <c:pt idx="3185">
                  <c:v>10.696619825519599</c:v>
                </c:pt>
                <c:pt idx="3186">
                  <c:v>9.2712831567970202</c:v>
                </c:pt>
                <c:pt idx="3187">
                  <c:v>23.592078229196499</c:v>
                </c:pt>
                <c:pt idx="3188">
                  <c:v>11.2489138810769</c:v>
                </c:pt>
                <c:pt idx="3189">
                  <c:v>17.005761386187402</c:v>
                </c:pt>
                <c:pt idx="3190">
                  <c:v>24.580617783817502</c:v>
                </c:pt>
                <c:pt idx="3191">
                  <c:v>9.6056936690783594</c:v>
                </c:pt>
                <c:pt idx="3192">
                  <c:v>20.036484229461699</c:v>
                </c:pt>
                <c:pt idx="3193">
                  <c:v>16.718887022659899</c:v>
                </c:pt>
                <c:pt idx="3194">
                  <c:v>25.3480556093213</c:v>
                </c:pt>
                <c:pt idx="3195">
                  <c:v>21.869608765129801</c:v>
                </c:pt>
                <c:pt idx="3196">
                  <c:v>21.372056197548801</c:v>
                </c:pt>
                <c:pt idx="3197">
                  <c:v>14.829953704997401</c:v>
                </c:pt>
                <c:pt idx="3198">
                  <c:v>10.543415526506701</c:v>
                </c:pt>
                <c:pt idx="3199">
                  <c:v>20.107679420051799</c:v>
                </c:pt>
                <c:pt idx="3200">
                  <c:v>8.7363069848271309</c:v>
                </c:pt>
                <c:pt idx="3201">
                  <c:v>18.425215307954801</c:v>
                </c:pt>
                <c:pt idx="3202">
                  <c:v>16.5804916025672</c:v>
                </c:pt>
                <c:pt idx="3203">
                  <c:v>12.690226894247701</c:v>
                </c:pt>
                <c:pt idx="3204">
                  <c:v>8.6362496962482798</c:v>
                </c:pt>
                <c:pt idx="3205">
                  <c:v>19.3864742596759</c:v>
                </c:pt>
                <c:pt idx="3206">
                  <c:v>22.784597011949099</c:v>
                </c:pt>
                <c:pt idx="3207">
                  <c:v>12.146500937369501</c:v>
                </c:pt>
                <c:pt idx="3208">
                  <c:v>14.9140275493692</c:v>
                </c:pt>
                <c:pt idx="3209">
                  <c:v>16.777683911371401</c:v>
                </c:pt>
                <c:pt idx="3210">
                  <c:v>18.033352542732001</c:v>
                </c:pt>
                <c:pt idx="3211">
                  <c:v>15.3096600826977</c:v>
                </c:pt>
                <c:pt idx="3212">
                  <c:v>15.29931589255</c:v>
                </c:pt>
                <c:pt idx="3213">
                  <c:v>18.244860231951701</c:v>
                </c:pt>
                <c:pt idx="3214">
                  <c:v>14.581349165512901</c:v>
                </c:pt>
                <c:pt idx="3215">
                  <c:v>11.2225039826555</c:v>
                </c:pt>
                <c:pt idx="3216">
                  <c:v>17.0331687880511</c:v>
                </c:pt>
                <c:pt idx="3217">
                  <c:v>12.8595656201434</c:v>
                </c:pt>
                <c:pt idx="3218">
                  <c:v>21.441530056112899</c:v>
                </c:pt>
                <c:pt idx="3219">
                  <c:v>20.495388874074301</c:v>
                </c:pt>
                <c:pt idx="3220">
                  <c:v>16.527754608249499</c:v>
                </c:pt>
                <c:pt idx="3221">
                  <c:v>12.0799479155438</c:v>
                </c:pt>
                <c:pt idx="3222">
                  <c:v>14.2305509777281</c:v>
                </c:pt>
                <c:pt idx="3223">
                  <c:v>10.3741334713096</c:v>
                </c:pt>
                <c:pt idx="3224">
                  <c:v>15.4847750172178</c:v>
                </c:pt>
                <c:pt idx="3225">
                  <c:v>14.148180962343099</c:v>
                </c:pt>
                <c:pt idx="3226">
                  <c:v>22.909879913451299</c:v>
                </c:pt>
                <c:pt idx="3227">
                  <c:v>11.181541732558699</c:v>
                </c:pt>
                <c:pt idx="3228">
                  <c:v>19.855373821719599</c:v>
                </c:pt>
                <c:pt idx="3229">
                  <c:v>18.843938892938102</c:v>
                </c:pt>
                <c:pt idx="3230">
                  <c:v>17.668215483579299</c:v>
                </c:pt>
                <c:pt idx="3231">
                  <c:v>17.319920451431901</c:v>
                </c:pt>
                <c:pt idx="3232">
                  <c:v>18.3583061626621</c:v>
                </c:pt>
                <c:pt idx="3233">
                  <c:v>13.817118787039901</c:v>
                </c:pt>
                <c:pt idx="3234">
                  <c:v>18.5986194773884</c:v>
                </c:pt>
                <c:pt idx="3235">
                  <c:v>17.577358927276599</c:v>
                </c:pt>
                <c:pt idx="3236">
                  <c:v>13.4770883315886</c:v>
                </c:pt>
                <c:pt idx="3237">
                  <c:v>16.2647989811889</c:v>
                </c:pt>
                <c:pt idx="3238">
                  <c:v>15.765813482180899</c:v>
                </c:pt>
                <c:pt idx="3239">
                  <c:v>11.716194938184801</c:v>
                </c:pt>
                <c:pt idx="3240">
                  <c:v>12.2270474731856</c:v>
                </c:pt>
                <c:pt idx="3241">
                  <c:v>11.128497946507199</c:v>
                </c:pt>
                <c:pt idx="3242">
                  <c:v>17.9413733820491</c:v>
                </c:pt>
                <c:pt idx="3243">
                  <c:v>9.7826111117526793</c:v>
                </c:pt>
                <c:pt idx="3244">
                  <c:v>20.508666598240598</c:v>
                </c:pt>
                <c:pt idx="3245">
                  <c:v>17.617187903697001</c:v>
                </c:pt>
                <c:pt idx="3246">
                  <c:v>11.9394481199277</c:v>
                </c:pt>
                <c:pt idx="3247">
                  <c:v>13.8301951734272</c:v>
                </c:pt>
                <c:pt idx="3248">
                  <c:v>9.0950832742808796</c:v>
                </c:pt>
                <c:pt idx="3249">
                  <c:v>12.976067378874101</c:v>
                </c:pt>
                <c:pt idx="3250">
                  <c:v>18.670238427573398</c:v>
                </c:pt>
                <c:pt idx="3251">
                  <c:v>11.8062547956616</c:v>
                </c:pt>
                <c:pt idx="3252">
                  <c:v>20.444772789620199</c:v>
                </c:pt>
                <c:pt idx="3253">
                  <c:v>13.650008555353701</c:v>
                </c:pt>
                <c:pt idx="3254">
                  <c:v>15.6991950250875</c:v>
                </c:pt>
                <c:pt idx="3255">
                  <c:v>13.885584839692701</c:v>
                </c:pt>
                <c:pt idx="3256">
                  <c:v>14.8347474125628</c:v>
                </c:pt>
                <c:pt idx="3257">
                  <c:v>13.533393017556801</c:v>
                </c:pt>
                <c:pt idx="3258">
                  <c:v>18.5704030221853</c:v>
                </c:pt>
                <c:pt idx="3259">
                  <c:v>15.664718597434399</c:v>
                </c:pt>
                <c:pt idx="3260">
                  <c:v>12.505719824770599</c:v>
                </c:pt>
                <c:pt idx="3261">
                  <c:v>19.188838073570899</c:v>
                </c:pt>
                <c:pt idx="3262">
                  <c:v>13.690107330679099</c:v>
                </c:pt>
                <c:pt idx="3263">
                  <c:v>20.221773157318498</c:v>
                </c:pt>
                <c:pt idx="3264">
                  <c:v>17.271370523141801</c:v>
                </c:pt>
                <c:pt idx="3265">
                  <c:v>18.986491310016099</c:v>
                </c:pt>
                <c:pt idx="3266">
                  <c:v>11.5096681086373</c:v>
                </c:pt>
                <c:pt idx="3267">
                  <c:v>20.506317037077299</c:v>
                </c:pt>
                <c:pt idx="3268">
                  <c:v>12.659872751595501</c:v>
                </c:pt>
                <c:pt idx="3269">
                  <c:v>8.7944729559346708</c:v>
                </c:pt>
                <c:pt idx="3270">
                  <c:v>10.380795535152901</c:v>
                </c:pt>
                <c:pt idx="3271">
                  <c:v>11.77044734115</c:v>
                </c:pt>
                <c:pt idx="3272">
                  <c:v>9.5460011033535004</c:v>
                </c:pt>
                <c:pt idx="3273">
                  <c:v>20.089580223450699</c:v>
                </c:pt>
                <c:pt idx="3274">
                  <c:v>24.200249845279298</c:v>
                </c:pt>
                <c:pt idx="3275">
                  <c:v>21.335905474662098</c:v>
                </c:pt>
                <c:pt idx="3276">
                  <c:v>9.5319641134947908</c:v>
                </c:pt>
                <c:pt idx="3277">
                  <c:v>16.479854533559202</c:v>
                </c:pt>
                <c:pt idx="3278">
                  <c:v>14.054566951423899</c:v>
                </c:pt>
                <c:pt idx="3279">
                  <c:v>11.4306903824353</c:v>
                </c:pt>
                <c:pt idx="3280">
                  <c:v>9.6883089772945699</c:v>
                </c:pt>
                <c:pt idx="3281">
                  <c:v>10.638716897506001</c:v>
                </c:pt>
                <c:pt idx="3282">
                  <c:v>23.362334724142801</c:v>
                </c:pt>
                <c:pt idx="3283">
                  <c:v>16.962719107593401</c:v>
                </c:pt>
                <c:pt idx="3284">
                  <c:v>17.6948890935181</c:v>
                </c:pt>
                <c:pt idx="3285">
                  <c:v>17.401283198052301</c:v>
                </c:pt>
                <c:pt idx="3286">
                  <c:v>11.430327795489401</c:v>
                </c:pt>
                <c:pt idx="3287">
                  <c:v>25.546364042395599</c:v>
                </c:pt>
                <c:pt idx="3288">
                  <c:v>9.3786732726903601</c:v>
                </c:pt>
                <c:pt idx="3289">
                  <c:v>19.3371488329737</c:v>
                </c:pt>
                <c:pt idx="3290">
                  <c:v>16.778950360203901</c:v>
                </c:pt>
                <c:pt idx="3291">
                  <c:v>16.069826269383899</c:v>
                </c:pt>
                <c:pt idx="3292">
                  <c:v>17.3636571968024</c:v>
                </c:pt>
                <c:pt idx="3293">
                  <c:v>7.2681747181838396</c:v>
                </c:pt>
                <c:pt idx="3294">
                  <c:v>18.185815577577898</c:v>
                </c:pt>
                <c:pt idx="3295">
                  <c:v>16.7968916978447</c:v>
                </c:pt>
                <c:pt idx="3296">
                  <c:v>10.8031744285078</c:v>
                </c:pt>
                <c:pt idx="3297">
                  <c:v>15.236023893403001</c:v>
                </c:pt>
                <c:pt idx="3298">
                  <c:v>16.253653648911101</c:v>
                </c:pt>
                <c:pt idx="3299">
                  <c:v>9.6202275210902197</c:v>
                </c:pt>
                <c:pt idx="3300">
                  <c:v>19.659067639221799</c:v>
                </c:pt>
                <c:pt idx="3301">
                  <c:v>20.4250887924198</c:v>
                </c:pt>
                <c:pt idx="3302">
                  <c:v>14.6384761901316</c:v>
                </c:pt>
                <c:pt idx="3303">
                  <c:v>10.3642939951336</c:v>
                </c:pt>
                <c:pt idx="3304">
                  <c:v>12.8320822651727</c:v>
                </c:pt>
                <c:pt idx="3305">
                  <c:v>12.0967914795054</c:v>
                </c:pt>
                <c:pt idx="3306">
                  <c:v>14.499310544584199</c:v>
                </c:pt>
                <c:pt idx="3307">
                  <c:v>11.029933629617901</c:v>
                </c:pt>
                <c:pt idx="3308">
                  <c:v>16.824853397038002</c:v>
                </c:pt>
                <c:pt idx="3309">
                  <c:v>18.089894138036598</c:v>
                </c:pt>
                <c:pt idx="3310">
                  <c:v>10.2962496977208</c:v>
                </c:pt>
                <c:pt idx="3311">
                  <c:v>17.6506544071893</c:v>
                </c:pt>
                <c:pt idx="3312">
                  <c:v>16.248645959259498</c:v>
                </c:pt>
                <c:pt idx="3313">
                  <c:v>22.127408619274</c:v>
                </c:pt>
                <c:pt idx="3314">
                  <c:v>13.4535413259709</c:v>
                </c:pt>
                <c:pt idx="3315">
                  <c:v>16.680548686115799</c:v>
                </c:pt>
                <c:pt idx="3316">
                  <c:v>14.9967135922107</c:v>
                </c:pt>
                <c:pt idx="3317">
                  <c:v>17.712363586297801</c:v>
                </c:pt>
                <c:pt idx="3318">
                  <c:v>20.4522790943095</c:v>
                </c:pt>
                <c:pt idx="3319">
                  <c:v>18.455077721675099</c:v>
                </c:pt>
                <c:pt idx="3320">
                  <c:v>25.7605911436792</c:v>
                </c:pt>
                <c:pt idx="3321">
                  <c:v>10.7255887855076</c:v>
                </c:pt>
                <c:pt idx="3322">
                  <c:v>10.340803149450901</c:v>
                </c:pt>
                <c:pt idx="3323">
                  <c:v>18.352714567192098</c:v>
                </c:pt>
                <c:pt idx="3324">
                  <c:v>17.1227055712775</c:v>
                </c:pt>
                <c:pt idx="3325">
                  <c:v>18.378619852025</c:v>
                </c:pt>
                <c:pt idx="3326">
                  <c:v>20.107834132864799</c:v>
                </c:pt>
                <c:pt idx="3327">
                  <c:v>11.227676712419299</c:v>
                </c:pt>
                <c:pt idx="3328">
                  <c:v>11.8664131461988</c:v>
                </c:pt>
                <c:pt idx="3329">
                  <c:v>24.5798226422982</c:v>
                </c:pt>
                <c:pt idx="3330">
                  <c:v>21.653357100921799</c:v>
                </c:pt>
                <c:pt idx="3331">
                  <c:v>13.1935239119474</c:v>
                </c:pt>
                <c:pt idx="3332">
                  <c:v>23.718426575528898</c:v>
                </c:pt>
                <c:pt idx="3333">
                  <c:v>14.1885153034809</c:v>
                </c:pt>
                <c:pt idx="3334">
                  <c:v>17.945401102761199</c:v>
                </c:pt>
                <c:pt idx="3335">
                  <c:v>19.607220546965401</c:v>
                </c:pt>
                <c:pt idx="3336">
                  <c:v>17.328750806509699</c:v>
                </c:pt>
                <c:pt idx="3337">
                  <c:v>20.335392403196199</c:v>
                </c:pt>
                <c:pt idx="3338">
                  <c:v>14.206757396931399</c:v>
                </c:pt>
                <c:pt idx="3339">
                  <c:v>11.5730969981144</c:v>
                </c:pt>
                <c:pt idx="3340">
                  <c:v>9.4366129853684093</c:v>
                </c:pt>
                <c:pt idx="3341">
                  <c:v>22.184315756711001</c:v>
                </c:pt>
                <c:pt idx="3342">
                  <c:v>14.557371253818699</c:v>
                </c:pt>
                <c:pt idx="3343">
                  <c:v>19.8765431308207</c:v>
                </c:pt>
                <c:pt idx="3344">
                  <c:v>10.5462267625861</c:v>
                </c:pt>
                <c:pt idx="3345">
                  <c:v>12.7127865645183</c:v>
                </c:pt>
                <c:pt idx="3346">
                  <c:v>13.1098935448231</c:v>
                </c:pt>
                <c:pt idx="3347">
                  <c:v>9.0004150540213601</c:v>
                </c:pt>
                <c:pt idx="3348">
                  <c:v>13.254224265932301</c:v>
                </c:pt>
                <c:pt idx="3349">
                  <c:v>15.047593409653301</c:v>
                </c:pt>
                <c:pt idx="3350">
                  <c:v>15.0389058577429</c:v>
                </c:pt>
                <c:pt idx="3351">
                  <c:v>11.401082864756001</c:v>
                </c:pt>
                <c:pt idx="3352">
                  <c:v>15.2201943699024</c:v>
                </c:pt>
                <c:pt idx="3353">
                  <c:v>11.797275984954499</c:v>
                </c:pt>
                <c:pt idx="3354">
                  <c:v>14.334525717921199</c:v>
                </c:pt>
                <c:pt idx="3355">
                  <c:v>16.298952726550201</c:v>
                </c:pt>
                <c:pt idx="3356">
                  <c:v>15.0239261880192</c:v>
                </c:pt>
                <c:pt idx="3357">
                  <c:v>27.312093583567101</c:v>
                </c:pt>
                <c:pt idx="3358">
                  <c:v>19.413944884258001</c:v>
                </c:pt>
                <c:pt idx="3359">
                  <c:v>14.2495668211257</c:v>
                </c:pt>
                <c:pt idx="3360">
                  <c:v>12.2511492792068</c:v>
                </c:pt>
                <c:pt idx="3361">
                  <c:v>15.3792211612359</c:v>
                </c:pt>
                <c:pt idx="3362">
                  <c:v>16.161276720482199</c:v>
                </c:pt>
                <c:pt idx="3363">
                  <c:v>16.178605290367202</c:v>
                </c:pt>
                <c:pt idx="3364">
                  <c:v>17.795827742654399</c:v>
                </c:pt>
                <c:pt idx="3365">
                  <c:v>12.130972478618199</c:v>
                </c:pt>
                <c:pt idx="3366">
                  <c:v>13.8011080275013</c:v>
                </c:pt>
                <c:pt idx="3367">
                  <c:v>14.427378366666799</c:v>
                </c:pt>
                <c:pt idx="3368">
                  <c:v>25.783051426802199</c:v>
                </c:pt>
                <c:pt idx="3369">
                  <c:v>13.3078684690302</c:v>
                </c:pt>
                <c:pt idx="3370">
                  <c:v>15.989274588207</c:v>
                </c:pt>
                <c:pt idx="3371">
                  <c:v>14.552596089077801</c:v>
                </c:pt>
                <c:pt idx="3372">
                  <c:v>25.289534488818699</c:v>
                </c:pt>
                <c:pt idx="3373">
                  <c:v>14.772718193042399</c:v>
                </c:pt>
                <c:pt idx="3374">
                  <c:v>9.0161182157394002</c:v>
                </c:pt>
                <c:pt idx="3375">
                  <c:v>18.892626175678799</c:v>
                </c:pt>
                <c:pt idx="3376">
                  <c:v>15.9690468104448</c:v>
                </c:pt>
                <c:pt idx="3377">
                  <c:v>20.4806858465342</c:v>
                </c:pt>
                <c:pt idx="3378">
                  <c:v>5.50957134438511</c:v>
                </c:pt>
                <c:pt idx="3379">
                  <c:v>12.2598677703291</c:v>
                </c:pt>
                <c:pt idx="3380">
                  <c:v>23.514377317445899</c:v>
                </c:pt>
                <c:pt idx="3381">
                  <c:v>7.1639228377750301</c:v>
                </c:pt>
                <c:pt idx="3382">
                  <c:v>20.890660625161601</c:v>
                </c:pt>
                <c:pt idx="3383">
                  <c:v>16.627261837796699</c:v>
                </c:pt>
                <c:pt idx="3384">
                  <c:v>30.434481019499501</c:v>
                </c:pt>
                <c:pt idx="3385">
                  <c:v>19.130043409681999</c:v>
                </c:pt>
                <c:pt idx="3386">
                  <c:v>10.080993673346899</c:v>
                </c:pt>
                <c:pt idx="3387">
                  <c:v>12.900711660171501</c:v>
                </c:pt>
                <c:pt idx="3388">
                  <c:v>7.5405563231914696</c:v>
                </c:pt>
                <c:pt idx="3389">
                  <c:v>19.336090007803602</c:v>
                </c:pt>
                <c:pt idx="3390">
                  <c:v>10.561733540711099</c:v>
                </c:pt>
                <c:pt idx="3391">
                  <c:v>12.565348245812199</c:v>
                </c:pt>
                <c:pt idx="3392">
                  <c:v>16.091465089745402</c:v>
                </c:pt>
                <c:pt idx="3393">
                  <c:v>17.085933384875499</c:v>
                </c:pt>
                <c:pt idx="3394">
                  <c:v>15.783170527631199</c:v>
                </c:pt>
                <c:pt idx="3395">
                  <c:v>21.449811363448799</c:v>
                </c:pt>
                <c:pt idx="3396">
                  <c:v>15.3418756766394</c:v>
                </c:pt>
                <c:pt idx="3397">
                  <c:v>11.8621844214225</c:v>
                </c:pt>
                <c:pt idx="3398">
                  <c:v>11.461967250135601</c:v>
                </c:pt>
                <c:pt idx="3399">
                  <c:v>11.912459628621299</c:v>
                </c:pt>
                <c:pt idx="3400">
                  <c:v>13.8252882240955</c:v>
                </c:pt>
                <c:pt idx="3401">
                  <c:v>12.6634617426805</c:v>
                </c:pt>
                <c:pt idx="3402">
                  <c:v>18.512474164314298</c:v>
                </c:pt>
                <c:pt idx="3403">
                  <c:v>14.182339030595299</c:v>
                </c:pt>
                <c:pt idx="3404">
                  <c:v>15.209284154433099</c:v>
                </c:pt>
                <c:pt idx="3405">
                  <c:v>23.396664382267701</c:v>
                </c:pt>
                <c:pt idx="3406">
                  <c:v>20.741334140130501</c:v>
                </c:pt>
                <c:pt idx="3407">
                  <c:v>19.038069604991399</c:v>
                </c:pt>
                <c:pt idx="3408">
                  <c:v>7.4670278170340696</c:v>
                </c:pt>
                <c:pt idx="3409">
                  <c:v>22.420153558616999</c:v>
                </c:pt>
                <c:pt idx="3410">
                  <c:v>11.4094648171081</c:v>
                </c:pt>
                <c:pt idx="3411">
                  <c:v>17.0946021316465</c:v>
                </c:pt>
                <c:pt idx="3412">
                  <c:v>24.230850130159201</c:v>
                </c:pt>
                <c:pt idx="3413">
                  <c:v>13.893254865858999</c:v>
                </c:pt>
                <c:pt idx="3414">
                  <c:v>12.8517919947691</c:v>
                </c:pt>
                <c:pt idx="3415">
                  <c:v>14.2939306984099</c:v>
                </c:pt>
                <c:pt idx="3416">
                  <c:v>18.4615168677424</c:v>
                </c:pt>
                <c:pt idx="3417">
                  <c:v>19.289084271378201</c:v>
                </c:pt>
                <c:pt idx="3418">
                  <c:v>17.916571646845</c:v>
                </c:pt>
                <c:pt idx="3419">
                  <c:v>7.7900652378028399</c:v>
                </c:pt>
                <c:pt idx="3420">
                  <c:v>7.1010948339737903</c:v>
                </c:pt>
                <c:pt idx="3421">
                  <c:v>14.4576161152439</c:v>
                </c:pt>
                <c:pt idx="3422">
                  <c:v>16.791365919339199</c:v>
                </c:pt>
                <c:pt idx="3423">
                  <c:v>14.3768507526985</c:v>
                </c:pt>
                <c:pt idx="3424">
                  <c:v>21.293366528570701</c:v>
                </c:pt>
                <c:pt idx="3425">
                  <c:v>12.3519182410884</c:v>
                </c:pt>
                <c:pt idx="3426">
                  <c:v>15.407938813650601</c:v>
                </c:pt>
                <c:pt idx="3427">
                  <c:v>8.4479704803073705</c:v>
                </c:pt>
                <c:pt idx="3428">
                  <c:v>14.131853441768699</c:v>
                </c:pt>
                <c:pt idx="3429">
                  <c:v>24.004758687951298</c:v>
                </c:pt>
                <c:pt idx="3430">
                  <c:v>12.2365544263532</c:v>
                </c:pt>
                <c:pt idx="3431">
                  <c:v>16.679326113727001</c:v>
                </c:pt>
                <c:pt idx="3432">
                  <c:v>21.804996950848999</c:v>
                </c:pt>
                <c:pt idx="3433">
                  <c:v>13.8937411470899</c:v>
                </c:pt>
                <c:pt idx="3434">
                  <c:v>20.527198172743301</c:v>
                </c:pt>
                <c:pt idx="3435">
                  <c:v>19.038912172242402</c:v>
                </c:pt>
                <c:pt idx="3436">
                  <c:v>11.072970797685301</c:v>
                </c:pt>
                <c:pt idx="3437">
                  <c:v>21.778400943119902</c:v>
                </c:pt>
                <c:pt idx="3438">
                  <c:v>19.745743016881701</c:v>
                </c:pt>
                <c:pt idx="3439">
                  <c:v>13.633092764373201</c:v>
                </c:pt>
                <c:pt idx="3440">
                  <c:v>28.5172187983149</c:v>
                </c:pt>
                <c:pt idx="3441">
                  <c:v>10.7566229700371</c:v>
                </c:pt>
                <c:pt idx="3442">
                  <c:v>12.5040119080418</c:v>
                </c:pt>
                <c:pt idx="3443">
                  <c:v>13.685308846670999</c:v>
                </c:pt>
                <c:pt idx="3444">
                  <c:v>17.569912213137702</c:v>
                </c:pt>
                <c:pt idx="3445">
                  <c:v>11.024877514139799</c:v>
                </c:pt>
                <c:pt idx="3446">
                  <c:v>14.506989081262599</c:v>
                </c:pt>
                <c:pt idx="3447">
                  <c:v>17.894387823358901</c:v>
                </c:pt>
                <c:pt idx="3448">
                  <c:v>13.9932718457765</c:v>
                </c:pt>
                <c:pt idx="3449">
                  <c:v>10.2503140324086</c:v>
                </c:pt>
                <c:pt idx="3450">
                  <c:v>23.733710109227601</c:v>
                </c:pt>
                <c:pt idx="3451">
                  <c:v>12.045516284544201</c:v>
                </c:pt>
                <c:pt idx="3452">
                  <c:v>19.8149987649719</c:v>
                </c:pt>
                <c:pt idx="3453">
                  <c:v>17.060935003440299</c:v>
                </c:pt>
                <c:pt idx="3454">
                  <c:v>21.347045479216799</c:v>
                </c:pt>
                <c:pt idx="3455">
                  <c:v>20.486583742151598</c:v>
                </c:pt>
                <c:pt idx="3456">
                  <c:v>8.8181995728554092</c:v>
                </c:pt>
                <c:pt idx="3457">
                  <c:v>7.8573554013576796</c:v>
                </c:pt>
                <c:pt idx="3458">
                  <c:v>14.2606424903991</c:v>
                </c:pt>
                <c:pt idx="3459">
                  <c:v>14.075785744308</c:v>
                </c:pt>
                <c:pt idx="3460">
                  <c:v>17.758757804756598</c:v>
                </c:pt>
                <c:pt idx="3461">
                  <c:v>17.210184101299902</c:v>
                </c:pt>
                <c:pt idx="3462">
                  <c:v>25.408984727259899</c:v>
                </c:pt>
                <c:pt idx="3463">
                  <c:v>22.8487950280532</c:v>
                </c:pt>
                <c:pt idx="3464">
                  <c:v>20.522362010904299</c:v>
                </c:pt>
                <c:pt idx="3465">
                  <c:v>13.7648048061649</c:v>
                </c:pt>
                <c:pt idx="3466">
                  <c:v>17.4607807694067</c:v>
                </c:pt>
                <c:pt idx="3467">
                  <c:v>15.367726585259801</c:v>
                </c:pt>
                <c:pt idx="3468">
                  <c:v>11.226259403776</c:v>
                </c:pt>
                <c:pt idx="3469">
                  <c:v>23.6770891582335</c:v>
                </c:pt>
                <c:pt idx="3470">
                  <c:v>22.359519814039501</c:v>
                </c:pt>
                <c:pt idx="3471">
                  <c:v>11.1038645524005</c:v>
                </c:pt>
                <c:pt idx="3472">
                  <c:v>16.000357683580599</c:v>
                </c:pt>
                <c:pt idx="3473">
                  <c:v>14.068416683902999</c:v>
                </c:pt>
                <c:pt idx="3474">
                  <c:v>10.0175631454333</c:v>
                </c:pt>
                <c:pt idx="3475">
                  <c:v>16.083522444585299</c:v>
                </c:pt>
                <c:pt idx="3476">
                  <c:v>18.756352675228701</c:v>
                </c:pt>
                <c:pt idx="3477">
                  <c:v>10.360319243366201</c:v>
                </c:pt>
                <c:pt idx="3478">
                  <c:v>11.0828363243795</c:v>
                </c:pt>
                <c:pt idx="3479">
                  <c:v>20.410851610980099</c:v>
                </c:pt>
                <c:pt idx="3480">
                  <c:v>14.167742956702901</c:v>
                </c:pt>
                <c:pt idx="3481">
                  <c:v>20.863516939856499</c:v>
                </c:pt>
                <c:pt idx="3482">
                  <c:v>12.76039565049</c:v>
                </c:pt>
                <c:pt idx="3483">
                  <c:v>20.569130955130198</c:v>
                </c:pt>
                <c:pt idx="3484">
                  <c:v>12.883217893664799</c:v>
                </c:pt>
                <c:pt idx="3485">
                  <c:v>7.4041501174694897</c:v>
                </c:pt>
                <c:pt idx="3486">
                  <c:v>10.913762055061</c:v>
                </c:pt>
                <c:pt idx="3487">
                  <c:v>14.900846636461001</c:v>
                </c:pt>
                <c:pt idx="3488">
                  <c:v>13.698145258643599</c:v>
                </c:pt>
                <c:pt idx="3489">
                  <c:v>9.9750217099447607</c:v>
                </c:pt>
                <c:pt idx="3490">
                  <c:v>24.407800025549101</c:v>
                </c:pt>
                <c:pt idx="3491">
                  <c:v>13.8879872732905</c:v>
                </c:pt>
                <c:pt idx="3492">
                  <c:v>12.179591906544699</c:v>
                </c:pt>
                <c:pt idx="3493">
                  <c:v>18.584918583521102</c:v>
                </c:pt>
                <c:pt idx="3494">
                  <c:v>21.207147927223701</c:v>
                </c:pt>
                <c:pt idx="3495">
                  <c:v>13.1771029003003</c:v>
                </c:pt>
                <c:pt idx="3496">
                  <c:v>17.526349211678799</c:v>
                </c:pt>
                <c:pt idx="3497">
                  <c:v>14.128967487462299</c:v>
                </c:pt>
                <c:pt idx="3498">
                  <c:v>16.5626798271343</c:v>
                </c:pt>
                <c:pt idx="3499">
                  <c:v>8.5108513991403107</c:v>
                </c:pt>
                <c:pt idx="3500">
                  <c:v>14.6131352272171</c:v>
                </c:pt>
                <c:pt idx="3501">
                  <c:v>21.9468459971899</c:v>
                </c:pt>
                <c:pt idx="3502">
                  <c:v>20.522444996763301</c:v>
                </c:pt>
                <c:pt idx="3503">
                  <c:v>9.0665255668725599</c:v>
                </c:pt>
                <c:pt idx="3504">
                  <c:v>16.179268518124399</c:v>
                </c:pt>
                <c:pt idx="3505">
                  <c:v>19.593491659194399</c:v>
                </c:pt>
                <c:pt idx="3506">
                  <c:v>18.504340367200001</c:v>
                </c:pt>
                <c:pt idx="3507">
                  <c:v>10.207930315667801</c:v>
                </c:pt>
                <c:pt idx="3508">
                  <c:v>29.110695919502199</c:v>
                </c:pt>
                <c:pt idx="3509">
                  <c:v>15.803051799763001</c:v>
                </c:pt>
                <c:pt idx="3510">
                  <c:v>10.320126666278499</c:v>
                </c:pt>
                <c:pt idx="3511">
                  <c:v>22.189006334510601</c:v>
                </c:pt>
                <c:pt idx="3512">
                  <c:v>16.320986910592499</c:v>
                </c:pt>
                <c:pt idx="3513">
                  <c:v>21.485835841971699</c:v>
                </c:pt>
                <c:pt idx="3514">
                  <c:v>19.364123058679802</c:v>
                </c:pt>
                <c:pt idx="3515">
                  <c:v>19.741257655812401</c:v>
                </c:pt>
                <c:pt idx="3516">
                  <c:v>16.476315353288999</c:v>
                </c:pt>
                <c:pt idx="3517">
                  <c:v>17.307993029619102</c:v>
                </c:pt>
                <c:pt idx="3518">
                  <c:v>15.6256798482133</c:v>
                </c:pt>
                <c:pt idx="3519">
                  <c:v>20.929103176586299</c:v>
                </c:pt>
                <c:pt idx="3520">
                  <c:v>15.0673557112037</c:v>
                </c:pt>
                <c:pt idx="3521">
                  <c:v>12.968187651619299</c:v>
                </c:pt>
                <c:pt idx="3522">
                  <c:v>16.319730689874699</c:v>
                </c:pt>
                <c:pt idx="3523">
                  <c:v>19.138103222952498</c:v>
                </c:pt>
                <c:pt idx="3524">
                  <c:v>24.2154935511365</c:v>
                </c:pt>
                <c:pt idx="3525">
                  <c:v>14.557480758712201</c:v>
                </c:pt>
                <c:pt idx="3526">
                  <c:v>15.1597332811232</c:v>
                </c:pt>
                <c:pt idx="3527">
                  <c:v>20.835023741709701</c:v>
                </c:pt>
                <c:pt idx="3528">
                  <c:v>18.457277520194999</c:v>
                </c:pt>
                <c:pt idx="3529">
                  <c:v>14.2716872214907</c:v>
                </c:pt>
                <c:pt idx="3530">
                  <c:v>14.7578892658898</c:v>
                </c:pt>
                <c:pt idx="3531">
                  <c:v>11.537707783586001</c:v>
                </c:pt>
                <c:pt idx="3532">
                  <c:v>9.1292987197474496</c:v>
                </c:pt>
                <c:pt idx="3533">
                  <c:v>15.3495348275124</c:v>
                </c:pt>
                <c:pt idx="3534">
                  <c:v>10.098949371693299</c:v>
                </c:pt>
                <c:pt idx="3535">
                  <c:v>18.880616192153798</c:v>
                </c:pt>
                <c:pt idx="3536">
                  <c:v>19.273795251115398</c:v>
                </c:pt>
                <c:pt idx="3537">
                  <c:v>19.8598082693054</c:v>
                </c:pt>
                <c:pt idx="3538">
                  <c:v>18.656109057113799</c:v>
                </c:pt>
                <c:pt idx="3539">
                  <c:v>13.660018359647299</c:v>
                </c:pt>
                <c:pt idx="3540">
                  <c:v>7.9318816022401997</c:v>
                </c:pt>
                <c:pt idx="3541">
                  <c:v>15.842489219550799</c:v>
                </c:pt>
                <c:pt idx="3542">
                  <c:v>7.7649226169496997</c:v>
                </c:pt>
                <c:pt idx="3543">
                  <c:v>14.5588307765497</c:v>
                </c:pt>
                <c:pt idx="3544">
                  <c:v>19.458554216527499</c:v>
                </c:pt>
                <c:pt idx="3545">
                  <c:v>13.828713462365601</c:v>
                </c:pt>
                <c:pt idx="3546">
                  <c:v>13.7397723049856</c:v>
                </c:pt>
                <c:pt idx="3547">
                  <c:v>11.773264820419801</c:v>
                </c:pt>
                <c:pt idx="3548">
                  <c:v>14.910297177391</c:v>
                </c:pt>
                <c:pt idx="3549">
                  <c:v>15.805154928093801</c:v>
                </c:pt>
                <c:pt idx="3550">
                  <c:v>12.029939638331999</c:v>
                </c:pt>
                <c:pt idx="3551">
                  <c:v>13.3440110240831</c:v>
                </c:pt>
                <c:pt idx="3552">
                  <c:v>15.784376446623201</c:v>
                </c:pt>
                <c:pt idx="3553">
                  <c:v>14.973509807845399</c:v>
                </c:pt>
                <c:pt idx="3554">
                  <c:v>12.113636280345199</c:v>
                </c:pt>
                <c:pt idx="3555">
                  <c:v>12.4673251218302</c:v>
                </c:pt>
                <c:pt idx="3556">
                  <c:v>12.807479643473799</c:v>
                </c:pt>
                <c:pt idx="3557">
                  <c:v>15.136434173671899</c:v>
                </c:pt>
                <c:pt idx="3558">
                  <c:v>15.3183346985951</c:v>
                </c:pt>
                <c:pt idx="3559">
                  <c:v>19.173266072907499</c:v>
                </c:pt>
                <c:pt idx="3560">
                  <c:v>20.464959433324999</c:v>
                </c:pt>
                <c:pt idx="3561">
                  <c:v>28.336815501314</c:v>
                </c:pt>
                <c:pt idx="3562">
                  <c:v>24.270251206610499</c:v>
                </c:pt>
                <c:pt idx="3563">
                  <c:v>15.173700139430199</c:v>
                </c:pt>
                <c:pt idx="3564">
                  <c:v>14.238901920235801</c:v>
                </c:pt>
                <c:pt idx="3565">
                  <c:v>23.018014051994001</c:v>
                </c:pt>
                <c:pt idx="3566">
                  <c:v>14.3793736596587</c:v>
                </c:pt>
                <c:pt idx="3567">
                  <c:v>10.469347098022</c:v>
                </c:pt>
                <c:pt idx="3568">
                  <c:v>21.685661099719201</c:v>
                </c:pt>
                <c:pt idx="3569">
                  <c:v>10.844529350193801</c:v>
                </c:pt>
                <c:pt idx="3570">
                  <c:v>8.2455603819252303</c:v>
                </c:pt>
                <c:pt idx="3571">
                  <c:v>13.4909190736923</c:v>
                </c:pt>
                <c:pt idx="3572">
                  <c:v>13.8288702468937</c:v>
                </c:pt>
                <c:pt idx="3573">
                  <c:v>19.500108256108899</c:v>
                </c:pt>
                <c:pt idx="3574">
                  <c:v>18.430088370055699</c:v>
                </c:pt>
                <c:pt idx="3575">
                  <c:v>15.055719672877601</c:v>
                </c:pt>
                <c:pt idx="3576">
                  <c:v>18.1501407521862</c:v>
                </c:pt>
                <c:pt idx="3577">
                  <c:v>19.402476562770101</c:v>
                </c:pt>
                <c:pt idx="3578">
                  <c:v>17.433902818473499</c:v>
                </c:pt>
                <c:pt idx="3579">
                  <c:v>22.995140527881102</c:v>
                </c:pt>
                <c:pt idx="3580">
                  <c:v>14.7720697014783</c:v>
                </c:pt>
                <c:pt idx="3581">
                  <c:v>12.8653253455842</c:v>
                </c:pt>
                <c:pt idx="3582">
                  <c:v>15.5760064005401</c:v>
                </c:pt>
                <c:pt idx="3583">
                  <c:v>8.1516691948728095</c:v>
                </c:pt>
                <c:pt idx="3584">
                  <c:v>8.6511105138677298</c:v>
                </c:pt>
                <c:pt idx="3585">
                  <c:v>14.5882059147426</c:v>
                </c:pt>
                <c:pt idx="3586">
                  <c:v>19.5859930994495</c:v>
                </c:pt>
                <c:pt idx="3587">
                  <c:v>19.7613147180605</c:v>
                </c:pt>
                <c:pt idx="3588">
                  <c:v>17.284174132614002</c:v>
                </c:pt>
                <c:pt idx="3589">
                  <c:v>11.0631185064933</c:v>
                </c:pt>
                <c:pt idx="3590">
                  <c:v>21.317427978768499</c:v>
                </c:pt>
                <c:pt idx="3591">
                  <c:v>12.650164236003301</c:v>
                </c:pt>
                <c:pt idx="3592">
                  <c:v>21.3137911912427</c:v>
                </c:pt>
                <c:pt idx="3593">
                  <c:v>16.760282379102701</c:v>
                </c:pt>
                <c:pt idx="3594">
                  <c:v>19.415031169239199</c:v>
                </c:pt>
                <c:pt idx="3595">
                  <c:v>15.981465340340799</c:v>
                </c:pt>
                <c:pt idx="3596">
                  <c:v>12.8234440196553</c:v>
                </c:pt>
                <c:pt idx="3597">
                  <c:v>16.071693939707298</c:v>
                </c:pt>
                <c:pt idx="3598">
                  <c:v>22.633419394828302</c:v>
                </c:pt>
                <c:pt idx="3599">
                  <c:v>13.8033775654675</c:v>
                </c:pt>
                <c:pt idx="3600">
                  <c:v>15.3338727749813</c:v>
                </c:pt>
                <c:pt idx="3601">
                  <c:v>13.8969250702342</c:v>
                </c:pt>
                <c:pt idx="3602">
                  <c:v>21.018844166151801</c:v>
                </c:pt>
                <c:pt idx="3603">
                  <c:v>17.531789140343701</c:v>
                </c:pt>
                <c:pt idx="3604">
                  <c:v>10.1883650966624</c:v>
                </c:pt>
                <c:pt idx="3605">
                  <c:v>13.2099078445339</c:v>
                </c:pt>
                <c:pt idx="3606">
                  <c:v>16.264573165831099</c:v>
                </c:pt>
                <c:pt idx="3607">
                  <c:v>23.2409605587873</c:v>
                </c:pt>
                <c:pt idx="3608">
                  <c:v>13.4778960174758</c:v>
                </c:pt>
                <c:pt idx="3609">
                  <c:v>14.735939949549</c:v>
                </c:pt>
                <c:pt idx="3610">
                  <c:v>21.985708853791401</c:v>
                </c:pt>
                <c:pt idx="3611">
                  <c:v>19.255463424153898</c:v>
                </c:pt>
                <c:pt idx="3612">
                  <c:v>6.6387088031186501</c:v>
                </c:pt>
                <c:pt idx="3613">
                  <c:v>14.912069623060599</c:v>
                </c:pt>
                <c:pt idx="3614">
                  <c:v>19.405084967169799</c:v>
                </c:pt>
                <c:pt idx="3615">
                  <c:v>17.5074020261142</c:v>
                </c:pt>
                <c:pt idx="3616">
                  <c:v>17.3096383086781</c:v>
                </c:pt>
                <c:pt idx="3617">
                  <c:v>16.015351443726701</c:v>
                </c:pt>
                <c:pt idx="3618">
                  <c:v>15.020439802029999</c:v>
                </c:pt>
                <c:pt idx="3619">
                  <c:v>15.4000495485702</c:v>
                </c:pt>
                <c:pt idx="3620">
                  <c:v>14.9219855242847</c:v>
                </c:pt>
                <c:pt idx="3621">
                  <c:v>11.0665857337797</c:v>
                </c:pt>
                <c:pt idx="3622">
                  <c:v>10.571371718917</c:v>
                </c:pt>
                <c:pt idx="3623">
                  <c:v>14.756627770074701</c:v>
                </c:pt>
                <c:pt idx="3624">
                  <c:v>19.1904847897748</c:v>
                </c:pt>
                <c:pt idx="3625">
                  <c:v>12.4666809518377</c:v>
                </c:pt>
                <c:pt idx="3626">
                  <c:v>14.979966142252101</c:v>
                </c:pt>
                <c:pt idx="3627">
                  <c:v>17.134431708120399</c:v>
                </c:pt>
                <c:pt idx="3628">
                  <c:v>16.387397644254101</c:v>
                </c:pt>
                <c:pt idx="3629">
                  <c:v>15.502526805214099</c:v>
                </c:pt>
                <c:pt idx="3630">
                  <c:v>8.5853586252150507</c:v>
                </c:pt>
                <c:pt idx="3631">
                  <c:v>11.2515215083006</c:v>
                </c:pt>
                <c:pt idx="3632">
                  <c:v>14.025360468984401</c:v>
                </c:pt>
                <c:pt idx="3633">
                  <c:v>14.672070092951399</c:v>
                </c:pt>
                <c:pt idx="3634">
                  <c:v>19.845163514056502</c:v>
                </c:pt>
                <c:pt idx="3635">
                  <c:v>12.4062562214803</c:v>
                </c:pt>
                <c:pt idx="3636">
                  <c:v>14.727247535492999</c:v>
                </c:pt>
                <c:pt idx="3637">
                  <c:v>8.4318802711015692</c:v>
                </c:pt>
                <c:pt idx="3638">
                  <c:v>27.259797535009501</c:v>
                </c:pt>
                <c:pt idx="3639">
                  <c:v>8.0644521697645306</c:v>
                </c:pt>
                <c:pt idx="3640">
                  <c:v>9.5212543476691902</c:v>
                </c:pt>
                <c:pt idx="3641">
                  <c:v>18.1941671954987</c:v>
                </c:pt>
                <c:pt idx="3642">
                  <c:v>6.81543855224814</c:v>
                </c:pt>
                <c:pt idx="3643">
                  <c:v>14.3650610287619</c:v>
                </c:pt>
                <c:pt idx="3644">
                  <c:v>14.980197672642801</c:v>
                </c:pt>
                <c:pt idx="3645">
                  <c:v>20.660012443219401</c:v>
                </c:pt>
                <c:pt idx="3646">
                  <c:v>19.130193831616499</c:v>
                </c:pt>
                <c:pt idx="3647">
                  <c:v>14.510526652970601</c:v>
                </c:pt>
                <c:pt idx="3648">
                  <c:v>13.9348484860963</c:v>
                </c:pt>
                <c:pt idx="3649">
                  <c:v>17.348679594782102</c:v>
                </c:pt>
                <c:pt idx="3650">
                  <c:v>30.1544042555768</c:v>
                </c:pt>
                <c:pt idx="3651">
                  <c:v>24.406558415410998</c:v>
                </c:pt>
                <c:pt idx="3652">
                  <c:v>9.5966632458807002</c:v>
                </c:pt>
                <c:pt idx="3653">
                  <c:v>14.365242719484</c:v>
                </c:pt>
                <c:pt idx="3654">
                  <c:v>19.487375793943698</c:v>
                </c:pt>
                <c:pt idx="3655">
                  <c:v>18.9273935214459</c:v>
                </c:pt>
                <c:pt idx="3656">
                  <c:v>21.158636295416802</c:v>
                </c:pt>
                <c:pt idx="3657">
                  <c:v>18.370187178851399</c:v>
                </c:pt>
                <c:pt idx="3658">
                  <c:v>18.005969593749299</c:v>
                </c:pt>
                <c:pt idx="3659">
                  <c:v>14.8567067406319</c:v>
                </c:pt>
                <c:pt idx="3660">
                  <c:v>9.1860261455849503</c:v>
                </c:pt>
                <c:pt idx="3661">
                  <c:v>12.5455727855062</c:v>
                </c:pt>
                <c:pt idx="3662">
                  <c:v>20.498070318379298</c:v>
                </c:pt>
                <c:pt idx="3663">
                  <c:v>9.2782983675236501</c:v>
                </c:pt>
                <c:pt idx="3664">
                  <c:v>10.4848123060505</c:v>
                </c:pt>
                <c:pt idx="3665">
                  <c:v>21.046158886360001</c:v>
                </c:pt>
                <c:pt idx="3666">
                  <c:v>18.912061471966201</c:v>
                </c:pt>
                <c:pt idx="3667">
                  <c:v>18.084704001099499</c:v>
                </c:pt>
                <c:pt idx="3668">
                  <c:v>13.849413781809901</c:v>
                </c:pt>
                <c:pt idx="3669">
                  <c:v>10.624031376603501</c:v>
                </c:pt>
                <c:pt idx="3670">
                  <c:v>11.1520523019589</c:v>
                </c:pt>
                <c:pt idx="3671">
                  <c:v>10.130238417176701</c:v>
                </c:pt>
                <c:pt idx="3672">
                  <c:v>14.8225702697698</c:v>
                </c:pt>
                <c:pt idx="3673">
                  <c:v>15.478716531283901</c:v>
                </c:pt>
                <c:pt idx="3674">
                  <c:v>8.8160916958170805</c:v>
                </c:pt>
                <c:pt idx="3675">
                  <c:v>9.6589845342088392</c:v>
                </c:pt>
                <c:pt idx="3676">
                  <c:v>16.502355350793199</c:v>
                </c:pt>
                <c:pt idx="3677">
                  <c:v>18.003945409206601</c:v>
                </c:pt>
                <c:pt idx="3678">
                  <c:v>23.311690610825099</c:v>
                </c:pt>
                <c:pt idx="3679">
                  <c:v>11.288563899506901</c:v>
                </c:pt>
                <c:pt idx="3680">
                  <c:v>15.728037799680299</c:v>
                </c:pt>
                <c:pt idx="3681">
                  <c:v>20.302185864771499</c:v>
                </c:pt>
                <c:pt idx="3682">
                  <c:v>19.231245051731399</c:v>
                </c:pt>
                <c:pt idx="3683">
                  <c:v>8.9934503452034793</c:v>
                </c:pt>
                <c:pt idx="3684">
                  <c:v>15.5733073675973</c:v>
                </c:pt>
                <c:pt idx="3685">
                  <c:v>8.5105297623393401</c:v>
                </c:pt>
                <c:pt idx="3686">
                  <c:v>23.4072470356769</c:v>
                </c:pt>
                <c:pt idx="3687">
                  <c:v>22.198853690186802</c:v>
                </c:pt>
                <c:pt idx="3688">
                  <c:v>14.1268077180387</c:v>
                </c:pt>
                <c:pt idx="3689">
                  <c:v>20.477172084597399</c:v>
                </c:pt>
                <c:pt idx="3690">
                  <c:v>18.079069639162</c:v>
                </c:pt>
                <c:pt idx="3691">
                  <c:v>10.5869098937522</c:v>
                </c:pt>
                <c:pt idx="3692">
                  <c:v>18.677419796034201</c:v>
                </c:pt>
                <c:pt idx="3693">
                  <c:v>19.161610162797299</c:v>
                </c:pt>
                <c:pt idx="3694">
                  <c:v>12.1979122292753</c:v>
                </c:pt>
                <c:pt idx="3695">
                  <c:v>22.2700583003373</c:v>
                </c:pt>
                <c:pt idx="3696">
                  <c:v>13.817631738131199</c:v>
                </c:pt>
                <c:pt idx="3697">
                  <c:v>28.4020054210526</c:v>
                </c:pt>
                <c:pt idx="3698">
                  <c:v>16.944830252725101</c:v>
                </c:pt>
                <c:pt idx="3699">
                  <c:v>16.6547241241548</c:v>
                </c:pt>
                <c:pt idx="3700">
                  <c:v>18.0658550019565</c:v>
                </c:pt>
                <c:pt idx="3701">
                  <c:v>23.416046758002</c:v>
                </c:pt>
                <c:pt idx="3702">
                  <c:v>12.402963930381601</c:v>
                </c:pt>
                <c:pt idx="3703">
                  <c:v>12.649084270675001</c:v>
                </c:pt>
                <c:pt idx="3704">
                  <c:v>9.5520470015238601</c:v>
                </c:pt>
                <c:pt idx="3705">
                  <c:v>10.8046544083798</c:v>
                </c:pt>
                <c:pt idx="3706">
                  <c:v>10.938929467091</c:v>
                </c:pt>
                <c:pt idx="3707">
                  <c:v>25.719038642893899</c:v>
                </c:pt>
                <c:pt idx="3708">
                  <c:v>10.492049582241901</c:v>
                </c:pt>
                <c:pt idx="3709">
                  <c:v>6.8377660961176101</c:v>
                </c:pt>
                <c:pt idx="3710">
                  <c:v>13.4037425134469</c:v>
                </c:pt>
                <c:pt idx="3711">
                  <c:v>15.2743734292733</c:v>
                </c:pt>
                <c:pt idx="3712">
                  <c:v>21.4252516660429</c:v>
                </c:pt>
                <c:pt idx="3713">
                  <c:v>19.391416165928099</c:v>
                </c:pt>
                <c:pt idx="3714">
                  <c:v>16.103985811221801</c:v>
                </c:pt>
                <c:pt idx="3715">
                  <c:v>19.009952374073102</c:v>
                </c:pt>
                <c:pt idx="3716">
                  <c:v>11.660222394692401</c:v>
                </c:pt>
                <c:pt idx="3717">
                  <c:v>9.0895711697589601</c:v>
                </c:pt>
                <c:pt idx="3718">
                  <c:v>21.661981235148598</c:v>
                </c:pt>
                <c:pt idx="3719">
                  <c:v>8.4180001664304793</c:v>
                </c:pt>
                <c:pt idx="3720">
                  <c:v>9.2521322568338995</c:v>
                </c:pt>
                <c:pt idx="3721">
                  <c:v>16.227290734050399</c:v>
                </c:pt>
                <c:pt idx="3722">
                  <c:v>17.4567501955785</c:v>
                </c:pt>
                <c:pt idx="3723">
                  <c:v>24.085285381992399</c:v>
                </c:pt>
                <c:pt idx="3724">
                  <c:v>13.523221819182501</c:v>
                </c:pt>
                <c:pt idx="3725">
                  <c:v>15.151864083511301</c:v>
                </c:pt>
                <c:pt idx="3726">
                  <c:v>28.191653691475999</c:v>
                </c:pt>
                <c:pt idx="3727">
                  <c:v>8.1230251880520399</c:v>
                </c:pt>
                <c:pt idx="3728">
                  <c:v>9.5955674147761592</c:v>
                </c:pt>
                <c:pt idx="3729">
                  <c:v>19.781321694108399</c:v>
                </c:pt>
                <c:pt idx="3730">
                  <c:v>16.698121213745502</c:v>
                </c:pt>
                <c:pt idx="3731">
                  <c:v>17.536672695847901</c:v>
                </c:pt>
                <c:pt idx="3732">
                  <c:v>9.5215951750687502</c:v>
                </c:pt>
                <c:pt idx="3733">
                  <c:v>11.123115047732201</c:v>
                </c:pt>
                <c:pt idx="3734">
                  <c:v>16.751921685858001</c:v>
                </c:pt>
                <c:pt idx="3735">
                  <c:v>17.780746481976699</c:v>
                </c:pt>
                <c:pt idx="3736">
                  <c:v>19.293598706985801</c:v>
                </c:pt>
                <c:pt idx="3737">
                  <c:v>14.807727090465701</c:v>
                </c:pt>
                <c:pt idx="3738">
                  <c:v>16.487618275378701</c:v>
                </c:pt>
                <c:pt idx="3739">
                  <c:v>16.839908539249301</c:v>
                </c:pt>
                <c:pt idx="3740">
                  <c:v>10.315080049306699</c:v>
                </c:pt>
                <c:pt idx="3741">
                  <c:v>13.1818728412621</c:v>
                </c:pt>
                <c:pt idx="3742">
                  <c:v>12.321716645946999</c:v>
                </c:pt>
                <c:pt idx="3743">
                  <c:v>15.5135199951646</c:v>
                </c:pt>
                <c:pt idx="3744">
                  <c:v>13.945312631039799</c:v>
                </c:pt>
                <c:pt idx="3745">
                  <c:v>22.723099063206</c:v>
                </c:pt>
                <c:pt idx="3746">
                  <c:v>14.225052615233199</c:v>
                </c:pt>
                <c:pt idx="3747">
                  <c:v>12.514950175710799</c:v>
                </c:pt>
                <c:pt idx="3748">
                  <c:v>14.1255324115013</c:v>
                </c:pt>
                <c:pt idx="3749">
                  <c:v>17.280069520000701</c:v>
                </c:pt>
                <c:pt idx="3750">
                  <c:v>14.3305407667913</c:v>
                </c:pt>
                <c:pt idx="3751">
                  <c:v>13.3439089287518</c:v>
                </c:pt>
                <c:pt idx="3752">
                  <c:v>18.832415061245101</c:v>
                </c:pt>
                <c:pt idx="3753">
                  <c:v>14.657778724650701</c:v>
                </c:pt>
                <c:pt idx="3754">
                  <c:v>13.321777635294699</c:v>
                </c:pt>
                <c:pt idx="3755">
                  <c:v>22.2911981761298</c:v>
                </c:pt>
                <c:pt idx="3756">
                  <c:v>11.573209110205299</c:v>
                </c:pt>
                <c:pt idx="3757">
                  <c:v>15.7890744813607</c:v>
                </c:pt>
                <c:pt idx="3758">
                  <c:v>13.6237432249278</c:v>
                </c:pt>
                <c:pt idx="3759">
                  <c:v>7.7311888323197904</c:v>
                </c:pt>
                <c:pt idx="3760">
                  <c:v>13.3185950208628</c:v>
                </c:pt>
                <c:pt idx="3761">
                  <c:v>8.70167216784826</c:v>
                </c:pt>
                <c:pt idx="3762">
                  <c:v>22.827725684683099</c:v>
                </c:pt>
                <c:pt idx="3763">
                  <c:v>21.1244306230499</c:v>
                </c:pt>
                <c:pt idx="3764">
                  <c:v>17.508227549373</c:v>
                </c:pt>
                <c:pt idx="3765">
                  <c:v>20.132640556488798</c:v>
                </c:pt>
                <c:pt idx="3766">
                  <c:v>12.836338708366799</c:v>
                </c:pt>
                <c:pt idx="3767">
                  <c:v>13.8911501924217</c:v>
                </c:pt>
                <c:pt idx="3768">
                  <c:v>14.1183615582126</c:v>
                </c:pt>
                <c:pt idx="3769">
                  <c:v>13.6940075927895</c:v>
                </c:pt>
                <c:pt idx="3770">
                  <c:v>15.227317954214101</c:v>
                </c:pt>
                <c:pt idx="3771">
                  <c:v>16.980594392977</c:v>
                </c:pt>
                <c:pt idx="3772">
                  <c:v>17.385492672098898</c:v>
                </c:pt>
                <c:pt idx="3773">
                  <c:v>11.1574533927297</c:v>
                </c:pt>
                <c:pt idx="3774">
                  <c:v>15.438669060879599</c:v>
                </c:pt>
                <c:pt idx="3775">
                  <c:v>10.741098209465701</c:v>
                </c:pt>
                <c:pt idx="3776">
                  <c:v>16.218959451188901</c:v>
                </c:pt>
                <c:pt idx="3777">
                  <c:v>8.8602233085466899</c:v>
                </c:pt>
                <c:pt idx="3778">
                  <c:v>19.1732296383496</c:v>
                </c:pt>
                <c:pt idx="3779">
                  <c:v>8.2799624195136996</c:v>
                </c:pt>
                <c:pt idx="3780">
                  <c:v>10.6525444563547</c:v>
                </c:pt>
                <c:pt idx="3781">
                  <c:v>21.430027768578601</c:v>
                </c:pt>
                <c:pt idx="3782">
                  <c:v>18.340409587548798</c:v>
                </c:pt>
                <c:pt idx="3783">
                  <c:v>14.0966318475948</c:v>
                </c:pt>
                <c:pt idx="3784">
                  <c:v>12.2411539184142</c:v>
                </c:pt>
                <c:pt idx="3785">
                  <c:v>10.264705416307301</c:v>
                </c:pt>
                <c:pt idx="3786">
                  <c:v>17.533653916138601</c:v>
                </c:pt>
                <c:pt idx="3787">
                  <c:v>15.4552255719536</c:v>
                </c:pt>
                <c:pt idx="3788">
                  <c:v>18.346868303524602</c:v>
                </c:pt>
                <c:pt idx="3789">
                  <c:v>16.618371721223401</c:v>
                </c:pt>
                <c:pt idx="3790">
                  <c:v>25.571707157620502</c:v>
                </c:pt>
                <c:pt idx="3791">
                  <c:v>18.435934254981699</c:v>
                </c:pt>
                <c:pt idx="3792">
                  <c:v>10.382695316114299</c:v>
                </c:pt>
                <c:pt idx="3793">
                  <c:v>14.277710387220001</c:v>
                </c:pt>
                <c:pt idx="3794">
                  <c:v>17.246332603223902</c:v>
                </c:pt>
                <c:pt idx="3795">
                  <c:v>6.7205079943307497</c:v>
                </c:pt>
                <c:pt idx="3796">
                  <c:v>10.668631498008001</c:v>
                </c:pt>
                <c:pt idx="3797">
                  <c:v>8.4996860921554092</c:v>
                </c:pt>
                <c:pt idx="3798">
                  <c:v>11.213941629408399</c:v>
                </c:pt>
                <c:pt idx="3799">
                  <c:v>11.765584140859399</c:v>
                </c:pt>
                <c:pt idx="3800">
                  <c:v>13.785976276113001</c:v>
                </c:pt>
                <c:pt idx="3801">
                  <c:v>23.136924005343001</c:v>
                </c:pt>
                <c:pt idx="3802">
                  <c:v>19.8871097106409</c:v>
                </c:pt>
                <c:pt idx="3803">
                  <c:v>12.8531205172307</c:v>
                </c:pt>
                <c:pt idx="3804">
                  <c:v>11.440513660601001</c:v>
                </c:pt>
                <c:pt idx="3805">
                  <c:v>10.499161039062701</c:v>
                </c:pt>
                <c:pt idx="3806">
                  <c:v>10.9375972145367</c:v>
                </c:pt>
                <c:pt idx="3807">
                  <c:v>23.4900324144613</c:v>
                </c:pt>
                <c:pt idx="3808">
                  <c:v>15.315024732089199</c:v>
                </c:pt>
                <c:pt idx="3809">
                  <c:v>19.656728564629201</c:v>
                </c:pt>
                <c:pt idx="3810">
                  <c:v>19.076179754714701</c:v>
                </c:pt>
                <c:pt idx="3811">
                  <c:v>14.567240932173799</c:v>
                </c:pt>
                <c:pt idx="3812">
                  <c:v>18.431004595036299</c:v>
                </c:pt>
                <c:pt idx="3813">
                  <c:v>20.324247944897898</c:v>
                </c:pt>
                <c:pt idx="3814">
                  <c:v>11.934713151383599</c:v>
                </c:pt>
                <c:pt idx="3815">
                  <c:v>10.3211587767256</c:v>
                </c:pt>
                <c:pt idx="3816">
                  <c:v>15.6588733444126</c:v>
                </c:pt>
                <c:pt idx="3817">
                  <c:v>14.860243636773401</c:v>
                </c:pt>
                <c:pt idx="3818">
                  <c:v>28.9711881592171</c:v>
                </c:pt>
                <c:pt idx="3819">
                  <c:v>21.9439686513015</c:v>
                </c:pt>
                <c:pt idx="3820">
                  <c:v>13.0576884025411</c:v>
                </c:pt>
                <c:pt idx="3821">
                  <c:v>22.658333157921099</c:v>
                </c:pt>
                <c:pt idx="3822">
                  <c:v>19.900864430597601</c:v>
                </c:pt>
                <c:pt idx="3823">
                  <c:v>21.196952834125199</c:v>
                </c:pt>
                <c:pt idx="3824">
                  <c:v>8.5470766373663096</c:v>
                </c:pt>
                <c:pt idx="3825">
                  <c:v>8.7791964943383007</c:v>
                </c:pt>
                <c:pt idx="3826">
                  <c:v>15.755382581169</c:v>
                </c:pt>
                <c:pt idx="3827">
                  <c:v>16.499715140521101</c:v>
                </c:pt>
                <c:pt idx="3828">
                  <c:v>16.0023872611415</c:v>
                </c:pt>
                <c:pt idx="3829">
                  <c:v>8.7210055425196504</c:v>
                </c:pt>
                <c:pt idx="3830">
                  <c:v>10.0221754573866</c:v>
                </c:pt>
                <c:pt idx="3831">
                  <c:v>14.663456724417401</c:v>
                </c:pt>
                <c:pt idx="3832">
                  <c:v>19.123701033927102</c:v>
                </c:pt>
                <c:pt idx="3833">
                  <c:v>19.037905794229999</c:v>
                </c:pt>
                <c:pt idx="3834">
                  <c:v>26.5977595749298</c:v>
                </c:pt>
                <c:pt idx="3835">
                  <c:v>16.743047423739299</c:v>
                </c:pt>
                <c:pt idx="3836">
                  <c:v>14.072024655770599</c:v>
                </c:pt>
                <c:pt idx="3837">
                  <c:v>17.1755567411093</c:v>
                </c:pt>
                <c:pt idx="3838">
                  <c:v>21.674841392121198</c:v>
                </c:pt>
                <c:pt idx="3839">
                  <c:v>22.531594482699202</c:v>
                </c:pt>
                <c:pt idx="3840">
                  <c:v>14.1770111884495</c:v>
                </c:pt>
                <c:pt idx="3841">
                  <c:v>15.2892890602989</c:v>
                </c:pt>
                <c:pt idx="3842">
                  <c:v>17.342934160054401</c:v>
                </c:pt>
                <c:pt idx="3843">
                  <c:v>21.428750898579601</c:v>
                </c:pt>
                <c:pt idx="3844">
                  <c:v>13.802024275126699</c:v>
                </c:pt>
                <c:pt idx="3845">
                  <c:v>13.775052836955799</c:v>
                </c:pt>
                <c:pt idx="3846">
                  <c:v>18.1927239396557</c:v>
                </c:pt>
                <c:pt idx="3847">
                  <c:v>11.290330252678601</c:v>
                </c:pt>
                <c:pt idx="3848">
                  <c:v>17.822399204598899</c:v>
                </c:pt>
                <c:pt idx="3849">
                  <c:v>21.5049587169289</c:v>
                </c:pt>
                <c:pt idx="3850">
                  <c:v>16.1536041550428</c:v>
                </c:pt>
                <c:pt idx="3851">
                  <c:v>18.577943745965001</c:v>
                </c:pt>
                <c:pt idx="3852">
                  <c:v>8.0576458243371896</c:v>
                </c:pt>
                <c:pt idx="3853">
                  <c:v>16.7100203365491</c:v>
                </c:pt>
                <c:pt idx="3854">
                  <c:v>15.738601210858601</c:v>
                </c:pt>
                <c:pt idx="3855">
                  <c:v>21.596515642062801</c:v>
                </c:pt>
                <c:pt idx="3856">
                  <c:v>23.582946250862602</c:v>
                </c:pt>
                <c:pt idx="3857">
                  <c:v>22.99669708827</c:v>
                </c:pt>
                <c:pt idx="3858">
                  <c:v>7.0451201354981396</c:v>
                </c:pt>
                <c:pt idx="3859">
                  <c:v>23.148869159717599</c:v>
                </c:pt>
                <c:pt idx="3860">
                  <c:v>16.941882076437501</c:v>
                </c:pt>
                <c:pt idx="3861">
                  <c:v>10.611014476634001</c:v>
                </c:pt>
                <c:pt idx="3862">
                  <c:v>12.114896429290299</c:v>
                </c:pt>
                <c:pt idx="3863">
                  <c:v>11.9734438497768</c:v>
                </c:pt>
                <c:pt idx="3864">
                  <c:v>13.1602943333606</c:v>
                </c:pt>
                <c:pt idx="3865">
                  <c:v>20.7345011678071</c:v>
                </c:pt>
                <c:pt idx="3866">
                  <c:v>7.1905435612385196</c:v>
                </c:pt>
                <c:pt idx="3867">
                  <c:v>21.1595325661301</c:v>
                </c:pt>
                <c:pt idx="3868">
                  <c:v>14.251760315994099</c:v>
                </c:pt>
                <c:pt idx="3869">
                  <c:v>7.0799996484563703</c:v>
                </c:pt>
                <c:pt idx="3870">
                  <c:v>9.56598582301989</c:v>
                </c:pt>
                <c:pt idx="3871">
                  <c:v>15.6763710636955</c:v>
                </c:pt>
                <c:pt idx="3872">
                  <c:v>11.203030308813</c:v>
                </c:pt>
                <c:pt idx="3873">
                  <c:v>23.1297180961263</c:v>
                </c:pt>
                <c:pt idx="3874">
                  <c:v>12.9608599222361</c:v>
                </c:pt>
                <c:pt idx="3875">
                  <c:v>9.26713170611146</c:v>
                </c:pt>
                <c:pt idx="3876">
                  <c:v>15.701168862228601</c:v>
                </c:pt>
                <c:pt idx="3877">
                  <c:v>20.2824645336236</c:v>
                </c:pt>
                <c:pt idx="3878">
                  <c:v>15.606280254213701</c:v>
                </c:pt>
                <c:pt idx="3879">
                  <c:v>14.120303361245901</c:v>
                </c:pt>
                <c:pt idx="3880">
                  <c:v>16.950536794637099</c:v>
                </c:pt>
                <c:pt idx="3881">
                  <c:v>24.260132334255299</c:v>
                </c:pt>
                <c:pt idx="3882">
                  <c:v>13.367419059085501</c:v>
                </c:pt>
                <c:pt idx="3883">
                  <c:v>10.1409137297361</c:v>
                </c:pt>
                <c:pt idx="3884">
                  <c:v>9.7763776335534391</c:v>
                </c:pt>
                <c:pt idx="3885">
                  <c:v>13.4084650544007</c:v>
                </c:pt>
                <c:pt idx="3886">
                  <c:v>17.460470406461202</c:v>
                </c:pt>
                <c:pt idx="3887">
                  <c:v>19.742508351245501</c:v>
                </c:pt>
                <c:pt idx="3888">
                  <c:v>13.424989220714499</c:v>
                </c:pt>
                <c:pt idx="3889">
                  <c:v>8.2698195865040205</c:v>
                </c:pt>
                <c:pt idx="3890">
                  <c:v>11.8369730543918</c:v>
                </c:pt>
                <c:pt idx="3891">
                  <c:v>18.935070820520401</c:v>
                </c:pt>
                <c:pt idx="3892">
                  <c:v>12.4367876909372</c:v>
                </c:pt>
                <c:pt idx="3893">
                  <c:v>16.231166014107</c:v>
                </c:pt>
                <c:pt idx="3894">
                  <c:v>17.235926946780999</c:v>
                </c:pt>
                <c:pt idx="3895">
                  <c:v>12.6341645817923</c:v>
                </c:pt>
                <c:pt idx="3896">
                  <c:v>20.942030961432799</c:v>
                </c:pt>
                <c:pt idx="3897">
                  <c:v>11.222474639861099</c:v>
                </c:pt>
                <c:pt idx="3898">
                  <c:v>13.254613895077901</c:v>
                </c:pt>
                <c:pt idx="3899">
                  <c:v>9.0095180542427205</c:v>
                </c:pt>
                <c:pt idx="3900">
                  <c:v>16.0903229931222</c:v>
                </c:pt>
                <c:pt idx="3901">
                  <c:v>16.485322449763199</c:v>
                </c:pt>
                <c:pt idx="3902">
                  <c:v>16.118782931946701</c:v>
                </c:pt>
                <c:pt idx="3903">
                  <c:v>18.647130528646201</c:v>
                </c:pt>
                <c:pt idx="3904">
                  <c:v>15.314034292766801</c:v>
                </c:pt>
                <c:pt idx="3905">
                  <c:v>11.3884069570453</c:v>
                </c:pt>
                <c:pt idx="3906">
                  <c:v>19.063361842999999</c:v>
                </c:pt>
                <c:pt idx="3907">
                  <c:v>13.0965206798752</c:v>
                </c:pt>
                <c:pt idx="3908">
                  <c:v>10.9761743818065</c:v>
                </c:pt>
                <c:pt idx="3909">
                  <c:v>19.393126847129501</c:v>
                </c:pt>
                <c:pt idx="3910">
                  <c:v>10.5481665124309</c:v>
                </c:pt>
                <c:pt idx="3911">
                  <c:v>15.418820063463301</c:v>
                </c:pt>
                <c:pt idx="3912">
                  <c:v>16.561514777028101</c:v>
                </c:pt>
                <c:pt idx="3913">
                  <c:v>11.8149942626333</c:v>
                </c:pt>
                <c:pt idx="3914">
                  <c:v>9.8929224405873697</c:v>
                </c:pt>
                <c:pt idx="3915">
                  <c:v>13.997611307065499</c:v>
                </c:pt>
                <c:pt idx="3916">
                  <c:v>18.685164656379499</c:v>
                </c:pt>
                <c:pt idx="3917">
                  <c:v>10.3679175443235</c:v>
                </c:pt>
                <c:pt idx="3918">
                  <c:v>9.8533688322256907</c:v>
                </c:pt>
                <c:pt idx="3919">
                  <c:v>17.0702499591447</c:v>
                </c:pt>
                <c:pt idx="3920">
                  <c:v>19.934240150035301</c:v>
                </c:pt>
                <c:pt idx="3921">
                  <c:v>20.6243651132698</c:v>
                </c:pt>
                <c:pt idx="3922">
                  <c:v>10.491642823824201</c:v>
                </c:pt>
                <c:pt idx="3923">
                  <c:v>12.713358850007401</c:v>
                </c:pt>
                <c:pt idx="3924">
                  <c:v>22.532854847729499</c:v>
                </c:pt>
                <c:pt idx="3925">
                  <c:v>22.401725065367401</c:v>
                </c:pt>
                <c:pt idx="3926">
                  <c:v>11.1277173879333</c:v>
                </c:pt>
                <c:pt idx="3927">
                  <c:v>14.5328946699981</c:v>
                </c:pt>
                <c:pt idx="3928">
                  <c:v>10.15527161751</c:v>
                </c:pt>
                <c:pt idx="3929">
                  <c:v>19.046116654572799</c:v>
                </c:pt>
                <c:pt idx="3930">
                  <c:v>7.0009222177446402</c:v>
                </c:pt>
                <c:pt idx="3931">
                  <c:v>21.975220994733601</c:v>
                </c:pt>
                <c:pt idx="3932">
                  <c:v>19.7921200044735</c:v>
                </c:pt>
                <c:pt idx="3933">
                  <c:v>20.940632949654301</c:v>
                </c:pt>
                <c:pt idx="3934">
                  <c:v>24.663576426860899</c:v>
                </c:pt>
                <c:pt idx="3935">
                  <c:v>14.2143076074383</c:v>
                </c:pt>
                <c:pt idx="3936">
                  <c:v>18.0177801339435</c:v>
                </c:pt>
                <c:pt idx="3937">
                  <c:v>17.962753271449401</c:v>
                </c:pt>
                <c:pt idx="3938">
                  <c:v>12.6812847990299</c:v>
                </c:pt>
                <c:pt idx="3939">
                  <c:v>12.997674286576</c:v>
                </c:pt>
                <c:pt idx="3940">
                  <c:v>18.930253103516399</c:v>
                </c:pt>
                <c:pt idx="3941">
                  <c:v>13.5520716106194</c:v>
                </c:pt>
                <c:pt idx="3942">
                  <c:v>15.4054695818732</c:v>
                </c:pt>
                <c:pt idx="3943">
                  <c:v>9.5033658062775395</c:v>
                </c:pt>
                <c:pt idx="3944">
                  <c:v>24.644679601621501</c:v>
                </c:pt>
                <c:pt idx="3945">
                  <c:v>19.6536881435621</c:v>
                </c:pt>
                <c:pt idx="3946">
                  <c:v>16.618162103659099</c:v>
                </c:pt>
                <c:pt idx="3947">
                  <c:v>13.084120731827101</c:v>
                </c:pt>
                <c:pt idx="3948">
                  <c:v>14.9778386932055</c:v>
                </c:pt>
                <c:pt idx="3949">
                  <c:v>7.3532104282088202</c:v>
                </c:pt>
                <c:pt idx="3950">
                  <c:v>14.110119611244601</c:v>
                </c:pt>
                <c:pt idx="3951">
                  <c:v>15.827872509474499</c:v>
                </c:pt>
                <c:pt idx="3952">
                  <c:v>11.609430807712799</c:v>
                </c:pt>
                <c:pt idx="3953">
                  <c:v>15.0946851832097</c:v>
                </c:pt>
                <c:pt idx="3954">
                  <c:v>24.442623172939701</c:v>
                </c:pt>
                <c:pt idx="3955">
                  <c:v>15.302672932538799</c:v>
                </c:pt>
                <c:pt idx="3956">
                  <c:v>15.094996361419801</c:v>
                </c:pt>
                <c:pt idx="3957">
                  <c:v>10.696707411212699</c:v>
                </c:pt>
                <c:pt idx="3958">
                  <c:v>18.5026933764915</c:v>
                </c:pt>
                <c:pt idx="3959">
                  <c:v>19.9350997186665</c:v>
                </c:pt>
                <c:pt idx="3960">
                  <c:v>14.922000325303101</c:v>
                </c:pt>
                <c:pt idx="3961">
                  <c:v>14.801466099674</c:v>
                </c:pt>
                <c:pt idx="3962">
                  <c:v>13.757839481970599</c:v>
                </c:pt>
                <c:pt idx="3963">
                  <c:v>16.703360710546399</c:v>
                </c:pt>
                <c:pt idx="3964">
                  <c:v>14.9502893347504</c:v>
                </c:pt>
                <c:pt idx="3965">
                  <c:v>20.321140623109201</c:v>
                </c:pt>
                <c:pt idx="3966">
                  <c:v>15.7040154973899</c:v>
                </c:pt>
                <c:pt idx="3967">
                  <c:v>11.719431766973999</c:v>
                </c:pt>
                <c:pt idx="3968">
                  <c:v>25.6047937230366</c:v>
                </c:pt>
                <c:pt idx="3969">
                  <c:v>18.7515895262217</c:v>
                </c:pt>
                <c:pt idx="3970">
                  <c:v>11.5658773450266</c:v>
                </c:pt>
                <c:pt idx="3971">
                  <c:v>12.7212328306898</c:v>
                </c:pt>
                <c:pt idx="3972">
                  <c:v>12.3483770039806</c:v>
                </c:pt>
                <c:pt idx="3973">
                  <c:v>15.2275477456276</c:v>
                </c:pt>
                <c:pt idx="3974">
                  <c:v>9.7316582578483004</c:v>
                </c:pt>
                <c:pt idx="3975">
                  <c:v>20.356762435030902</c:v>
                </c:pt>
                <c:pt idx="3976">
                  <c:v>24.0121941361487</c:v>
                </c:pt>
                <c:pt idx="3977">
                  <c:v>13.329595268266999</c:v>
                </c:pt>
                <c:pt idx="3978">
                  <c:v>12.2179478701314</c:v>
                </c:pt>
                <c:pt idx="3979">
                  <c:v>13.098422847688299</c:v>
                </c:pt>
                <c:pt idx="3980">
                  <c:v>19.1046234884376</c:v>
                </c:pt>
                <c:pt idx="3981">
                  <c:v>22.028987742978401</c:v>
                </c:pt>
                <c:pt idx="3982">
                  <c:v>19.682951078790399</c:v>
                </c:pt>
                <c:pt idx="3983">
                  <c:v>14.7429756014698</c:v>
                </c:pt>
                <c:pt idx="3984">
                  <c:v>18.700460466643101</c:v>
                </c:pt>
                <c:pt idx="3985">
                  <c:v>5.7414203015082999</c:v>
                </c:pt>
                <c:pt idx="3986">
                  <c:v>17.840496524333499</c:v>
                </c:pt>
                <c:pt idx="3987">
                  <c:v>18.441459011859202</c:v>
                </c:pt>
                <c:pt idx="3988">
                  <c:v>16.112554273066401</c:v>
                </c:pt>
                <c:pt idx="3989">
                  <c:v>15.6264331798989</c:v>
                </c:pt>
                <c:pt idx="3990">
                  <c:v>11.710924851833999</c:v>
                </c:pt>
                <c:pt idx="3991">
                  <c:v>20.299986554262201</c:v>
                </c:pt>
                <c:pt idx="3992">
                  <c:v>16.298100518082801</c:v>
                </c:pt>
                <c:pt idx="3993">
                  <c:v>18.188937080423301</c:v>
                </c:pt>
                <c:pt idx="3994">
                  <c:v>12.3910291507857</c:v>
                </c:pt>
                <c:pt idx="3995">
                  <c:v>17.462555220042901</c:v>
                </c:pt>
                <c:pt idx="3996">
                  <c:v>12.9101386379381</c:v>
                </c:pt>
                <c:pt idx="3997">
                  <c:v>21.608472458577399</c:v>
                </c:pt>
                <c:pt idx="3998">
                  <c:v>13.9080343608764</c:v>
                </c:pt>
                <c:pt idx="3999">
                  <c:v>15.318017107995701</c:v>
                </c:pt>
                <c:pt idx="4000">
                  <c:v>17.294904605788901</c:v>
                </c:pt>
                <c:pt idx="4001">
                  <c:v>14.3931251100484</c:v>
                </c:pt>
                <c:pt idx="4002">
                  <c:v>13.976386075568801</c:v>
                </c:pt>
                <c:pt idx="4003">
                  <c:v>20.975786543063698</c:v>
                </c:pt>
                <c:pt idx="4004">
                  <c:v>17.6466890713114</c:v>
                </c:pt>
                <c:pt idx="4005">
                  <c:v>17.858439141780199</c:v>
                </c:pt>
                <c:pt idx="4006">
                  <c:v>12.5009249512722</c:v>
                </c:pt>
                <c:pt idx="4007">
                  <c:v>13.9844818448249</c:v>
                </c:pt>
                <c:pt idx="4008">
                  <c:v>8.7789799864588698</c:v>
                </c:pt>
                <c:pt idx="4009">
                  <c:v>11.037446954808599</c:v>
                </c:pt>
                <c:pt idx="4010">
                  <c:v>18.5706920883738</c:v>
                </c:pt>
                <c:pt idx="4011">
                  <c:v>14.1518928253345</c:v>
                </c:pt>
                <c:pt idx="4012">
                  <c:v>19.474259043646398</c:v>
                </c:pt>
                <c:pt idx="4013">
                  <c:v>9.3974645315042995</c:v>
                </c:pt>
                <c:pt idx="4014">
                  <c:v>12.289811254741201</c:v>
                </c:pt>
                <c:pt idx="4015">
                  <c:v>21.3111248525578</c:v>
                </c:pt>
                <c:pt idx="4016">
                  <c:v>8.3237977011082194</c:v>
                </c:pt>
                <c:pt idx="4017">
                  <c:v>9.9862123518123305</c:v>
                </c:pt>
                <c:pt idx="4018">
                  <c:v>15.1733943947201</c:v>
                </c:pt>
                <c:pt idx="4019">
                  <c:v>14.044793795835201</c:v>
                </c:pt>
                <c:pt idx="4020">
                  <c:v>14.0065035188686</c:v>
                </c:pt>
                <c:pt idx="4021">
                  <c:v>23.781787183546999</c:v>
                </c:pt>
                <c:pt idx="4022">
                  <c:v>15.8316037802323</c:v>
                </c:pt>
                <c:pt idx="4023">
                  <c:v>10.706635282291099</c:v>
                </c:pt>
                <c:pt idx="4024">
                  <c:v>18.973888751709602</c:v>
                </c:pt>
                <c:pt idx="4025">
                  <c:v>17.816809911005102</c:v>
                </c:pt>
                <c:pt idx="4026">
                  <c:v>12.7791758466711</c:v>
                </c:pt>
                <c:pt idx="4027">
                  <c:v>14.922683963080701</c:v>
                </c:pt>
                <c:pt idx="4028">
                  <c:v>14.867451737308899</c:v>
                </c:pt>
                <c:pt idx="4029">
                  <c:v>20.440195137011401</c:v>
                </c:pt>
                <c:pt idx="4030">
                  <c:v>11.2959678398056</c:v>
                </c:pt>
                <c:pt idx="4031">
                  <c:v>9.3463917379518193</c:v>
                </c:pt>
                <c:pt idx="4032">
                  <c:v>16.640199210503699</c:v>
                </c:pt>
                <c:pt idx="4033">
                  <c:v>17.264193268102801</c:v>
                </c:pt>
                <c:pt idx="4034">
                  <c:v>7.6623213711315401</c:v>
                </c:pt>
                <c:pt idx="4035">
                  <c:v>18.3577003248636</c:v>
                </c:pt>
                <c:pt idx="4036">
                  <c:v>10.1572936523119</c:v>
                </c:pt>
                <c:pt idx="4037">
                  <c:v>10.2160876023518</c:v>
                </c:pt>
                <c:pt idx="4038">
                  <c:v>11.773547953807499</c:v>
                </c:pt>
                <c:pt idx="4039">
                  <c:v>27.296862188811001</c:v>
                </c:pt>
                <c:pt idx="4040">
                  <c:v>21.421232620066501</c:v>
                </c:pt>
                <c:pt idx="4041">
                  <c:v>25.397058020367499</c:v>
                </c:pt>
                <c:pt idx="4042">
                  <c:v>28.007749475610701</c:v>
                </c:pt>
                <c:pt idx="4043">
                  <c:v>8.5681559096555109</c:v>
                </c:pt>
                <c:pt idx="4044">
                  <c:v>6.1240936095101297</c:v>
                </c:pt>
                <c:pt idx="4045">
                  <c:v>12.2679533691696</c:v>
                </c:pt>
                <c:pt idx="4046">
                  <c:v>21.379672838546298</c:v>
                </c:pt>
                <c:pt idx="4047">
                  <c:v>13.6439662000185</c:v>
                </c:pt>
                <c:pt idx="4048">
                  <c:v>16.957818283839</c:v>
                </c:pt>
                <c:pt idx="4049">
                  <c:v>16.8321793285102</c:v>
                </c:pt>
                <c:pt idx="4050">
                  <c:v>12.486673204396901</c:v>
                </c:pt>
                <c:pt idx="4051">
                  <c:v>17.2133217942906</c:v>
                </c:pt>
                <c:pt idx="4052">
                  <c:v>22.842784320313299</c:v>
                </c:pt>
                <c:pt idx="4053">
                  <c:v>12.615236863868001</c:v>
                </c:pt>
                <c:pt idx="4054">
                  <c:v>18.330205055849401</c:v>
                </c:pt>
                <c:pt idx="4055">
                  <c:v>19.788874742763401</c:v>
                </c:pt>
                <c:pt idx="4056">
                  <c:v>9.4914057889008205</c:v>
                </c:pt>
                <c:pt idx="4057">
                  <c:v>22.878066529342899</c:v>
                </c:pt>
                <c:pt idx="4058">
                  <c:v>13.7337135949423</c:v>
                </c:pt>
                <c:pt idx="4059">
                  <c:v>11.231138349247001</c:v>
                </c:pt>
                <c:pt idx="4060">
                  <c:v>11.026519607045399</c:v>
                </c:pt>
                <c:pt idx="4061">
                  <c:v>15.3767280149883</c:v>
                </c:pt>
                <c:pt idx="4062">
                  <c:v>8.0066867620645397</c:v>
                </c:pt>
                <c:pt idx="4063">
                  <c:v>9.1652441728345408</c:v>
                </c:pt>
                <c:pt idx="4064">
                  <c:v>19.7627221873507</c:v>
                </c:pt>
                <c:pt idx="4065">
                  <c:v>19.928051776056598</c:v>
                </c:pt>
                <c:pt idx="4066">
                  <c:v>21.4937884179304</c:v>
                </c:pt>
                <c:pt idx="4067">
                  <c:v>8.0831124660759901</c:v>
                </c:pt>
                <c:pt idx="4068">
                  <c:v>15.3320296390611</c:v>
                </c:pt>
                <c:pt idx="4069">
                  <c:v>26.4016354197664</c:v>
                </c:pt>
                <c:pt idx="4070">
                  <c:v>14.8157509596588</c:v>
                </c:pt>
                <c:pt idx="4071">
                  <c:v>17.480875167569</c:v>
                </c:pt>
                <c:pt idx="4072">
                  <c:v>13.719833064048499</c:v>
                </c:pt>
                <c:pt idx="4073">
                  <c:v>22.299647589620498</c:v>
                </c:pt>
                <c:pt idx="4074">
                  <c:v>24.437523241234199</c:v>
                </c:pt>
                <c:pt idx="4075">
                  <c:v>9.9745819239341902</c:v>
                </c:pt>
                <c:pt idx="4076">
                  <c:v>23.2572996349131</c:v>
                </c:pt>
                <c:pt idx="4077">
                  <c:v>18.325947961732702</c:v>
                </c:pt>
                <c:pt idx="4078">
                  <c:v>25.110407135950702</c:v>
                </c:pt>
                <c:pt idx="4079">
                  <c:v>13.7155389167607</c:v>
                </c:pt>
                <c:pt idx="4080">
                  <c:v>11.128397176176501</c:v>
                </c:pt>
                <c:pt idx="4081">
                  <c:v>12.6864362831395</c:v>
                </c:pt>
                <c:pt idx="4082">
                  <c:v>15.2999864606844</c:v>
                </c:pt>
                <c:pt idx="4083">
                  <c:v>17.076092678885999</c:v>
                </c:pt>
                <c:pt idx="4084">
                  <c:v>15.066280630402</c:v>
                </c:pt>
                <c:pt idx="4085">
                  <c:v>15.2432210661533</c:v>
                </c:pt>
                <c:pt idx="4086">
                  <c:v>14.7456298936854</c:v>
                </c:pt>
                <c:pt idx="4087">
                  <c:v>11.0995388873734</c:v>
                </c:pt>
                <c:pt idx="4088">
                  <c:v>19.8189295558381</c:v>
                </c:pt>
                <c:pt idx="4089">
                  <c:v>19.470543649878501</c:v>
                </c:pt>
                <c:pt idx="4090">
                  <c:v>19.649816563300899</c:v>
                </c:pt>
                <c:pt idx="4091">
                  <c:v>13.877991353336199</c:v>
                </c:pt>
                <c:pt idx="4092">
                  <c:v>13.2706887837534</c:v>
                </c:pt>
                <c:pt idx="4093">
                  <c:v>11.00413442504</c:v>
                </c:pt>
                <c:pt idx="4094">
                  <c:v>16.9882166800524</c:v>
                </c:pt>
                <c:pt idx="4095">
                  <c:v>9.9068159080402207</c:v>
                </c:pt>
                <c:pt idx="4096">
                  <c:v>11.7648691253836</c:v>
                </c:pt>
                <c:pt idx="4097">
                  <c:v>9.3372175346229795</c:v>
                </c:pt>
                <c:pt idx="4098">
                  <c:v>22.665996948252499</c:v>
                </c:pt>
                <c:pt idx="4099">
                  <c:v>21.198238213943899</c:v>
                </c:pt>
                <c:pt idx="4100">
                  <c:v>15.7075301899738</c:v>
                </c:pt>
                <c:pt idx="4101">
                  <c:v>9.3563755796365999</c:v>
                </c:pt>
                <c:pt idx="4102">
                  <c:v>25.935145061344201</c:v>
                </c:pt>
                <c:pt idx="4103">
                  <c:v>18.290335214830499</c:v>
                </c:pt>
                <c:pt idx="4104">
                  <c:v>16.337343634137</c:v>
                </c:pt>
                <c:pt idx="4105">
                  <c:v>10.5338515618285</c:v>
                </c:pt>
                <c:pt idx="4106">
                  <c:v>14.2959359070221</c:v>
                </c:pt>
                <c:pt idx="4107">
                  <c:v>6.9264189291546803</c:v>
                </c:pt>
                <c:pt idx="4108">
                  <c:v>15.753964984735701</c:v>
                </c:pt>
                <c:pt idx="4109">
                  <c:v>12.588626787530901</c:v>
                </c:pt>
                <c:pt idx="4110">
                  <c:v>13.2184462408363</c:v>
                </c:pt>
                <c:pt idx="4111">
                  <c:v>21.731640844296201</c:v>
                </c:pt>
                <c:pt idx="4112">
                  <c:v>18.232601035795099</c:v>
                </c:pt>
                <c:pt idx="4113">
                  <c:v>23.092933299545798</c:v>
                </c:pt>
                <c:pt idx="4114">
                  <c:v>11.2816877140631</c:v>
                </c:pt>
                <c:pt idx="4115">
                  <c:v>19.621467264949299</c:v>
                </c:pt>
                <c:pt idx="4116">
                  <c:v>22.4044727678572</c:v>
                </c:pt>
                <c:pt idx="4117">
                  <c:v>13.005379670552101</c:v>
                </c:pt>
                <c:pt idx="4118">
                  <c:v>17.3501576467178</c:v>
                </c:pt>
                <c:pt idx="4119">
                  <c:v>22.198658140228499</c:v>
                </c:pt>
                <c:pt idx="4120">
                  <c:v>15.508548028878</c:v>
                </c:pt>
                <c:pt idx="4121">
                  <c:v>20.065298815574199</c:v>
                </c:pt>
                <c:pt idx="4122">
                  <c:v>8.0404316322540197</c:v>
                </c:pt>
                <c:pt idx="4123">
                  <c:v>17.819520399463102</c:v>
                </c:pt>
                <c:pt idx="4124">
                  <c:v>13.9857825340096</c:v>
                </c:pt>
                <c:pt idx="4125">
                  <c:v>13.6839469554769</c:v>
                </c:pt>
                <c:pt idx="4126">
                  <c:v>26.031290713540201</c:v>
                </c:pt>
                <c:pt idx="4127">
                  <c:v>22.880129416476699</c:v>
                </c:pt>
                <c:pt idx="4128">
                  <c:v>13.7942407889206</c:v>
                </c:pt>
                <c:pt idx="4129">
                  <c:v>5.4636840328930099</c:v>
                </c:pt>
                <c:pt idx="4130">
                  <c:v>16.454887216840302</c:v>
                </c:pt>
                <c:pt idx="4131">
                  <c:v>31.638372295412299</c:v>
                </c:pt>
                <c:pt idx="4132">
                  <c:v>15.606972761126601</c:v>
                </c:pt>
                <c:pt idx="4133">
                  <c:v>15.461653515473101</c:v>
                </c:pt>
                <c:pt idx="4134">
                  <c:v>22.399020523049</c:v>
                </c:pt>
                <c:pt idx="4135">
                  <c:v>8.2572352610528501</c:v>
                </c:pt>
                <c:pt idx="4136">
                  <c:v>16.315799932403099</c:v>
                </c:pt>
                <c:pt idx="4137">
                  <c:v>15.497790413095901</c:v>
                </c:pt>
                <c:pt idx="4138">
                  <c:v>18.455162004860998</c:v>
                </c:pt>
                <c:pt idx="4139">
                  <c:v>14.7684498234124</c:v>
                </c:pt>
                <c:pt idx="4140">
                  <c:v>17.422578118158601</c:v>
                </c:pt>
                <c:pt idx="4141">
                  <c:v>20.645587406428799</c:v>
                </c:pt>
                <c:pt idx="4142">
                  <c:v>14.360375696219601</c:v>
                </c:pt>
                <c:pt idx="4143">
                  <c:v>17.4370625937037</c:v>
                </c:pt>
                <c:pt idx="4144">
                  <c:v>15.2137746790933</c:v>
                </c:pt>
                <c:pt idx="4145">
                  <c:v>16.156486958984502</c:v>
                </c:pt>
                <c:pt idx="4146">
                  <c:v>12.384990268144399</c:v>
                </c:pt>
                <c:pt idx="4147">
                  <c:v>18.9992624251603</c:v>
                </c:pt>
                <c:pt idx="4148">
                  <c:v>10.914388684521199</c:v>
                </c:pt>
                <c:pt idx="4149">
                  <c:v>8.8814277233465102</c:v>
                </c:pt>
                <c:pt idx="4150">
                  <c:v>13.162477105174901</c:v>
                </c:pt>
                <c:pt idx="4151">
                  <c:v>14.8837590675497</c:v>
                </c:pt>
                <c:pt idx="4152">
                  <c:v>13.751518890261901</c:v>
                </c:pt>
                <c:pt idx="4153">
                  <c:v>13.219853374480399</c:v>
                </c:pt>
                <c:pt idx="4154">
                  <c:v>13.500328942086901</c:v>
                </c:pt>
                <c:pt idx="4155">
                  <c:v>11.393206088538699</c:v>
                </c:pt>
                <c:pt idx="4156">
                  <c:v>12.915359888093599</c:v>
                </c:pt>
                <c:pt idx="4157">
                  <c:v>11.780918904282901</c:v>
                </c:pt>
                <c:pt idx="4158">
                  <c:v>18.532215840835999</c:v>
                </c:pt>
                <c:pt idx="4159">
                  <c:v>24.7792819883093</c:v>
                </c:pt>
                <c:pt idx="4160">
                  <c:v>22.962991113709499</c:v>
                </c:pt>
                <c:pt idx="4161">
                  <c:v>12.665524117423599</c:v>
                </c:pt>
                <c:pt idx="4162">
                  <c:v>12.0653977096818</c:v>
                </c:pt>
                <c:pt idx="4163">
                  <c:v>9.62279385811925</c:v>
                </c:pt>
                <c:pt idx="4164">
                  <c:v>18.2297401474497</c:v>
                </c:pt>
                <c:pt idx="4165">
                  <c:v>20.918737879723398</c:v>
                </c:pt>
                <c:pt idx="4166">
                  <c:v>24.512562058182901</c:v>
                </c:pt>
                <c:pt idx="4167">
                  <c:v>19.469520624618301</c:v>
                </c:pt>
                <c:pt idx="4168">
                  <c:v>15.211097189774501</c:v>
                </c:pt>
                <c:pt idx="4169">
                  <c:v>12.1661201000252</c:v>
                </c:pt>
                <c:pt idx="4170">
                  <c:v>13.5408027513982</c:v>
                </c:pt>
                <c:pt idx="4171">
                  <c:v>19.755755295781402</c:v>
                </c:pt>
                <c:pt idx="4172">
                  <c:v>18.871271072688199</c:v>
                </c:pt>
                <c:pt idx="4173">
                  <c:v>21.5746608898346</c:v>
                </c:pt>
                <c:pt idx="4174">
                  <c:v>29.145899532393098</c:v>
                </c:pt>
                <c:pt idx="4175">
                  <c:v>20.8455469648727</c:v>
                </c:pt>
                <c:pt idx="4176">
                  <c:v>22.453975757056099</c:v>
                </c:pt>
                <c:pt idx="4177">
                  <c:v>17.473819547228601</c:v>
                </c:pt>
                <c:pt idx="4178">
                  <c:v>30.408738116265699</c:v>
                </c:pt>
                <c:pt idx="4179">
                  <c:v>14.1994315702251</c:v>
                </c:pt>
                <c:pt idx="4180">
                  <c:v>13.377301896413201</c:v>
                </c:pt>
                <c:pt idx="4181">
                  <c:v>17.822701437293698</c:v>
                </c:pt>
                <c:pt idx="4182">
                  <c:v>12.6125723362348</c:v>
                </c:pt>
                <c:pt idx="4183">
                  <c:v>12.9529518166988</c:v>
                </c:pt>
                <c:pt idx="4184">
                  <c:v>16.253476278596999</c:v>
                </c:pt>
                <c:pt idx="4185">
                  <c:v>12.4953693759721</c:v>
                </c:pt>
                <c:pt idx="4186">
                  <c:v>17.255033515704302</c:v>
                </c:pt>
                <c:pt idx="4187">
                  <c:v>9.5031156707225808</c:v>
                </c:pt>
                <c:pt idx="4188">
                  <c:v>23.177865453753402</c:v>
                </c:pt>
                <c:pt idx="4189">
                  <c:v>16.206209471485302</c:v>
                </c:pt>
                <c:pt idx="4190">
                  <c:v>14.2081588718757</c:v>
                </c:pt>
                <c:pt idx="4191">
                  <c:v>19.925141149298799</c:v>
                </c:pt>
                <c:pt idx="4192">
                  <c:v>7.7015676588000002</c:v>
                </c:pt>
                <c:pt idx="4193">
                  <c:v>6.9212365376290803</c:v>
                </c:pt>
                <c:pt idx="4194">
                  <c:v>16.1291361961812</c:v>
                </c:pt>
                <c:pt idx="4195">
                  <c:v>11.768563924503599</c:v>
                </c:pt>
                <c:pt idx="4196">
                  <c:v>18.935967235775401</c:v>
                </c:pt>
                <c:pt idx="4197">
                  <c:v>16.790754953695998</c:v>
                </c:pt>
                <c:pt idx="4198">
                  <c:v>17.1466744140941</c:v>
                </c:pt>
                <c:pt idx="4199">
                  <c:v>20.281407301687999</c:v>
                </c:pt>
                <c:pt idx="4200">
                  <c:v>14.4150913203542</c:v>
                </c:pt>
                <c:pt idx="4201">
                  <c:v>19.005588546489999</c:v>
                </c:pt>
                <c:pt idx="4202">
                  <c:v>18.5611457117658</c:v>
                </c:pt>
                <c:pt idx="4203">
                  <c:v>22.864561985714801</c:v>
                </c:pt>
                <c:pt idx="4204">
                  <c:v>17.0189751286043</c:v>
                </c:pt>
                <c:pt idx="4205">
                  <c:v>21.2819944895008</c:v>
                </c:pt>
                <c:pt idx="4206">
                  <c:v>16.807595477628301</c:v>
                </c:pt>
                <c:pt idx="4207">
                  <c:v>12.7127763937856</c:v>
                </c:pt>
                <c:pt idx="4208">
                  <c:v>16.504297908279501</c:v>
                </c:pt>
                <c:pt idx="4209">
                  <c:v>14.1397938082648</c:v>
                </c:pt>
                <c:pt idx="4210">
                  <c:v>14.341186143440201</c:v>
                </c:pt>
                <c:pt idx="4211">
                  <c:v>16.4219597481633</c:v>
                </c:pt>
                <c:pt idx="4212">
                  <c:v>13.5011771640178</c:v>
                </c:pt>
                <c:pt idx="4213">
                  <c:v>17.564093834641099</c:v>
                </c:pt>
                <c:pt idx="4214">
                  <c:v>15.2685032422501</c:v>
                </c:pt>
                <c:pt idx="4215">
                  <c:v>25.0411219072408</c:v>
                </c:pt>
                <c:pt idx="4216">
                  <c:v>10.4263974109403</c:v>
                </c:pt>
                <c:pt idx="4217">
                  <c:v>6.5836947125624397</c:v>
                </c:pt>
                <c:pt idx="4218">
                  <c:v>17.950604788038898</c:v>
                </c:pt>
                <c:pt idx="4219">
                  <c:v>12.9390520773338</c:v>
                </c:pt>
                <c:pt idx="4220">
                  <c:v>15.9344018068099</c:v>
                </c:pt>
                <c:pt idx="4221">
                  <c:v>16.620799506365099</c:v>
                </c:pt>
                <c:pt idx="4222">
                  <c:v>14.499863996</c:v>
                </c:pt>
                <c:pt idx="4223">
                  <c:v>18.9640571019075</c:v>
                </c:pt>
                <c:pt idx="4224">
                  <c:v>14.904638742351199</c:v>
                </c:pt>
                <c:pt idx="4225">
                  <c:v>12.3390510449972</c:v>
                </c:pt>
                <c:pt idx="4226">
                  <c:v>20.1449473368904</c:v>
                </c:pt>
                <c:pt idx="4227">
                  <c:v>12.196338928900801</c:v>
                </c:pt>
                <c:pt idx="4228">
                  <c:v>18.363648356357501</c:v>
                </c:pt>
                <c:pt idx="4229">
                  <c:v>19.805861386479702</c:v>
                </c:pt>
                <c:pt idx="4230">
                  <c:v>15.136429166945099</c:v>
                </c:pt>
                <c:pt idx="4231">
                  <c:v>13.2908681227511</c:v>
                </c:pt>
                <c:pt idx="4232">
                  <c:v>14.532077671752599</c:v>
                </c:pt>
                <c:pt idx="4233">
                  <c:v>10.500698921832001</c:v>
                </c:pt>
                <c:pt idx="4234">
                  <c:v>24.824769044359801</c:v>
                </c:pt>
                <c:pt idx="4235">
                  <c:v>6.6281335807957298</c:v>
                </c:pt>
                <c:pt idx="4236">
                  <c:v>13.8800391459159</c:v>
                </c:pt>
                <c:pt idx="4237">
                  <c:v>18.528291348168601</c:v>
                </c:pt>
                <c:pt idx="4238">
                  <c:v>13.429644080248201</c:v>
                </c:pt>
                <c:pt idx="4239">
                  <c:v>17.142924506973799</c:v>
                </c:pt>
                <c:pt idx="4240">
                  <c:v>13.2931741213667</c:v>
                </c:pt>
                <c:pt idx="4241">
                  <c:v>11.3317313374341</c:v>
                </c:pt>
                <c:pt idx="4242">
                  <c:v>20.332109011948901</c:v>
                </c:pt>
                <c:pt idx="4243">
                  <c:v>18.973449893107698</c:v>
                </c:pt>
                <c:pt idx="4244">
                  <c:v>9.0750208373872407</c:v>
                </c:pt>
                <c:pt idx="4245">
                  <c:v>15.631022240792801</c:v>
                </c:pt>
                <c:pt idx="4246">
                  <c:v>17.636638667008</c:v>
                </c:pt>
                <c:pt idx="4247">
                  <c:v>12.0783017935366</c:v>
                </c:pt>
                <c:pt idx="4248">
                  <c:v>8.6343295579260904</c:v>
                </c:pt>
                <c:pt idx="4249">
                  <c:v>8.2416363606774006</c:v>
                </c:pt>
                <c:pt idx="4250">
                  <c:v>21.2010465557073</c:v>
                </c:pt>
                <c:pt idx="4251">
                  <c:v>16.561579195459402</c:v>
                </c:pt>
                <c:pt idx="4252">
                  <c:v>7.4537974344572504</c:v>
                </c:pt>
                <c:pt idx="4253">
                  <c:v>18.666384651334401</c:v>
                </c:pt>
                <c:pt idx="4254">
                  <c:v>14.165768541107401</c:v>
                </c:pt>
                <c:pt idx="4255">
                  <c:v>17.2928116692514</c:v>
                </c:pt>
                <c:pt idx="4256">
                  <c:v>12.867095289084601</c:v>
                </c:pt>
                <c:pt idx="4257">
                  <c:v>10.361480976783399</c:v>
                </c:pt>
                <c:pt idx="4258">
                  <c:v>18.374222174697302</c:v>
                </c:pt>
                <c:pt idx="4259">
                  <c:v>11.454802471903999</c:v>
                </c:pt>
                <c:pt idx="4260">
                  <c:v>21.580099399604499</c:v>
                </c:pt>
                <c:pt idx="4261">
                  <c:v>15.389047643329</c:v>
                </c:pt>
                <c:pt idx="4262">
                  <c:v>17.2330098459027</c:v>
                </c:pt>
                <c:pt idx="4263">
                  <c:v>20.2224864888661</c:v>
                </c:pt>
                <c:pt idx="4264">
                  <c:v>13.6594736888879</c:v>
                </c:pt>
                <c:pt idx="4265">
                  <c:v>29.231549032586098</c:v>
                </c:pt>
                <c:pt idx="4266">
                  <c:v>17.323268564503</c:v>
                </c:pt>
                <c:pt idx="4267">
                  <c:v>13.3327409443737</c:v>
                </c:pt>
                <c:pt idx="4268">
                  <c:v>20.3087880654233</c:v>
                </c:pt>
                <c:pt idx="4269">
                  <c:v>20.5636589261624</c:v>
                </c:pt>
                <c:pt idx="4270">
                  <c:v>14.2176630252811</c:v>
                </c:pt>
                <c:pt idx="4271">
                  <c:v>13.794275446616499</c:v>
                </c:pt>
                <c:pt idx="4272">
                  <c:v>24.183634772782799</c:v>
                </c:pt>
                <c:pt idx="4273">
                  <c:v>16.890049076552</c:v>
                </c:pt>
                <c:pt idx="4274">
                  <c:v>15.390235374288</c:v>
                </c:pt>
                <c:pt idx="4275">
                  <c:v>23.8104162278524</c:v>
                </c:pt>
                <c:pt idx="4276">
                  <c:v>13.8064290126117</c:v>
                </c:pt>
                <c:pt idx="4277">
                  <c:v>19.1919080477936</c:v>
                </c:pt>
                <c:pt idx="4278">
                  <c:v>12.3820241753868</c:v>
                </c:pt>
                <c:pt idx="4279">
                  <c:v>25.979598846940601</c:v>
                </c:pt>
                <c:pt idx="4280">
                  <c:v>17.670206443743801</c:v>
                </c:pt>
                <c:pt idx="4281">
                  <c:v>18.398265629448701</c:v>
                </c:pt>
                <c:pt idx="4282">
                  <c:v>20.723302668702701</c:v>
                </c:pt>
                <c:pt idx="4283">
                  <c:v>11.702304029226999</c:v>
                </c:pt>
                <c:pt idx="4284">
                  <c:v>12.038686677277401</c:v>
                </c:pt>
                <c:pt idx="4285">
                  <c:v>24.285146629815198</c:v>
                </c:pt>
                <c:pt idx="4286">
                  <c:v>11.7498539469872</c:v>
                </c:pt>
                <c:pt idx="4287">
                  <c:v>11.586444741526501</c:v>
                </c:pt>
                <c:pt idx="4288">
                  <c:v>11.4626583497204</c:v>
                </c:pt>
                <c:pt idx="4289">
                  <c:v>6.57805828431629</c:v>
                </c:pt>
                <c:pt idx="4290">
                  <c:v>14.159105235352101</c:v>
                </c:pt>
                <c:pt idx="4291">
                  <c:v>27.420049151842399</c:v>
                </c:pt>
                <c:pt idx="4292">
                  <c:v>20.470643793114998</c:v>
                </c:pt>
                <c:pt idx="4293">
                  <c:v>23.826685835607201</c:v>
                </c:pt>
                <c:pt idx="4294">
                  <c:v>11.5173985081544</c:v>
                </c:pt>
                <c:pt idx="4295">
                  <c:v>20.309117481583499</c:v>
                </c:pt>
                <c:pt idx="4296">
                  <c:v>15.7068628155735</c:v>
                </c:pt>
                <c:pt idx="4297">
                  <c:v>11.693127964016499</c:v>
                </c:pt>
                <c:pt idx="4298">
                  <c:v>14.735618771811501</c:v>
                </c:pt>
                <c:pt idx="4299">
                  <c:v>12.8882042656465</c:v>
                </c:pt>
                <c:pt idx="4300">
                  <c:v>20.911575841513098</c:v>
                </c:pt>
                <c:pt idx="4301">
                  <c:v>11.129618699022499</c:v>
                </c:pt>
                <c:pt idx="4302">
                  <c:v>13.4491695085252</c:v>
                </c:pt>
                <c:pt idx="4303">
                  <c:v>19.695284844392901</c:v>
                </c:pt>
                <c:pt idx="4304">
                  <c:v>18.9042638994467</c:v>
                </c:pt>
                <c:pt idx="4305">
                  <c:v>18.6612608127021</c:v>
                </c:pt>
                <c:pt idx="4306">
                  <c:v>17.260203010362499</c:v>
                </c:pt>
                <c:pt idx="4307">
                  <c:v>8.3539125965048608</c:v>
                </c:pt>
                <c:pt idx="4308">
                  <c:v>13.6233518192545</c:v>
                </c:pt>
                <c:pt idx="4309">
                  <c:v>14.618320023950799</c:v>
                </c:pt>
                <c:pt idx="4310">
                  <c:v>19.923636042170902</c:v>
                </c:pt>
                <c:pt idx="4311">
                  <c:v>11.216272216106599</c:v>
                </c:pt>
                <c:pt idx="4312">
                  <c:v>19.761261773005899</c:v>
                </c:pt>
                <c:pt idx="4313">
                  <c:v>10.1394615135899</c:v>
                </c:pt>
                <c:pt idx="4314">
                  <c:v>12.393131736216001</c:v>
                </c:pt>
                <c:pt idx="4315">
                  <c:v>8.0437958965001393</c:v>
                </c:pt>
                <c:pt idx="4316">
                  <c:v>14.610507262611801</c:v>
                </c:pt>
                <c:pt idx="4317">
                  <c:v>21.0911783979925</c:v>
                </c:pt>
                <c:pt idx="4318">
                  <c:v>20.0105496825099</c:v>
                </c:pt>
                <c:pt idx="4319">
                  <c:v>20.359832156382399</c:v>
                </c:pt>
                <c:pt idx="4320">
                  <c:v>15.2993550399522</c:v>
                </c:pt>
                <c:pt idx="4321">
                  <c:v>17.5022086952963</c:v>
                </c:pt>
                <c:pt idx="4322">
                  <c:v>11.5522211548853</c:v>
                </c:pt>
                <c:pt idx="4323">
                  <c:v>17.801971058730899</c:v>
                </c:pt>
                <c:pt idx="4324">
                  <c:v>23.576687265905399</c:v>
                </c:pt>
                <c:pt idx="4325">
                  <c:v>13.1424390449714</c:v>
                </c:pt>
                <c:pt idx="4326">
                  <c:v>11.026185703288</c:v>
                </c:pt>
                <c:pt idx="4327">
                  <c:v>17.008302135277599</c:v>
                </c:pt>
                <c:pt idx="4328">
                  <c:v>13.0276958180156</c:v>
                </c:pt>
                <c:pt idx="4329">
                  <c:v>31.439369781382901</c:v>
                </c:pt>
                <c:pt idx="4330">
                  <c:v>12.4973852002515</c:v>
                </c:pt>
                <c:pt idx="4331">
                  <c:v>17.640845841558299</c:v>
                </c:pt>
                <c:pt idx="4332">
                  <c:v>22.645229346563902</c:v>
                </c:pt>
                <c:pt idx="4333">
                  <c:v>7.6339987485425604</c:v>
                </c:pt>
                <c:pt idx="4334">
                  <c:v>8.3883900065835508</c:v>
                </c:pt>
                <c:pt idx="4335">
                  <c:v>14.1459451000275</c:v>
                </c:pt>
                <c:pt idx="4336">
                  <c:v>13.780433402493999</c:v>
                </c:pt>
                <c:pt idx="4337">
                  <c:v>15.9430011887862</c:v>
                </c:pt>
                <c:pt idx="4338">
                  <c:v>15.936477266239001</c:v>
                </c:pt>
                <c:pt idx="4339">
                  <c:v>8.7901164032518899</c:v>
                </c:pt>
                <c:pt idx="4340">
                  <c:v>14.5507838864114</c:v>
                </c:pt>
                <c:pt idx="4341">
                  <c:v>17.952967982675698</c:v>
                </c:pt>
                <c:pt idx="4342">
                  <c:v>20.308048947656101</c:v>
                </c:pt>
                <c:pt idx="4343">
                  <c:v>12.648050705509799</c:v>
                </c:pt>
                <c:pt idx="4344">
                  <c:v>13.7260356505601</c:v>
                </c:pt>
                <c:pt idx="4345">
                  <c:v>13.6348895936017</c:v>
                </c:pt>
                <c:pt idx="4346">
                  <c:v>19.658022966211298</c:v>
                </c:pt>
                <c:pt idx="4347">
                  <c:v>19.060790623688501</c:v>
                </c:pt>
                <c:pt idx="4348">
                  <c:v>14.262167136570399</c:v>
                </c:pt>
                <c:pt idx="4349">
                  <c:v>10.7065785837672</c:v>
                </c:pt>
                <c:pt idx="4350">
                  <c:v>22.7612780691944</c:v>
                </c:pt>
                <c:pt idx="4351">
                  <c:v>19.557640223055198</c:v>
                </c:pt>
                <c:pt idx="4352">
                  <c:v>11.424606814445999</c:v>
                </c:pt>
                <c:pt idx="4353">
                  <c:v>13.4633918804446</c:v>
                </c:pt>
                <c:pt idx="4354">
                  <c:v>15.8536160583674</c:v>
                </c:pt>
                <c:pt idx="4355">
                  <c:v>22.5429424125022</c:v>
                </c:pt>
                <c:pt idx="4356">
                  <c:v>11.7205151526307</c:v>
                </c:pt>
                <c:pt idx="4357">
                  <c:v>21.2951458524267</c:v>
                </c:pt>
                <c:pt idx="4358">
                  <c:v>17.141364203766798</c:v>
                </c:pt>
                <c:pt idx="4359">
                  <c:v>8.1973660093579994</c:v>
                </c:pt>
                <c:pt idx="4360">
                  <c:v>15.4714856925701</c:v>
                </c:pt>
                <c:pt idx="4361">
                  <c:v>13.590627758342499</c:v>
                </c:pt>
                <c:pt idx="4362">
                  <c:v>16.0392945762189</c:v>
                </c:pt>
                <c:pt idx="4363">
                  <c:v>22.740947226264598</c:v>
                </c:pt>
                <c:pt idx="4364">
                  <c:v>18.120222765905901</c:v>
                </c:pt>
                <c:pt idx="4365">
                  <c:v>16.219599096535902</c:v>
                </c:pt>
                <c:pt idx="4366">
                  <c:v>19.106625487612</c:v>
                </c:pt>
                <c:pt idx="4367">
                  <c:v>20.707161256810501</c:v>
                </c:pt>
                <c:pt idx="4368">
                  <c:v>12.648079366900101</c:v>
                </c:pt>
                <c:pt idx="4369">
                  <c:v>20.6053959994309</c:v>
                </c:pt>
                <c:pt idx="4370">
                  <c:v>18.034246778674301</c:v>
                </c:pt>
                <c:pt idx="4371">
                  <c:v>15.533244124961801</c:v>
                </c:pt>
                <c:pt idx="4372">
                  <c:v>8.8435394249026</c:v>
                </c:pt>
                <c:pt idx="4373">
                  <c:v>17.599997700462001</c:v>
                </c:pt>
                <c:pt idx="4374">
                  <c:v>24.2136257195239</c:v>
                </c:pt>
                <c:pt idx="4375">
                  <c:v>22.053360104321801</c:v>
                </c:pt>
                <c:pt idx="4376">
                  <c:v>15.8066326070371</c:v>
                </c:pt>
                <c:pt idx="4377">
                  <c:v>8.6118575689197794</c:v>
                </c:pt>
                <c:pt idx="4378">
                  <c:v>8.4773117386181998</c:v>
                </c:pt>
                <c:pt idx="4379">
                  <c:v>22.070109481502801</c:v>
                </c:pt>
                <c:pt idx="4380">
                  <c:v>9.0722438267441294</c:v>
                </c:pt>
                <c:pt idx="4381">
                  <c:v>20.4512036806683</c:v>
                </c:pt>
                <c:pt idx="4382">
                  <c:v>11.6219948332478</c:v>
                </c:pt>
                <c:pt idx="4383">
                  <c:v>27.119483519992599</c:v>
                </c:pt>
                <c:pt idx="4384">
                  <c:v>18.907402998203601</c:v>
                </c:pt>
                <c:pt idx="4385">
                  <c:v>8.6465511850519405</c:v>
                </c:pt>
                <c:pt idx="4386">
                  <c:v>21.5561410708486</c:v>
                </c:pt>
                <c:pt idx="4387">
                  <c:v>18.0916801499116</c:v>
                </c:pt>
                <c:pt idx="4388">
                  <c:v>12.3750614272252</c:v>
                </c:pt>
                <c:pt idx="4389">
                  <c:v>8.7917189333223007</c:v>
                </c:pt>
                <c:pt idx="4390">
                  <c:v>19.114805721790901</c:v>
                </c:pt>
                <c:pt idx="4391">
                  <c:v>14.185340073887501</c:v>
                </c:pt>
                <c:pt idx="4392">
                  <c:v>10.223820564113099</c:v>
                </c:pt>
                <c:pt idx="4393">
                  <c:v>8.0400146194889199</c:v>
                </c:pt>
                <c:pt idx="4394">
                  <c:v>8.8192393999398107</c:v>
                </c:pt>
                <c:pt idx="4395">
                  <c:v>18.973246369290798</c:v>
                </c:pt>
                <c:pt idx="4396">
                  <c:v>18.226818453655099</c:v>
                </c:pt>
                <c:pt idx="4397">
                  <c:v>10.222241197815499</c:v>
                </c:pt>
                <c:pt idx="4398">
                  <c:v>12.4413794154963</c:v>
                </c:pt>
                <c:pt idx="4399">
                  <c:v>15.3378842871054</c:v>
                </c:pt>
                <c:pt idx="4400">
                  <c:v>17.697453639270599</c:v>
                </c:pt>
                <c:pt idx="4401">
                  <c:v>11.5845861095343</c:v>
                </c:pt>
                <c:pt idx="4402">
                  <c:v>14.0752071936316</c:v>
                </c:pt>
                <c:pt idx="4403">
                  <c:v>6.5729439643185197</c:v>
                </c:pt>
                <c:pt idx="4404">
                  <c:v>12.071888030624899</c:v>
                </c:pt>
                <c:pt idx="4405">
                  <c:v>12.169642723466399</c:v>
                </c:pt>
                <c:pt idx="4406">
                  <c:v>24.6553871117273</c:v>
                </c:pt>
                <c:pt idx="4407">
                  <c:v>15.507672130832299</c:v>
                </c:pt>
                <c:pt idx="4408">
                  <c:v>9.5200699067033501</c:v>
                </c:pt>
                <c:pt idx="4409">
                  <c:v>17.790769483846599</c:v>
                </c:pt>
                <c:pt idx="4410">
                  <c:v>11.076662337206001</c:v>
                </c:pt>
                <c:pt idx="4411">
                  <c:v>22.926451249396699</c:v>
                </c:pt>
                <c:pt idx="4412">
                  <c:v>18.5710688310885</c:v>
                </c:pt>
                <c:pt idx="4413">
                  <c:v>10.646524830013799</c:v>
                </c:pt>
                <c:pt idx="4414">
                  <c:v>13.4489206048993</c:v>
                </c:pt>
                <c:pt idx="4415">
                  <c:v>17.282901174941301</c:v>
                </c:pt>
                <c:pt idx="4416">
                  <c:v>16.8244069694769</c:v>
                </c:pt>
                <c:pt idx="4417">
                  <c:v>11.2346789458442</c:v>
                </c:pt>
                <c:pt idx="4418">
                  <c:v>17.5555996426015</c:v>
                </c:pt>
                <c:pt idx="4419">
                  <c:v>14.4405105535198</c:v>
                </c:pt>
                <c:pt idx="4420">
                  <c:v>20.7193579816579</c:v>
                </c:pt>
                <c:pt idx="4421">
                  <c:v>19.5367599457689</c:v>
                </c:pt>
                <c:pt idx="4422">
                  <c:v>11.496598713305501</c:v>
                </c:pt>
                <c:pt idx="4423">
                  <c:v>15.4112748242786</c:v>
                </c:pt>
                <c:pt idx="4424">
                  <c:v>16.539327381721002</c:v>
                </c:pt>
                <c:pt idx="4425">
                  <c:v>21.459644372898701</c:v>
                </c:pt>
                <c:pt idx="4426">
                  <c:v>14.723994713040501</c:v>
                </c:pt>
                <c:pt idx="4427">
                  <c:v>10.512511376066501</c:v>
                </c:pt>
                <c:pt idx="4428">
                  <c:v>18.579327134103799</c:v>
                </c:pt>
                <c:pt idx="4429">
                  <c:v>6.93940932169461</c:v>
                </c:pt>
                <c:pt idx="4430">
                  <c:v>16.870887561581402</c:v>
                </c:pt>
                <c:pt idx="4431">
                  <c:v>16.728920171157998</c:v>
                </c:pt>
                <c:pt idx="4432">
                  <c:v>27.263610081037999</c:v>
                </c:pt>
                <c:pt idx="4433">
                  <c:v>15.479786002061401</c:v>
                </c:pt>
                <c:pt idx="4434">
                  <c:v>16.253007712262001</c:v>
                </c:pt>
                <c:pt idx="4435">
                  <c:v>12.0312779474622</c:v>
                </c:pt>
                <c:pt idx="4436">
                  <c:v>18.659884302511401</c:v>
                </c:pt>
                <c:pt idx="4437">
                  <c:v>19.0691538431761</c:v>
                </c:pt>
                <c:pt idx="4438">
                  <c:v>11.454350735428401</c:v>
                </c:pt>
                <c:pt idx="4439">
                  <c:v>10.2919760408905</c:v>
                </c:pt>
                <c:pt idx="4440">
                  <c:v>13.0789980396966</c:v>
                </c:pt>
                <c:pt idx="4441">
                  <c:v>20.457345310679599</c:v>
                </c:pt>
                <c:pt idx="4442">
                  <c:v>15.2277039338873</c:v>
                </c:pt>
                <c:pt idx="4443">
                  <c:v>10.834443830919801</c:v>
                </c:pt>
                <c:pt idx="4444">
                  <c:v>16.8288479160077</c:v>
                </c:pt>
                <c:pt idx="4445">
                  <c:v>12.8824682595036</c:v>
                </c:pt>
                <c:pt idx="4446">
                  <c:v>20.792526873779298</c:v>
                </c:pt>
                <c:pt idx="4447">
                  <c:v>20.1667970351794</c:v>
                </c:pt>
                <c:pt idx="4448">
                  <c:v>14.6569835342204</c:v>
                </c:pt>
                <c:pt idx="4449">
                  <c:v>6.4760905562050599</c:v>
                </c:pt>
                <c:pt idx="4450">
                  <c:v>16.107579875003999</c:v>
                </c:pt>
                <c:pt idx="4451">
                  <c:v>12.4952568746592</c:v>
                </c:pt>
                <c:pt idx="4452">
                  <c:v>13.4527046110477</c:v>
                </c:pt>
                <c:pt idx="4453">
                  <c:v>16.374283937512999</c:v>
                </c:pt>
                <c:pt idx="4454">
                  <c:v>5.8072457802618</c:v>
                </c:pt>
                <c:pt idx="4455">
                  <c:v>20.516043087053902</c:v>
                </c:pt>
                <c:pt idx="4456">
                  <c:v>12.0007809373828</c:v>
                </c:pt>
                <c:pt idx="4457">
                  <c:v>21.273049496759601</c:v>
                </c:pt>
                <c:pt idx="4458">
                  <c:v>16.393308038826099</c:v>
                </c:pt>
                <c:pt idx="4459">
                  <c:v>17.759167913141301</c:v>
                </c:pt>
                <c:pt idx="4460">
                  <c:v>16.323675327043802</c:v>
                </c:pt>
                <c:pt idx="4461">
                  <c:v>8.9318946761700797</c:v>
                </c:pt>
                <c:pt idx="4462">
                  <c:v>17.292903910509601</c:v>
                </c:pt>
                <c:pt idx="4463">
                  <c:v>8.7422924895283902</c:v>
                </c:pt>
                <c:pt idx="4464">
                  <c:v>11.472547688571</c:v>
                </c:pt>
                <c:pt idx="4465">
                  <c:v>28.3637876121857</c:v>
                </c:pt>
                <c:pt idx="4466">
                  <c:v>14.8327851889367</c:v>
                </c:pt>
                <c:pt idx="4467">
                  <c:v>20.375191657834598</c:v>
                </c:pt>
                <c:pt idx="4468">
                  <c:v>15.134976856084901</c:v>
                </c:pt>
                <c:pt idx="4469">
                  <c:v>25.722214194535301</c:v>
                </c:pt>
                <c:pt idx="4470">
                  <c:v>12.866522488542101</c:v>
                </c:pt>
                <c:pt idx="4471">
                  <c:v>23.912732265484699</c:v>
                </c:pt>
                <c:pt idx="4472">
                  <c:v>19.455923146849202</c:v>
                </c:pt>
                <c:pt idx="4473">
                  <c:v>17.0786415797091</c:v>
                </c:pt>
                <c:pt idx="4474">
                  <c:v>8.7122417467163995</c:v>
                </c:pt>
                <c:pt idx="4475">
                  <c:v>19.333167874884801</c:v>
                </c:pt>
                <c:pt idx="4476">
                  <c:v>12.5178953270192</c:v>
                </c:pt>
                <c:pt idx="4477">
                  <c:v>13.912241772969001</c:v>
                </c:pt>
                <c:pt idx="4478">
                  <c:v>21.266762105821101</c:v>
                </c:pt>
                <c:pt idx="4479">
                  <c:v>14.441772337544</c:v>
                </c:pt>
                <c:pt idx="4480">
                  <c:v>14.9905776061292</c:v>
                </c:pt>
                <c:pt idx="4481">
                  <c:v>13.8662980184387</c:v>
                </c:pt>
                <c:pt idx="4482">
                  <c:v>12.259505903821699</c:v>
                </c:pt>
                <c:pt idx="4483">
                  <c:v>14.320040882472901</c:v>
                </c:pt>
                <c:pt idx="4484">
                  <c:v>15.821954651045401</c:v>
                </c:pt>
                <c:pt idx="4485">
                  <c:v>11.703847800397099</c:v>
                </c:pt>
                <c:pt idx="4486">
                  <c:v>13.899754051452501</c:v>
                </c:pt>
                <c:pt idx="4487">
                  <c:v>14.3042670238478</c:v>
                </c:pt>
                <c:pt idx="4488">
                  <c:v>18.432518859744199</c:v>
                </c:pt>
                <c:pt idx="4489">
                  <c:v>15.254879916365599</c:v>
                </c:pt>
                <c:pt idx="4490">
                  <c:v>15.324867617663299</c:v>
                </c:pt>
                <c:pt idx="4491">
                  <c:v>9.8013306384267995</c:v>
                </c:pt>
                <c:pt idx="4492">
                  <c:v>7.9812009083232898</c:v>
                </c:pt>
                <c:pt idx="4493">
                  <c:v>14.8885674314733</c:v>
                </c:pt>
                <c:pt idx="4494">
                  <c:v>13.820757219481701</c:v>
                </c:pt>
                <c:pt idx="4495">
                  <c:v>14.209955466766001</c:v>
                </c:pt>
                <c:pt idx="4496">
                  <c:v>16.9466512040424</c:v>
                </c:pt>
                <c:pt idx="4497">
                  <c:v>17.714449251805</c:v>
                </c:pt>
                <c:pt idx="4498">
                  <c:v>30.711525045984899</c:v>
                </c:pt>
                <c:pt idx="4499">
                  <c:v>17.9084046561157</c:v>
                </c:pt>
                <c:pt idx="4500">
                  <c:v>13.9471889880622</c:v>
                </c:pt>
                <c:pt idx="4501">
                  <c:v>20.1740926795094</c:v>
                </c:pt>
                <c:pt idx="4502">
                  <c:v>17.374288418448199</c:v>
                </c:pt>
                <c:pt idx="4503">
                  <c:v>14.1829075983274</c:v>
                </c:pt>
                <c:pt idx="4504">
                  <c:v>11.517172889082399</c:v>
                </c:pt>
                <c:pt idx="4505">
                  <c:v>14.415950594659799</c:v>
                </c:pt>
                <c:pt idx="4506">
                  <c:v>11.8357009992228</c:v>
                </c:pt>
                <c:pt idx="4507">
                  <c:v>21.879520686186702</c:v>
                </c:pt>
                <c:pt idx="4508">
                  <c:v>13.2959506547407</c:v>
                </c:pt>
                <c:pt idx="4509">
                  <c:v>6.5127539756070503</c:v>
                </c:pt>
                <c:pt idx="4510">
                  <c:v>15.375294109956601</c:v>
                </c:pt>
                <c:pt idx="4511">
                  <c:v>17.9626452138003</c:v>
                </c:pt>
                <c:pt idx="4512">
                  <c:v>15.056638451421801</c:v>
                </c:pt>
                <c:pt idx="4513">
                  <c:v>25.482488122916699</c:v>
                </c:pt>
                <c:pt idx="4514">
                  <c:v>11.585342809579201</c:v>
                </c:pt>
                <c:pt idx="4515">
                  <c:v>12.621417993678801</c:v>
                </c:pt>
                <c:pt idx="4516">
                  <c:v>11.1529108327996</c:v>
                </c:pt>
                <c:pt idx="4517">
                  <c:v>24.778427494045101</c:v>
                </c:pt>
                <c:pt idx="4518">
                  <c:v>24.6695692953895</c:v>
                </c:pt>
                <c:pt idx="4519">
                  <c:v>9.7305798537312107</c:v>
                </c:pt>
                <c:pt idx="4520">
                  <c:v>15.893802478591899</c:v>
                </c:pt>
                <c:pt idx="4521">
                  <c:v>12.186850104175001</c:v>
                </c:pt>
                <c:pt idx="4522">
                  <c:v>14.8694864329398</c:v>
                </c:pt>
                <c:pt idx="4523">
                  <c:v>18.450949162957698</c:v>
                </c:pt>
                <c:pt idx="4524">
                  <c:v>11.5992598260277</c:v>
                </c:pt>
                <c:pt idx="4525">
                  <c:v>31.2856440531658</c:v>
                </c:pt>
                <c:pt idx="4526">
                  <c:v>14.409085143632799</c:v>
                </c:pt>
                <c:pt idx="4527">
                  <c:v>22.068124755257902</c:v>
                </c:pt>
                <c:pt idx="4528">
                  <c:v>12.718818609413299</c:v>
                </c:pt>
                <c:pt idx="4529">
                  <c:v>13.931706912627201</c:v>
                </c:pt>
                <c:pt idx="4530">
                  <c:v>13.7534166214786</c:v>
                </c:pt>
                <c:pt idx="4531">
                  <c:v>16.596013811597299</c:v>
                </c:pt>
                <c:pt idx="4532">
                  <c:v>19.792142259728902</c:v>
                </c:pt>
                <c:pt idx="4533">
                  <c:v>19.438458690563799</c:v>
                </c:pt>
                <c:pt idx="4534">
                  <c:v>19.8760289773004</c:v>
                </c:pt>
                <c:pt idx="4535">
                  <c:v>16.9817589883998</c:v>
                </c:pt>
                <c:pt idx="4536">
                  <c:v>5.8141801085799596</c:v>
                </c:pt>
                <c:pt idx="4537">
                  <c:v>9.0817313720847199</c:v>
                </c:pt>
                <c:pt idx="4538">
                  <c:v>16.149881890364298</c:v>
                </c:pt>
                <c:pt idx="4539">
                  <c:v>12.943003480717101</c:v>
                </c:pt>
                <c:pt idx="4540">
                  <c:v>10.0230688923273</c:v>
                </c:pt>
                <c:pt idx="4541">
                  <c:v>15.7712752272893</c:v>
                </c:pt>
                <c:pt idx="4542">
                  <c:v>8.6725415280358291</c:v>
                </c:pt>
                <c:pt idx="4543">
                  <c:v>13.786256673573201</c:v>
                </c:pt>
                <c:pt idx="4544">
                  <c:v>12.8456960149607</c:v>
                </c:pt>
                <c:pt idx="4545">
                  <c:v>9.8842823653761496</c:v>
                </c:pt>
                <c:pt idx="4546">
                  <c:v>11.061394411439201</c:v>
                </c:pt>
                <c:pt idx="4547">
                  <c:v>7.0853718539095398</c:v>
                </c:pt>
                <c:pt idx="4548">
                  <c:v>17.102735190331199</c:v>
                </c:pt>
                <c:pt idx="4549">
                  <c:v>9.5522087153056496</c:v>
                </c:pt>
                <c:pt idx="4550">
                  <c:v>10.852702775445399</c:v>
                </c:pt>
                <c:pt idx="4551">
                  <c:v>11.851544390251799</c:v>
                </c:pt>
                <c:pt idx="4552">
                  <c:v>14.0354327179391</c:v>
                </c:pt>
                <c:pt idx="4553">
                  <c:v>14.996623690263</c:v>
                </c:pt>
                <c:pt idx="4554">
                  <c:v>25.7163330398946</c:v>
                </c:pt>
                <c:pt idx="4555">
                  <c:v>15.0576239022817</c:v>
                </c:pt>
                <c:pt idx="4556">
                  <c:v>15.4053896258763</c:v>
                </c:pt>
                <c:pt idx="4557">
                  <c:v>13.3147552905452</c:v>
                </c:pt>
                <c:pt idx="4558">
                  <c:v>15.3617430569932</c:v>
                </c:pt>
                <c:pt idx="4559">
                  <c:v>11.8217119313212</c:v>
                </c:pt>
                <c:pt idx="4560">
                  <c:v>21.0410492599386</c:v>
                </c:pt>
                <c:pt idx="4561">
                  <c:v>7.3124440049538899</c:v>
                </c:pt>
                <c:pt idx="4562">
                  <c:v>13.273400456482101</c:v>
                </c:pt>
                <c:pt idx="4563">
                  <c:v>14.815759614829901</c:v>
                </c:pt>
                <c:pt idx="4564">
                  <c:v>16.6662292044693</c:v>
                </c:pt>
                <c:pt idx="4565">
                  <c:v>11.903204368889501</c:v>
                </c:pt>
                <c:pt idx="4566">
                  <c:v>13.933217157765601</c:v>
                </c:pt>
                <c:pt idx="4567">
                  <c:v>17.530708217183999</c:v>
                </c:pt>
                <c:pt idx="4568">
                  <c:v>7.02805366733815</c:v>
                </c:pt>
                <c:pt idx="4569">
                  <c:v>23.601731806774801</c:v>
                </c:pt>
                <c:pt idx="4570">
                  <c:v>13.5047042316864</c:v>
                </c:pt>
                <c:pt idx="4571">
                  <c:v>6.3635398227909903</c:v>
                </c:pt>
                <c:pt idx="4572">
                  <c:v>10.248018256452699</c:v>
                </c:pt>
                <c:pt idx="4573">
                  <c:v>20.8854986038194</c:v>
                </c:pt>
                <c:pt idx="4574">
                  <c:v>13.659676195463099</c:v>
                </c:pt>
                <c:pt idx="4575">
                  <c:v>12.7315690975158</c:v>
                </c:pt>
                <c:pt idx="4576">
                  <c:v>15.767572699442701</c:v>
                </c:pt>
                <c:pt idx="4577">
                  <c:v>15.5876960170663</c:v>
                </c:pt>
                <c:pt idx="4578">
                  <c:v>20.1206525914473</c:v>
                </c:pt>
                <c:pt idx="4579">
                  <c:v>23.488657202288799</c:v>
                </c:pt>
                <c:pt idx="4580">
                  <c:v>11.4477491497448</c:v>
                </c:pt>
                <c:pt idx="4581">
                  <c:v>15.1176616745062</c:v>
                </c:pt>
                <c:pt idx="4582">
                  <c:v>15.4013373527897</c:v>
                </c:pt>
                <c:pt idx="4583">
                  <c:v>22.488239142592601</c:v>
                </c:pt>
                <c:pt idx="4584">
                  <c:v>19.369257455644998</c:v>
                </c:pt>
                <c:pt idx="4585">
                  <c:v>25.822655771285799</c:v>
                </c:pt>
                <c:pt idx="4586">
                  <c:v>14.853610918649499</c:v>
                </c:pt>
                <c:pt idx="4587">
                  <c:v>15.4278891616111</c:v>
                </c:pt>
                <c:pt idx="4588">
                  <c:v>11.260893192900999</c:v>
                </c:pt>
                <c:pt idx="4589">
                  <c:v>18.7215348731023</c:v>
                </c:pt>
                <c:pt idx="4590">
                  <c:v>14.3052668662499</c:v>
                </c:pt>
                <c:pt idx="4591">
                  <c:v>16.8621927301642</c:v>
                </c:pt>
                <c:pt idx="4592">
                  <c:v>19.219826773028</c:v>
                </c:pt>
                <c:pt idx="4593">
                  <c:v>17.805400436199601</c:v>
                </c:pt>
                <c:pt idx="4594">
                  <c:v>20.357597603483701</c:v>
                </c:pt>
                <c:pt idx="4595">
                  <c:v>9.1920320688244797</c:v>
                </c:pt>
                <c:pt idx="4596">
                  <c:v>11.7735767364399</c:v>
                </c:pt>
                <c:pt idx="4597">
                  <c:v>9.7613253232053108</c:v>
                </c:pt>
                <c:pt idx="4598">
                  <c:v>14.5183081118229</c:v>
                </c:pt>
                <c:pt idx="4599">
                  <c:v>18.8173863639602</c:v>
                </c:pt>
                <c:pt idx="4600">
                  <c:v>18.1781763639015</c:v>
                </c:pt>
                <c:pt idx="4601">
                  <c:v>9.3163902482581999</c:v>
                </c:pt>
                <c:pt idx="4602">
                  <c:v>21.297079311850499</c:v>
                </c:pt>
                <c:pt idx="4603">
                  <c:v>17.579079974619798</c:v>
                </c:pt>
                <c:pt idx="4604">
                  <c:v>22.5927329803805</c:v>
                </c:pt>
                <c:pt idx="4605">
                  <c:v>12.030783778149001</c:v>
                </c:pt>
                <c:pt idx="4606">
                  <c:v>12.079770567588501</c:v>
                </c:pt>
                <c:pt idx="4607">
                  <c:v>15.568526824538999</c:v>
                </c:pt>
                <c:pt idx="4608">
                  <c:v>22.4067350891745</c:v>
                </c:pt>
                <c:pt idx="4609">
                  <c:v>9.0931954058096593</c:v>
                </c:pt>
                <c:pt idx="4610">
                  <c:v>16.206225675535499</c:v>
                </c:pt>
                <c:pt idx="4611">
                  <c:v>20.655960258210602</c:v>
                </c:pt>
                <c:pt idx="4612">
                  <c:v>19.1812616228301</c:v>
                </c:pt>
                <c:pt idx="4613">
                  <c:v>16.828502979018399</c:v>
                </c:pt>
                <c:pt idx="4614">
                  <c:v>18.5848936386408</c:v>
                </c:pt>
                <c:pt idx="4615">
                  <c:v>21.814751290680899</c:v>
                </c:pt>
                <c:pt idx="4616">
                  <c:v>15.9746255519171</c:v>
                </c:pt>
                <c:pt idx="4617">
                  <c:v>10.175825686955299</c:v>
                </c:pt>
                <c:pt idx="4618">
                  <c:v>18.3870395857756</c:v>
                </c:pt>
                <c:pt idx="4619">
                  <c:v>25.175157567081399</c:v>
                </c:pt>
                <c:pt idx="4620">
                  <c:v>12.3833891662632</c:v>
                </c:pt>
                <c:pt idx="4621">
                  <c:v>10.028969824224401</c:v>
                </c:pt>
                <c:pt idx="4622">
                  <c:v>15.586688021443599</c:v>
                </c:pt>
                <c:pt idx="4623">
                  <c:v>16.1086562674436</c:v>
                </c:pt>
                <c:pt idx="4624">
                  <c:v>16.696379420575099</c:v>
                </c:pt>
                <c:pt idx="4625">
                  <c:v>21.2235702968173</c:v>
                </c:pt>
                <c:pt idx="4626">
                  <c:v>18.555395078443599</c:v>
                </c:pt>
                <c:pt idx="4627">
                  <c:v>20.992587231622199</c:v>
                </c:pt>
                <c:pt idx="4628">
                  <c:v>10.293800890371401</c:v>
                </c:pt>
                <c:pt idx="4629">
                  <c:v>22.685941199928902</c:v>
                </c:pt>
                <c:pt idx="4630">
                  <c:v>17.187233957356401</c:v>
                </c:pt>
                <c:pt idx="4631">
                  <c:v>13.7297443330893</c:v>
                </c:pt>
                <c:pt idx="4632">
                  <c:v>11.239026953059399</c:v>
                </c:pt>
                <c:pt idx="4633">
                  <c:v>23.153970540397498</c:v>
                </c:pt>
                <c:pt idx="4634">
                  <c:v>9.1719661224686799</c:v>
                </c:pt>
                <c:pt idx="4635">
                  <c:v>14.548457355095501</c:v>
                </c:pt>
                <c:pt idx="4636">
                  <c:v>12.3480206426644</c:v>
                </c:pt>
                <c:pt idx="4637">
                  <c:v>13.9877631922337</c:v>
                </c:pt>
                <c:pt idx="4638">
                  <c:v>19.396923271736298</c:v>
                </c:pt>
                <c:pt idx="4639">
                  <c:v>9.8963212959328093</c:v>
                </c:pt>
                <c:pt idx="4640">
                  <c:v>12.733978699045201</c:v>
                </c:pt>
                <c:pt idx="4641">
                  <c:v>7.8180715735037998</c:v>
                </c:pt>
                <c:pt idx="4642">
                  <c:v>17.794129006020299</c:v>
                </c:pt>
                <c:pt idx="4643">
                  <c:v>17.635243578822699</c:v>
                </c:pt>
                <c:pt idx="4644">
                  <c:v>8.5232223095913096</c:v>
                </c:pt>
                <c:pt idx="4645">
                  <c:v>19.703012127721198</c:v>
                </c:pt>
                <c:pt idx="4646">
                  <c:v>9.7273803804166299</c:v>
                </c:pt>
                <c:pt idx="4647">
                  <c:v>21.586088309931899</c:v>
                </c:pt>
                <c:pt idx="4648">
                  <c:v>7.2726652939661598</c:v>
                </c:pt>
                <c:pt idx="4649">
                  <c:v>13.188447091254501</c:v>
                </c:pt>
                <c:pt idx="4650">
                  <c:v>17.265649885626399</c:v>
                </c:pt>
                <c:pt idx="4651">
                  <c:v>12.933677659595199</c:v>
                </c:pt>
                <c:pt idx="4652">
                  <c:v>13.166323808214299</c:v>
                </c:pt>
                <c:pt idx="4653">
                  <c:v>15.045525107347499</c:v>
                </c:pt>
                <c:pt idx="4654">
                  <c:v>18.933419747180999</c:v>
                </c:pt>
                <c:pt idx="4655">
                  <c:v>10.5664038911424</c:v>
                </c:pt>
                <c:pt idx="4656">
                  <c:v>16.5191933102893</c:v>
                </c:pt>
                <c:pt idx="4657">
                  <c:v>15.6024560259442</c:v>
                </c:pt>
                <c:pt idx="4658">
                  <c:v>24.609642857293299</c:v>
                </c:pt>
                <c:pt idx="4659">
                  <c:v>13.6734522675672</c:v>
                </c:pt>
                <c:pt idx="4660">
                  <c:v>20.3726910636877</c:v>
                </c:pt>
                <c:pt idx="4661">
                  <c:v>13.840653553714599</c:v>
                </c:pt>
                <c:pt idx="4662">
                  <c:v>7.1159012581963896</c:v>
                </c:pt>
                <c:pt idx="4663">
                  <c:v>10.2596400045122</c:v>
                </c:pt>
                <c:pt idx="4664">
                  <c:v>12.8786666242262</c:v>
                </c:pt>
                <c:pt idx="4665">
                  <c:v>15.9726017941913</c:v>
                </c:pt>
                <c:pt idx="4666">
                  <c:v>17.156618982852699</c:v>
                </c:pt>
                <c:pt idx="4667">
                  <c:v>18.625106288816301</c:v>
                </c:pt>
                <c:pt idx="4668">
                  <c:v>14.748393736355</c:v>
                </c:pt>
                <c:pt idx="4669">
                  <c:v>16.129723173060601</c:v>
                </c:pt>
                <c:pt idx="4670">
                  <c:v>19.726011824426099</c:v>
                </c:pt>
                <c:pt idx="4671">
                  <c:v>14.7454364695383</c:v>
                </c:pt>
                <c:pt idx="4672">
                  <c:v>17.6488098396763</c:v>
                </c:pt>
                <c:pt idx="4673">
                  <c:v>17.291131711389799</c:v>
                </c:pt>
                <c:pt idx="4674">
                  <c:v>27.198201703526301</c:v>
                </c:pt>
                <c:pt idx="4675">
                  <c:v>26.271427108533199</c:v>
                </c:pt>
                <c:pt idx="4676">
                  <c:v>16.0531590721722</c:v>
                </c:pt>
                <c:pt idx="4677">
                  <c:v>13.876703359908401</c:v>
                </c:pt>
                <c:pt idx="4678">
                  <c:v>21.7713022985401</c:v>
                </c:pt>
                <c:pt idx="4679">
                  <c:v>18.214849256583001</c:v>
                </c:pt>
                <c:pt idx="4680">
                  <c:v>10.365366280411999</c:v>
                </c:pt>
                <c:pt idx="4681">
                  <c:v>14.433067194828499</c:v>
                </c:pt>
                <c:pt idx="4682">
                  <c:v>22.364918091974801</c:v>
                </c:pt>
                <c:pt idx="4683">
                  <c:v>10.856262444900199</c:v>
                </c:pt>
                <c:pt idx="4684">
                  <c:v>16.751814535470398</c:v>
                </c:pt>
                <c:pt idx="4685">
                  <c:v>10.520715221548301</c:v>
                </c:pt>
                <c:pt idx="4686">
                  <c:v>12.8934359297578</c:v>
                </c:pt>
                <c:pt idx="4687">
                  <c:v>15.420084352612299</c:v>
                </c:pt>
                <c:pt idx="4688">
                  <c:v>15.0118842474917</c:v>
                </c:pt>
                <c:pt idx="4689">
                  <c:v>17.563775593043701</c:v>
                </c:pt>
                <c:pt idx="4690">
                  <c:v>9.2834013118342398</c:v>
                </c:pt>
                <c:pt idx="4691">
                  <c:v>12.3990361802195</c:v>
                </c:pt>
                <c:pt idx="4692">
                  <c:v>20.780004029947001</c:v>
                </c:pt>
                <c:pt idx="4693">
                  <c:v>23.7498698757488</c:v>
                </c:pt>
                <c:pt idx="4694">
                  <c:v>11.7345888086125</c:v>
                </c:pt>
                <c:pt idx="4695">
                  <c:v>19.091266332270902</c:v>
                </c:pt>
                <c:pt idx="4696">
                  <c:v>18.8352976310813</c:v>
                </c:pt>
                <c:pt idx="4697">
                  <c:v>16.013395991186901</c:v>
                </c:pt>
                <c:pt idx="4698">
                  <c:v>12.5889025126575</c:v>
                </c:pt>
                <c:pt idx="4699">
                  <c:v>16.540722040791401</c:v>
                </c:pt>
                <c:pt idx="4700">
                  <c:v>11.132971590649399</c:v>
                </c:pt>
                <c:pt idx="4701">
                  <c:v>11.7328349307968</c:v>
                </c:pt>
                <c:pt idx="4702">
                  <c:v>12.528769133786099</c:v>
                </c:pt>
                <c:pt idx="4703">
                  <c:v>13.7432091770009</c:v>
                </c:pt>
                <c:pt idx="4704">
                  <c:v>20.402303979335102</c:v>
                </c:pt>
                <c:pt idx="4705">
                  <c:v>16.129639714038401</c:v>
                </c:pt>
                <c:pt idx="4706">
                  <c:v>17.898804367093099</c:v>
                </c:pt>
                <c:pt idx="4707">
                  <c:v>13.8839677870996</c:v>
                </c:pt>
                <c:pt idx="4708">
                  <c:v>16.0274856307642</c:v>
                </c:pt>
                <c:pt idx="4709">
                  <c:v>12.7856038374845</c:v>
                </c:pt>
                <c:pt idx="4710">
                  <c:v>16.222183725121301</c:v>
                </c:pt>
                <c:pt idx="4711">
                  <c:v>8.3385959727347601</c:v>
                </c:pt>
                <c:pt idx="4712">
                  <c:v>20.185843524228499</c:v>
                </c:pt>
                <c:pt idx="4713">
                  <c:v>12.502266149015201</c:v>
                </c:pt>
                <c:pt idx="4714">
                  <c:v>5.7819389359093796</c:v>
                </c:pt>
                <c:pt idx="4715">
                  <c:v>19.043490717262401</c:v>
                </c:pt>
                <c:pt idx="4716">
                  <c:v>13.508532386899001</c:v>
                </c:pt>
                <c:pt idx="4717">
                  <c:v>12.743715968476501</c:v>
                </c:pt>
                <c:pt idx="4718">
                  <c:v>20.2440696001444</c:v>
                </c:pt>
                <c:pt idx="4719">
                  <c:v>20.068410750181901</c:v>
                </c:pt>
                <c:pt idx="4720">
                  <c:v>7.3883144250357304</c:v>
                </c:pt>
                <c:pt idx="4721">
                  <c:v>13.4555172455223</c:v>
                </c:pt>
                <c:pt idx="4722">
                  <c:v>15.2779888923705</c:v>
                </c:pt>
                <c:pt idx="4723">
                  <c:v>18.108046745202401</c:v>
                </c:pt>
                <c:pt idx="4724">
                  <c:v>19.2946273647072</c:v>
                </c:pt>
                <c:pt idx="4725">
                  <c:v>16.687869108735299</c:v>
                </c:pt>
                <c:pt idx="4726">
                  <c:v>23.298639365197701</c:v>
                </c:pt>
                <c:pt idx="4727">
                  <c:v>22.477210517196799</c:v>
                </c:pt>
                <c:pt idx="4728">
                  <c:v>15.114914993172301</c:v>
                </c:pt>
                <c:pt idx="4729">
                  <c:v>17.783675895596598</c:v>
                </c:pt>
                <c:pt idx="4730">
                  <c:v>20.812375415519899</c:v>
                </c:pt>
                <c:pt idx="4731">
                  <c:v>23.299709878917898</c:v>
                </c:pt>
                <c:pt idx="4732">
                  <c:v>22.541954248231701</c:v>
                </c:pt>
                <c:pt idx="4733">
                  <c:v>11.0794233393682</c:v>
                </c:pt>
                <c:pt idx="4734">
                  <c:v>12.0955768236729</c:v>
                </c:pt>
                <c:pt idx="4735">
                  <c:v>18.902810038321501</c:v>
                </c:pt>
                <c:pt idx="4736">
                  <c:v>24.498115301977599</c:v>
                </c:pt>
                <c:pt idx="4737">
                  <c:v>11.2254949734969</c:v>
                </c:pt>
                <c:pt idx="4738">
                  <c:v>21.778047825924201</c:v>
                </c:pt>
                <c:pt idx="4739">
                  <c:v>14.1951088252658</c:v>
                </c:pt>
                <c:pt idx="4740">
                  <c:v>12.689213689385699</c:v>
                </c:pt>
                <c:pt idx="4741">
                  <c:v>8.3837614489180794</c:v>
                </c:pt>
                <c:pt idx="4742">
                  <c:v>17.411957799290001</c:v>
                </c:pt>
                <c:pt idx="4743">
                  <c:v>15.2832258455089</c:v>
                </c:pt>
                <c:pt idx="4744">
                  <c:v>18.074701070133798</c:v>
                </c:pt>
                <c:pt idx="4745">
                  <c:v>21.002599605133501</c:v>
                </c:pt>
                <c:pt idx="4746">
                  <c:v>16.380082313219599</c:v>
                </c:pt>
                <c:pt idx="4747">
                  <c:v>13.6787589053099</c:v>
                </c:pt>
                <c:pt idx="4748">
                  <c:v>18.270931505675598</c:v>
                </c:pt>
                <c:pt idx="4749">
                  <c:v>13.6267296470524</c:v>
                </c:pt>
                <c:pt idx="4750">
                  <c:v>9.9084270553373592</c:v>
                </c:pt>
                <c:pt idx="4751">
                  <c:v>10.001342883993299</c:v>
                </c:pt>
                <c:pt idx="4752">
                  <c:v>21.937860277173801</c:v>
                </c:pt>
                <c:pt idx="4753">
                  <c:v>14.0389845145372</c:v>
                </c:pt>
                <c:pt idx="4754">
                  <c:v>16.351560451588</c:v>
                </c:pt>
                <c:pt idx="4755">
                  <c:v>14.8861395423119</c:v>
                </c:pt>
                <c:pt idx="4756">
                  <c:v>21.734476417376602</c:v>
                </c:pt>
                <c:pt idx="4757">
                  <c:v>9.7753379015725095</c:v>
                </c:pt>
                <c:pt idx="4758">
                  <c:v>27.540973143377698</c:v>
                </c:pt>
                <c:pt idx="4759">
                  <c:v>15.437641745147999</c:v>
                </c:pt>
                <c:pt idx="4760">
                  <c:v>18.6050133965485</c:v>
                </c:pt>
                <c:pt idx="4761">
                  <c:v>19.2852683090703</c:v>
                </c:pt>
                <c:pt idx="4762">
                  <c:v>16.534674147420699</c:v>
                </c:pt>
                <c:pt idx="4763">
                  <c:v>14.344200540700999</c:v>
                </c:pt>
                <c:pt idx="4764">
                  <c:v>23.993236814172501</c:v>
                </c:pt>
                <c:pt idx="4765">
                  <c:v>13.683565595166</c:v>
                </c:pt>
                <c:pt idx="4766">
                  <c:v>9.0249661818255298</c:v>
                </c:pt>
                <c:pt idx="4767">
                  <c:v>15.357592451485599</c:v>
                </c:pt>
                <c:pt idx="4768">
                  <c:v>17.856661407258901</c:v>
                </c:pt>
                <c:pt idx="4769">
                  <c:v>14.817261474348699</c:v>
                </c:pt>
                <c:pt idx="4770">
                  <c:v>9.0330154837288106</c:v>
                </c:pt>
                <c:pt idx="4771">
                  <c:v>15.3497458432272</c:v>
                </c:pt>
                <c:pt idx="4772">
                  <c:v>15.63330013038</c:v>
                </c:pt>
                <c:pt idx="4773">
                  <c:v>14.6732046653427</c:v>
                </c:pt>
                <c:pt idx="4774">
                  <c:v>17.8973800067578</c:v>
                </c:pt>
                <c:pt idx="4775">
                  <c:v>17.325705721805701</c:v>
                </c:pt>
                <c:pt idx="4776">
                  <c:v>23.338494413148101</c:v>
                </c:pt>
                <c:pt idx="4777">
                  <c:v>15.629990300628601</c:v>
                </c:pt>
                <c:pt idx="4778">
                  <c:v>9.5386977502082395</c:v>
                </c:pt>
                <c:pt idx="4779">
                  <c:v>24.6562786543941</c:v>
                </c:pt>
                <c:pt idx="4780">
                  <c:v>16.664472923461599</c:v>
                </c:pt>
                <c:pt idx="4781">
                  <c:v>15.37329540935</c:v>
                </c:pt>
                <c:pt idx="4782">
                  <c:v>23.005793669220601</c:v>
                </c:pt>
                <c:pt idx="4783">
                  <c:v>14.0407289983133</c:v>
                </c:pt>
                <c:pt idx="4784">
                  <c:v>15.8305896721414</c:v>
                </c:pt>
                <c:pt idx="4785">
                  <c:v>18.5097138627196</c:v>
                </c:pt>
                <c:pt idx="4786">
                  <c:v>31.5786582813321</c:v>
                </c:pt>
                <c:pt idx="4787">
                  <c:v>20.333614883608899</c:v>
                </c:pt>
                <c:pt idx="4788">
                  <c:v>13.8433173786274</c:v>
                </c:pt>
                <c:pt idx="4789">
                  <c:v>12.9579415942165</c:v>
                </c:pt>
                <c:pt idx="4790">
                  <c:v>9.8149973323934603</c:v>
                </c:pt>
                <c:pt idx="4791">
                  <c:v>11.226117538064001</c:v>
                </c:pt>
                <c:pt idx="4792">
                  <c:v>12.2430582340995</c:v>
                </c:pt>
                <c:pt idx="4793">
                  <c:v>14.767751271750599</c:v>
                </c:pt>
                <c:pt idx="4794">
                  <c:v>26.9764367663171</c:v>
                </c:pt>
                <c:pt idx="4795">
                  <c:v>12.0127502926292</c:v>
                </c:pt>
                <c:pt idx="4796">
                  <c:v>12.0674371818504</c:v>
                </c:pt>
                <c:pt idx="4797">
                  <c:v>9.6541521338142395</c:v>
                </c:pt>
                <c:pt idx="4798">
                  <c:v>25.410341435612601</c:v>
                </c:pt>
                <c:pt idx="4799">
                  <c:v>12.1659198213039</c:v>
                </c:pt>
                <c:pt idx="4800">
                  <c:v>16.2391709083454</c:v>
                </c:pt>
                <c:pt idx="4801">
                  <c:v>13.843587259169601</c:v>
                </c:pt>
                <c:pt idx="4802">
                  <c:v>22.383575943894101</c:v>
                </c:pt>
                <c:pt idx="4803">
                  <c:v>10.1470159001246</c:v>
                </c:pt>
                <c:pt idx="4804">
                  <c:v>19.224995715984001</c:v>
                </c:pt>
                <c:pt idx="4805">
                  <c:v>7.5007608183857801</c:v>
                </c:pt>
                <c:pt idx="4806">
                  <c:v>10.695400978450101</c:v>
                </c:pt>
                <c:pt idx="4807">
                  <c:v>11.5373113157488</c:v>
                </c:pt>
                <c:pt idx="4808">
                  <c:v>9.3062819687297598</c:v>
                </c:pt>
                <c:pt idx="4809">
                  <c:v>17.3906505314899</c:v>
                </c:pt>
                <c:pt idx="4810">
                  <c:v>12.4528738881779</c:v>
                </c:pt>
                <c:pt idx="4811">
                  <c:v>16.042733649347898</c:v>
                </c:pt>
                <c:pt idx="4812">
                  <c:v>16.1097637645431</c:v>
                </c:pt>
                <c:pt idx="4813">
                  <c:v>20.722392777718301</c:v>
                </c:pt>
                <c:pt idx="4814">
                  <c:v>15.111289273399899</c:v>
                </c:pt>
                <c:pt idx="4815">
                  <c:v>14.8863425120795</c:v>
                </c:pt>
                <c:pt idx="4816">
                  <c:v>20.178258650095898</c:v>
                </c:pt>
                <c:pt idx="4817">
                  <c:v>11.837911197843599</c:v>
                </c:pt>
                <c:pt idx="4818">
                  <c:v>22.686498353737498</c:v>
                </c:pt>
                <c:pt idx="4819">
                  <c:v>18.1681192672681</c:v>
                </c:pt>
                <c:pt idx="4820">
                  <c:v>15.3855706299939</c:v>
                </c:pt>
                <c:pt idx="4821">
                  <c:v>12.846825722341601</c:v>
                </c:pt>
                <c:pt idx="4822">
                  <c:v>14.7180505958674</c:v>
                </c:pt>
                <c:pt idx="4823">
                  <c:v>21.778974337189801</c:v>
                </c:pt>
                <c:pt idx="4824">
                  <c:v>16.877663554950399</c:v>
                </c:pt>
                <c:pt idx="4825">
                  <c:v>14.0539472542693</c:v>
                </c:pt>
                <c:pt idx="4826">
                  <c:v>9.90043553674621</c:v>
                </c:pt>
                <c:pt idx="4827">
                  <c:v>17.1759402448439</c:v>
                </c:pt>
                <c:pt idx="4828">
                  <c:v>17.887004446368</c:v>
                </c:pt>
                <c:pt idx="4829">
                  <c:v>14.5473370243662</c:v>
                </c:pt>
                <c:pt idx="4830">
                  <c:v>20.957559333142001</c:v>
                </c:pt>
                <c:pt idx="4831">
                  <c:v>21.3304173238399</c:v>
                </c:pt>
                <c:pt idx="4832">
                  <c:v>7.76787683663491</c:v>
                </c:pt>
                <c:pt idx="4833">
                  <c:v>17.687625637443801</c:v>
                </c:pt>
                <c:pt idx="4834">
                  <c:v>21.221948043521301</c:v>
                </c:pt>
                <c:pt idx="4835">
                  <c:v>6.2207064114288899</c:v>
                </c:pt>
                <c:pt idx="4836">
                  <c:v>20.8263415826572</c:v>
                </c:pt>
                <c:pt idx="4837">
                  <c:v>14.2558943952848</c:v>
                </c:pt>
                <c:pt idx="4838">
                  <c:v>14.113485054722</c:v>
                </c:pt>
                <c:pt idx="4839">
                  <c:v>14.879139811158</c:v>
                </c:pt>
                <c:pt idx="4840">
                  <c:v>16.983900258737599</c:v>
                </c:pt>
                <c:pt idx="4841">
                  <c:v>18.966488159089799</c:v>
                </c:pt>
                <c:pt idx="4842">
                  <c:v>20.941156453029301</c:v>
                </c:pt>
                <c:pt idx="4843">
                  <c:v>15.459765868131701</c:v>
                </c:pt>
                <c:pt idx="4844">
                  <c:v>19.616448012417099</c:v>
                </c:pt>
                <c:pt idx="4845">
                  <c:v>13.9190189876649</c:v>
                </c:pt>
                <c:pt idx="4846">
                  <c:v>12.807792069389601</c:v>
                </c:pt>
                <c:pt idx="4847">
                  <c:v>13.787144242601</c:v>
                </c:pt>
                <c:pt idx="4848">
                  <c:v>14.2450593601819</c:v>
                </c:pt>
                <c:pt idx="4849">
                  <c:v>15.279213571358801</c:v>
                </c:pt>
                <c:pt idx="4850">
                  <c:v>15.947706617588301</c:v>
                </c:pt>
                <c:pt idx="4851">
                  <c:v>20.030416487920601</c:v>
                </c:pt>
                <c:pt idx="4852">
                  <c:v>17.205487896482602</c:v>
                </c:pt>
                <c:pt idx="4853">
                  <c:v>14.542063948145801</c:v>
                </c:pt>
                <c:pt idx="4854">
                  <c:v>16.580826550137999</c:v>
                </c:pt>
                <c:pt idx="4855">
                  <c:v>9.4947808858220295</c:v>
                </c:pt>
                <c:pt idx="4856">
                  <c:v>25.690072548722899</c:v>
                </c:pt>
                <c:pt idx="4857">
                  <c:v>19.908864317277299</c:v>
                </c:pt>
                <c:pt idx="4858">
                  <c:v>9.5606051913382508</c:v>
                </c:pt>
                <c:pt idx="4859">
                  <c:v>14.5441202453503</c:v>
                </c:pt>
                <c:pt idx="4860">
                  <c:v>17.729663191147299</c:v>
                </c:pt>
                <c:pt idx="4861">
                  <c:v>19.0903024427998</c:v>
                </c:pt>
                <c:pt idx="4862">
                  <c:v>11.1426118088467</c:v>
                </c:pt>
                <c:pt idx="4863">
                  <c:v>11.9913096765299</c:v>
                </c:pt>
                <c:pt idx="4864">
                  <c:v>13.743258075366899</c:v>
                </c:pt>
                <c:pt idx="4865">
                  <c:v>15.345382850315501</c:v>
                </c:pt>
                <c:pt idx="4866">
                  <c:v>13.362802414154601</c:v>
                </c:pt>
                <c:pt idx="4867">
                  <c:v>8.9172028934885805</c:v>
                </c:pt>
                <c:pt idx="4868">
                  <c:v>15.517669175237</c:v>
                </c:pt>
                <c:pt idx="4869">
                  <c:v>24.328187635534899</c:v>
                </c:pt>
                <c:pt idx="4870">
                  <c:v>7.3042105041470897</c:v>
                </c:pt>
                <c:pt idx="4871">
                  <c:v>14.1846921391171</c:v>
                </c:pt>
                <c:pt idx="4872">
                  <c:v>23.507964769238601</c:v>
                </c:pt>
                <c:pt idx="4873">
                  <c:v>23.3936199144783</c:v>
                </c:pt>
                <c:pt idx="4874">
                  <c:v>12.570501148875699</c:v>
                </c:pt>
                <c:pt idx="4875">
                  <c:v>24.847755416301599</c:v>
                </c:pt>
                <c:pt idx="4876">
                  <c:v>18.890116973932798</c:v>
                </c:pt>
                <c:pt idx="4877">
                  <c:v>7.8200556517376603</c:v>
                </c:pt>
                <c:pt idx="4878">
                  <c:v>19.833422209582299</c:v>
                </c:pt>
                <c:pt idx="4879">
                  <c:v>18.0674846067209</c:v>
                </c:pt>
                <c:pt idx="4880">
                  <c:v>22.351370968706799</c:v>
                </c:pt>
                <c:pt idx="4881">
                  <c:v>16.238837561442502</c:v>
                </c:pt>
                <c:pt idx="4882">
                  <c:v>12.5863675493957</c:v>
                </c:pt>
                <c:pt idx="4883">
                  <c:v>11.724027219137399</c:v>
                </c:pt>
                <c:pt idx="4884">
                  <c:v>15.325387653809299</c:v>
                </c:pt>
                <c:pt idx="4885">
                  <c:v>13.948347175653501</c:v>
                </c:pt>
                <c:pt idx="4886">
                  <c:v>12.879658198507601</c:v>
                </c:pt>
                <c:pt idx="4887">
                  <c:v>18.077043354143001</c:v>
                </c:pt>
                <c:pt idx="4888">
                  <c:v>19.143655993832699</c:v>
                </c:pt>
                <c:pt idx="4889">
                  <c:v>17.618748311519699</c:v>
                </c:pt>
                <c:pt idx="4890">
                  <c:v>6.0106526925672403</c:v>
                </c:pt>
                <c:pt idx="4891">
                  <c:v>20.743796839018199</c:v>
                </c:pt>
                <c:pt idx="4892">
                  <c:v>16.0138626882968</c:v>
                </c:pt>
                <c:pt idx="4893">
                  <c:v>17.694127115403202</c:v>
                </c:pt>
                <c:pt idx="4894">
                  <c:v>16.249575810931301</c:v>
                </c:pt>
                <c:pt idx="4895">
                  <c:v>17.969847702661401</c:v>
                </c:pt>
                <c:pt idx="4896">
                  <c:v>19.3467966643869</c:v>
                </c:pt>
                <c:pt idx="4897">
                  <c:v>16.119328776187601</c:v>
                </c:pt>
                <c:pt idx="4898">
                  <c:v>14.2175575349822</c:v>
                </c:pt>
                <c:pt idx="4899">
                  <c:v>11.013075689042701</c:v>
                </c:pt>
                <c:pt idx="4900">
                  <c:v>7.8717310664527496</c:v>
                </c:pt>
                <c:pt idx="4901">
                  <c:v>14.8966854218111</c:v>
                </c:pt>
                <c:pt idx="4902">
                  <c:v>11.0122948022887</c:v>
                </c:pt>
                <c:pt idx="4903">
                  <c:v>18.4769552609642</c:v>
                </c:pt>
                <c:pt idx="4904">
                  <c:v>9.0943443437111497</c:v>
                </c:pt>
                <c:pt idx="4905">
                  <c:v>16.219234894959801</c:v>
                </c:pt>
                <c:pt idx="4906">
                  <c:v>15.0018191231591</c:v>
                </c:pt>
                <c:pt idx="4907">
                  <c:v>21.323851662621198</c:v>
                </c:pt>
                <c:pt idx="4908">
                  <c:v>7.6073428332100299</c:v>
                </c:pt>
                <c:pt idx="4909">
                  <c:v>15.7760131503364</c:v>
                </c:pt>
                <c:pt idx="4910">
                  <c:v>13.651860725789801</c:v>
                </c:pt>
                <c:pt idx="4911">
                  <c:v>17.856376751833601</c:v>
                </c:pt>
                <c:pt idx="4912">
                  <c:v>8.54802006150544</c:v>
                </c:pt>
                <c:pt idx="4913">
                  <c:v>15.354837970150101</c:v>
                </c:pt>
                <c:pt idx="4914">
                  <c:v>23.048749175969999</c:v>
                </c:pt>
                <c:pt idx="4915">
                  <c:v>12.7693423341167</c:v>
                </c:pt>
                <c:pt idx="4916">
                  <c:v>21.224207914586</c:v>
                </c:pt>
                <c:pt idx="4917">
                  <c:v>20.525498679006201</c:v>
                </c:pt>
                <c:pt idx="4918">
                  <c:v>18.5923966714305</c:v>
                </c:pt>
                <c:pt idx="4919">
                  <c:v>17.355774765517602</c:v>
                </c:pt>
                <c:pt idx="4920">
                  <c:v>19.5510287717489</c:v>
                </c:pt>
                <c:pt idx="4921">
                  <c:v>20.395758745333001</c:v>
                </c:pt>
                <c:pt idx="4922">
                  <c:v>15.006736313957701</c:v>
                </c:pt>
                <c:pt idx="4923">
                  <c:v>15.416290571978999</c:v>
                </c:pt>
                <c:pt idx="4924">
                  <c:v>10.5882763549575</c:v>
                </c:pt>
                <c:pt idx="4925">
                  <c:v>14.5296823932977</c:v>
                </c:pt>
                <c:pt idx="4926">
                  <c:v>20.248476310717201</c:v>
                </c:pt>
                <c:pt idx="4927">
                  <c:v>17.8391982041124</c:v>
                </c:pt>
                <c:pt idx="4928">
                  <c:v>13.8037495436671</c:v>
                </c:pt>
                <c:pt idx="4929">
                  <c:v>15.500559703799899</c:v>
                </c:pt>
                <c:pt idx="4930">
                  <c:v>10.3306970161722</c:v>
                </c:pt>
                <c:pt idx="4931">
                  <c:v>18.988365468198701</c:v>
                </c:pt>
                <c:pt idx="4932">
                  <c:v>12.7912080276863</c:v>
                </c:pt>
                <c:pt idx="4933">
                  <c:v>22.334202584921101</c:v>
                </c:pt>
                <c:pt idx="4934">
                  <c:v>17.0261426990219</c:v>
                </c:pt>
                <c:pt idx="4935">
                  <c:v>14.825643161824001</c:v>
                </c:pt>
                <c:pt idx="4936">
                  <c:v>13.3169709724108</c:v>
                </c:pt>
                <c:pt idx="4937">
                  <c:v>13.851996541744001</c:v>
                </c:pt>
                <c:pt idx="4938">
                  <c:v>9.1531893218887603</c:v>
                </c:pt>
                <c:pt idx="4939">
                  <c:v>16.392048278290101</c:v>
                </c:pt>
                <c:pt idx="4940">
                  <c:v>16.454967919260898</c:v>
                </c:pt>
                <c:pt idx="4941">
                  <c:v>15.7862720865231</c:v>
                </c:pt>
                <c:pt idx="4942">
                  <c:v>25.158806690813599</c:v>
                </c:pt>
                <c:pt idx="4943">
                  <c:v>7.9077987679526798</c:v>
                </c:pt>
                <c:pt idx="4944">
                  <c:v>8.2770591618690492</c:v>
                </c:pt>
                <c:pt idx="4945">
                  <c:v>14.1429961018728</c:v>
                </c:pt>
                <c:pt idx="4946">
                  <c:v>6.8688313199984696</c:v>
                </c:pt>
                <c:pt idx="4947">
                  <c:v>15.022889850956499</c:v>
                </c:pt>
                <c:pt idx="4948">
                  <c:v>17.6748988777173</c:v>
                </c:pt>
                <c:pt idx="4949">
                  <c:v>19.076658713131799</c:v>
                </c:pt>
                <c:pt idx="4950">
                  <c:v>24.7818130332052</c:v>
                </c:pt>
                <c:pt idx="4951">
                  <c:v>16.028862426562199</c:v>
                </c:pt>
                <c:pt idx="4952">
                  <c:v>28.6489607926734</c:v>
                </c:pt>
                <c:pt idx="4953">
                  <c:v>10.059559935802801</c:v>
                </c:pt>
                <c:pt idx="4954">
                  <c:v>12.281713824852</c:v>
                </c:pt>
                <c:pt idx="4955">
                  <c:v>13.8693839456307</c:v>
                </c:pt>
                <c:pt idx="4956">
                  <c:v>16.559554877026301</c:v>
                </c:pt>
                <c:pt idx="4957">
                  <c:v>11.7098080187522</c:v>
                </c:pt>
                <c:pt idx="4958">
                  <c:v>20.379250965976301</c:v>
                </c:pt>
                <c:pt idx="4959">
                  <c:v>16.350265053279902</c:v>
                </c:pt>
                <c:pt idx="4960">
                  <c:v>12.049946072225699</c:v>
                </c:pt>
                <c:pt idx="4961">
                  <c:v>17.769401038484101</c:v>
                </c:pt>
                <c:pt idx="4962">
                  <c:v>13.9505121808161</c:v>
                </c:pt>
                <c:pt idx="4963">
                  <c:v>14.0819190879829</c:v>
                </c:pt>
                <c:pt idx="4964">
                  <c:v>15.501067269045899</c:v>
                </c:pt>
                <c:pt idx="4965">
                  <c:v>10.981266355903999</c:v>
                </c:pt>
                <c:pt idx="4966">
                  <c:v>18.7099033714006</c:v>
                </c:pt>
                <c:pt idx="4967">
                  <c:v>14.2020783259439</c:v>
                </c:pt>
                <c:pt idx="4968">
                  <c:v>18.1296109801171</c:v>
                </c:pt>
                <c:pt idx="4969">
                  <c:v>23.962160085099601</c:v>
                </c:pt>
                <c:pt idx="4970">
                  <c:v>16.100182489984</c:v>
                </c:pt>
                <c:pt idx="4971">
                  <c:v>19.585890498566599</c:v>
                </c:pt>
                <c:pt idx="4972">
                  <c:v>13.747193025100501</c:v>
                </c:pt>
                <c:pt idx="4973">
                  <c:v>13.8442551502564</c:v>
                </c:pt>
                <c:pt idx="4974">
                  <c:v>16.126808396963298</c:v>
                </c:pt>
                <c:pt idx="4975">
                  <c:v>14.884548769143001</c:v>
                </c:pt>
                <c:pt idx="4976">
                  <c:v>16.090652102851099</c:v>
                </c:pt>
                <c:pt idx="4977">
                  <c:v>8.6517750845254309</c:v>
                </c:pt>
                <c:pt idx="4978">
                  <c:v>21.021714134359399</c:v>
                </c:pt>
                <c:pt idx="4979">
                  <c:v>9.0306173533972505</c:v>
                </c:pt>
                <c:pt idx="4980">
                  <c:v>9.9804966333450693</c:v>
                </c:pt>
                <c:pt idx="4981">
                  <c:v>17.494464064773201</c:v>
                </c:pt>
                <c:pt idx="4982">
                  <c:v>14.2827151129671</c:v>
                </c:pt>
                <c:pt idx="4983">
                  <c:v>17.1863444509302</c:v>
                </c:pt>
                <c:pt idx="4984">
                  <c:v>10.1904373541773</c:v>
                </c:pt>
                <c:pt idx="4985">
                  <c:v>18.9783029662503</c:v>
                </c:pt>
                <c:pt idx="4986">
                  <c:v>10.0408582794264</c:v>
                </c:pt>
                <c:pt idx="4987">
                  <c:v>14.988939844431</c:v>
                </c:pt>
                <c:pt idx="4988">
                  <c:v>20.670794563631901</c:v>
                </c:pt>
                <c:pt idx="4989">
                  <c:v>12.3327848091668</c:v>
                </c:pt>
                <c:pt idx="4990">
                  <c:v>14.749345210625499</c:v>
                </c:pt>
                <c:pt idx="4991">
                  <c:v>12.994201788517699</c:v>
                </c:pt>
                <c:pt idx="4992">
                  <c:v>12.4872758047626</c:v>
                </c:pt>
                <c:pt idx="4993">
                  <c:v>14.221700718982699</c:v>
                </c:pt>
                <c:pt idx="4994">
                  <c:v>14.3834867552112</c:v>
                </c:pt>
                <c:pt idx="4995">
                  <c:v>13.306469324403199</c:v>
                </c:pt>
                <c:pt idx="4996">
                  <c:v>17.1449880795181</c:v>
                </c:pt>
                <c:pt idx="4997">
                  <c:v>8.7536419452863203</c:v>
                </c:pt>
                <c:pt idx="4998">
                  <c:v>18.818433542595599</c:v>
                </c:pt>
                <c:pt idx="4999">
                  <c:v>25.971366347516401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5F-4392-B0D9-068905404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7000608"/>
        <c:axId val="-943906864"/>
      </c:scatterChart>
      <c:valAx>
        <c:axId val="-947000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3906864"/>
        <c:crosses val="autoZero"/>
        <c:crossBetween val="midCat"/>
      </c:valAx>
      <c:valAx>
        <c:axId val="-94390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Pred4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0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prediction2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14052347892742612"/>
                  <c:y val="-8.41509740859857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yriad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Sheet1!$A$2:$A$300</c:f>
              <c:numCache>
                <c:formatCode>General</c:formatCode>
                <c:ptCount val="299"/>
                <c:pt idx="0">
                  <c:v>17</c:v>
                </c:pt>
                <c:pt idx="1">
                  <c:v>39</c:v>
                </c:pt>
                <c:pt idx="2">
                  <c:v>1</c:v>
                </c:pt>
                <c:pt idx="3">
                  <c:v>27</c:v>
                </c:pt>
                <c:pt idx="4">
                  <c:v>67</c:v>
                </c:pt>
                <c:pt idx="5">
                  <c:v>33</c:v>
                </c:pt>
                <c:pt idx="6">
                  <c:v>2</c:v>
                </c:pt>
                <c:pt idx="7">
                  <c:v>82</c:v>
                </c:pt>
                <c:pt idx="8">
                  <c:v>67</c:v>
                </c:pt>
                <c:pt idx="9">
                  <c:v>67</c:v>
                </c:pt>
                <c:pt idx="10">
                  <c:v>27</c:v>
                </c:pt>
                <c:pt idx="11">
                  <c:v>84</c:v>
                </c:pt>
                <c:pt idx="12">
                  <c:v>22</c:v>
                </c:pt>
                <c:pt idx="13">
                  <c:v>89</c:v>
                </c:pt>
                <c:pt idx="14">
                  <c:v>69</c:v>
                </c:pt>
                <c:pt idx="15">
                  <c:v>71</c:v>
                </c:pt>
                <c:pt idx="16">
                  <c:v>90</c:v>
                </c:pt>
                <c:pt idx="17">
                  <c:v>86</c:v>
                </c:pt>
                <c:pt idx="18">
                  <c:v>64</c:v>
                </c:pt>
                <c:pt idx="19">
                  <c:v>88</c:v>
                </c:pt>
                <c:pt idx="20">
                  <c:v>40</c:v>
                </c:pt>
                <c:pt idx="21">
                  <c:v>53</c:v>
                </c:pt>
                <c:pt idx="22">
                  <c:v>88</c:v>
                </c:pt>
                <c:pt idx="23">
                  <c:v>95</c:v>
                </c:pt>
                <c:pt idx="24">
                  <c:v>12</c:v>
                </c:pt>
                <c:pt idx="25">
                  <c:v>67</c:v>
                </c:pt>
                <c:pt idx="26">
                  <c:v>4</c:v>
                </c:pt>
                <c:pt idx="27">
                  <c:v>51</c:v>
                </c:pt>
                <c:pt idx="28">
                  <c:v>81</c:v>
                </c:pt>
                <c:pt idx="29">
                  <c:v>33</c:v>
                </c:pt>
                <c:pt idx="30">
                  <c:v>58</c:v>
                </c:pt>
                <c:pt idx="31">
                  <c:v>84</c:v>
                </c:pt>
                <c:pt idx="32">
                  <c:v>73</c:v>
                </c:pt>
                <c:pt idx="33">
                  <c:v>39</c:v>
                </c:pt>
                <c:pt idx="34">
                  <c:v>1</c:v>
                </c:pt>
                <c:pt idx="35">
                  <c:v>73</c:v>
                </c:pt>
                <c:pt idx="36">
                  <c:v>20</c:v>
                </c:pt>
                <c:pt idx="37">
                  <c:v>31</c:v>
                </c:pt>
                <c:pt idx="38">
                  <c:v>22</c:v>
                </c:pt>
                <c:pt idx="39">
                  <c:v>26</c:v>
                </c:pt>
                <c:pt idx="40">
                  <c:v>72</c:v>
                </c:pt>
                <c:pt idx="41">
                  <c:v>29</c:v>
                </c:pt>
                <c:pt idx="42">
                  <c:v>26</c:v>
                </c:pt>
                <c:pt idx="43">
                  <c:v>64</c:v>
                </c:pt>
                <c:pt idx="44">
                  <c:v>96</c:v>
                </c:pt>
                <c:pt idx="45">
                  <c:v>14</c:v>
                </c:pt>
                <c:pt idx="46">
                  <c:v>47</c:v>
                </c:pt>
                <c:pt idx="47">
                  <c:v>57</c:v>
                </c:pt>
                <c:pt idx="48">
                  <c:v>60</c:v>
                </c:pt>
                <c:pt idx="49">
                  <c:v>2</c:v>
                </c:pt>
                <c:pt idx="50">
                  <c:v>17</c:v>
                </c:pt>
                <c:pt idx="51">
                  <c:v>39</c:v>
                </c:pt>
                <c:pt idx="52">
                  <c:v>41</c:v>
                </c:pt>
                <c:pt idx="53">
                  <c:v>96</c:v>
                </c:pt>
                <c:pt idx="54">
                  <c:v>63</c:v>
                </c:pt>
                <c:pt idx="55">
                  <c:v>69</c:v>
                </c:pt>
                <c:pt idx="56">
                  <c:v>98</c:v>
                </c:pt>
                <c:pt idx="57">
                  <c:v>20</c:v>
                </c:pt>
                <c:pt idx="58">
                  <c:v>45</c:v>
                </c:pt>
                <c:pt idx="59">
                  <c:v>97</c:v>
                </c:pt>
                <c:pt idx="60">
                  <c:v>50</c:v>
                </c:pt>
                <c:pt idx="61">
                  <c:v>21</c:v>
                </c:pt>
                <c:pt idx="62">
                  <c:v>64</c:v>
                </c:pt>
                <c:pt idx="63">
                  <c:v>86</c:v>
                </c:pt>
                <c:pt idx="64">
                  <c:v>51</c:v>
                </c:pt>
                <c:pt idx="65">
                  <c:v>69</c:v>
                </c:pt>
                <c:pt idx="66">
                  <c:v>3</c:v>
                </c:pt>
                <c:pt idx="67">
                  <c:v>23</c:v>
                </c:pt>
                <c:pt idx="68">
                  <c:v>30</c:v>
                </c:pt>
                <c:pt idx="69">
                  <c:v>69</c:v>
                </c:pt>
                <c:pt idx="70">
                  <c:v>92</c:v>
                </c:pt>
                <c:pt idx="71">
                  <c:v>75</c:v>
                </c:pt>
                <c:pt idx="72">
                  <c:v>53</c:v>
                </c:pt>
                <c:pt idx="73">
                  <c:v>28</c:v>
                </c:pt>
                <c:pt idx="74">
                  <c:v>24</c:v>
                </c:pt>
                <c:pt idx="75">
                  <c:v>20</c:v>
                </c:pt>
                <c:pt idx="76">
                  <c:v>84</c:v>
                </c:pt>
                <c:pt idx="77">
                  <c:v>64</c:v>
                </c:pt>
                <c:pt idx="78">
                  <c:v>30</c:v>
                </c:pt>
                <c:pt idx="79">
                  <c:v>93</c:v>
                </c:pt>
                <c:pt idx="80">
                  <c:v>41</c:v>
                </c:pt>
                <c:pt idx="81">
                  <c:v>46</c:v>
                </c:pt>
                <c:pt idx="82">
                  <c:v>8</c:v>
                </c:pt>
                <c:pt idx="83">
                  <c:v>95</c:v>
                </c:pt>
                <c:pt idx="84">
                  <c:v>48</c:v>
                </c:pt>
                <c:pt idx="85">
                  <c:v>32</c:v>
                </c:pt>
                <c:pt idx="86">
                  <c:v>79</c:v>
                </c:pt>
                <c:pt idx="87">
                  <c:v>54</c:v>
                </c:pt>
                <c:pt idx="88">
                  <c:v>22</c:v>
                </c:pt>
                <c:pt idx="89">
                  <c:v>36</c:v>
                </c:pt>
                <c:pt idx="90">
                  <c:v>36</c:v>
                </c:pt>
                <c:pt idx="91">
                  <c:v>53</c:v>
                </c:pt>
                <c:pt idx="92">
                  <c:v>49</c:v>
                </c:pt>
                <c:pt idx="93">
                  <c:v>24</c:v>
                </c:pt>
                <c:pt idx="94">
                  <c:v>1</c:v>
                </c:pt>
                <c:pt idx="95">
                  <c:v>49</c:v>
                </c:pt>
                <c:pt idx="96">
                  <c:v>74</c:v>
                </c:pt>
                <c:pt idx="97">
                  <c:v>1</c:v>
                </c:pt>
                <c:pt idx="98">
                  <c:v>54</c:v>
                </c:pt>
                <c:pt idx="99">
                  <c:v>54</c:v>
                </c:pt>
                <c:pt idx="100">
                  <c:v>9</c:v>
                </c:pt>
                <c:pt idx="101">
                  <c:v>26</c:v>
                </c:pt>
                <c:pt idx="102">
                  <c:v>65</c:v>
                </c:pt>
                <c:pt idx="103">
                  <c:v>31</c:v>
                </c:pt>
                <c:pt idx="104">
                  <c:v>64</c:v>
                </c:pt>
                <c:pt idx="105">
                  <c:v>37</c:v>
                </c:pt>
                <c:pt idx="106">
                  <c:v>25</c:v>
                </c:pt>
                <c:pt idx="107">
                  <c:v>67</c:v>
                </c:pt>
                <c:pt idx="108">
                  <c:v>24</c:v>
                </c:pt>
                <c:pt idx="109">
                  <c:v>56</c:v>
                </c:pt>
                <c:pt idx="110">
                  <c:v>38</c:v>
                </c:pt>
                <c:pt idx="111">
                  <c:v>36</c:v>
                </c:pt>
                <c:pt idx="112">
                  <c:v>11</c:v>
                </c:pt>
                <c:pt idx="113">
                  <c:v>65</c:v>
                </c:pt>
                <c:pt idx="114">
                  <c:v>64</c:v>
                </c:pt>
                <c:pt idx="115">
                  <c:v>20</c:v>
                </c:pt>
                <c:pt idx="116">
                  <c:v>26</c:v>
                </c:pt>
                <c:pt idx="117">
                  <c:v>45</c:v>
                </c:pt>
                <c:pt idx="118">
                  <c:v>45</c:v>
                </c:pt>
                <c:pt idx="119">
                  <c:v>98</c:v>
                </c:pt>
                <c:pt idx="120">
                  <c:v>94</c:v>
                </c:pt>
                <c:pt idx="121">
                  <c:v>56</c:v>
                </c:pt>
                <c:pt idx="122">
                  <c:v>99</c:v>
                </c:pt>
                <c:pt idx="123">
                  <c:v>39</c:v>
                </c:pt>
                <c:pt idx="124">
                  <c:v>46</c:v>
                </c:pt>
                <c:pt idx="125">
                  <c:v>34</c:v>
                </c:pt>
                <c:pt idx="126">
                  <c:v>14</c:v>
                </c:pt>
                <c:pt idx="127">
                  <c:v>100</c:v>
                </c:pt>
                <c:pt idx="128">
                  <c:v>36</c:v>
                </c:pt>
                <c:pt idx="129">
                  <c:v>74</c:v>
                </c:pt>
                <c:pt idx="130">
                  <c:v>7</c:v>
                </c:pt>
                <c:pt idx="131">
                  <c:v>33</c:v>
                </c:pt>
                <c:pt idx="132">
                  <c:v>79</c:v>
                </c:pt>
                <c:pt idx="133">
                  <c:v>95</c:v>
                </c:pt>
                <c:pt idx="134">
                  <c:v>58</c:v>
                </c:pt>
                <c:pt idx="135">
                  <c:v>100</c:v>
                </c:pt>
                <c:pt idx="136">
                  <c:v>44</c:v>
                </c:pt>
                <c:pt idx="137">
                  <c:v>85</c:v>
                </c:pt>
                <c:pt idx="138">
                  <c:v>23</c:v>
                </c:pt>
                <c:pt idx="139">
                  <c:v>81</c:v>
                </c:pt>
                <c:pt idx="140">
                  <c:v>35</c:v>
                </c:pt>
                <c:pt idx="141">
                  <c:v>14</c:v>
                </c:pt>
                <c:pt idx="142">
                  <c:v>12</c:v>
                </c:pt>
                <c:pt idx="143">
                  <c:v>72</c:v>
                </c:pt>
                <c:pt idx="144">
                  <c:v>64</c:v>
                </c:pt>
                <c:pt idx="145">
                  <c:v>78</c:v>
                </c:pt>
                <c:pt idx="146">
                  <c:v>53</c:v>
                </c:pt>
                <c:pt idx="147">
                  <c:v>66</c:v>
                </c:pt>
                <c:pt idx="148">
                  <c:v>42</c:v>
                </c:pt>
                <c:pt idx="149">
                  <c:v>41</c:v>
                </c:pt>
                <c:pt idx="150">
                  <c:v>14</c:v>
                </c:pt>
                <c:pt idx="151">
                  <c:v>59</c:v>
                </c:pt>
                <c:pt idx="152">
                  <c:v>14</c:v>
                </c:pt>
                <c:pt idx="153">
                  <c:v>82</c:v>
                </c:pt>
                <c:pt idx="154">
                  <c:v>60</c:v>
                </c:pt>
                <c:pt idx="155">
                  <c:v>79</c:v>
                </c:pt>
                <c:pt idx="156">
                  <c:v>94</c:v>
                </c:pt>
                <c:pt idx="157">
                  <c:v>73</c:v>
                </c:pt>
                <c:pt idx="158">
                  <c:v>50</c:v>
                </c:pt>
                <c:pt idx="159">
                  <c:v>59</c:v>
                </c:pt>
                <c:pt idx="160">
                  <c:v>69</c:v>
                </c:pt>
                <c:pt idx="161">
                  <c:v>48</c:v>
                </c:pt>
                <c:pt idx="162">
                  <c:v>60</c:v>
                </c:pt>
                <c:pt idx="163">
                  <c:v>61</c:v>
                </c:pt>
                <c:pt idx="164">
                  <c:v>6</c:v>
                </c:pt>
                <c:pt idx="165">
                  <c:v>68</c:v>
                </c:pt>
                <c:pt idx="166">
                  <c:v>21</c:v>
                </c:pt>
                <c:pt idx="167">
                  <c:v>45</c:v>
                </c:pt>
                <c:pt idx="168">
                  <c:v>69</c:v>
                </c:pt>
                <c:pt idx="169">
                  <c:v>6</c:v>
                </c:pt>
                <c:pt idx="170">
                  <c:v>11</c:v>
                </c:pt>
                <c:pt idx="171">
                  <c:v>32</c:v>
                </c:pt>
                <c:pt idx="172">
                  <c:v>47</c:v>
                </c:pt>
                <c:pt idx="173">
                  <c:v>41</c:v>
                </c:pt>
                <c:pt idx="174">
                  <c:v>3</c:v>
                </c:pt>
                <c:pt idx="175">
                  <c:v>95</c:v>
                </c:pt>
                <c:pt idx="176">
                  <c:v>16</c:v>
                </c:pt>
                <c:pt idx="177">
                  <c:v>88</c:v>
                </c:pt>
                <c:pt idx="178">
                  <c:v>98</c:v>
                </c:pt>
                <c:pt idx="179">
                  <c:v>44</c:v>
                </c:pt>
                <c:pt idx="180">
                  <c:v>52</c:v>
                </c:pt>
                <c:pt idx="181">
                  <c:v>93</c:v>
                </c:pt>
                <c:pt idx="182">
                  <c:v>21</c:v>
                </c:pt>
                <c:pt idx="183">
                  <c:v>89</c:v>
                </c:pt>
                <c:pt idx="184">
                  <c:v>82</c:v>
                </c:pt>
                <c:pt idx="185">
                  <c:v>75</c:v>
                </c:pt>
                <c:pt idx="186">
                  <c:v>82</c:v>
                </c:pt>
                <c:pt idx="187">
                  <c:v>75</c:v>
                </c:pt>
                <c:pt idx="188">
                  <c:v>43</c:v>
                </c:pt>
                <c:pt idx="189">
                  <c:v>26</c:v>
                </c:pt>
                <c:pt idx="190">
                  <c:v>4</c:v>
                </c:pt>
                <c:pt idx="191">
                  <c:v>24</c:v>
                </c:pt>
                <c:pt idx="192">
                  <c:v>38</c:v>
                </c:pt>
                <c:pt idx="193">
                  <c:v>20</c:v>
                </c:pt>
                <c:pt idx="194">
                  <c:v>16</c:v>
                </c:pt>
                <c:pt idx="195">
                  <c:v>65</c:v>
                </c:pt>
                <c:pt idx="196">
                  <c:v>5</c:v>
                </c:pt>
                <c:pt idx="197">
                  <c:v>4</c:v>
                </c:pt>
                <c:pt idx="198">
                  <c:v>62</c:v>
                </c:pt>
                <c:pt idx="199">
                  <c:v>82</c:v>
                </c:pt>
                <c:pt idx="200">
                  <c:v>54</c:v>
                </c:pt>
                <c:pt idx="201">
                  <c:v>81</c:v>
                </c:pt>
                <c:pt idx="202">
                  <c:v>23</c:v>
                </c:pt>
                <c:pt idx="203">
                  <c:v>92</c:v>
                </c:pt>
                <c:pt idx="204">
                  <c:v>39</c:v>
                </c:pt>
                <c:pt idx="205">
                  <c:v>2</c:v>
                </c:pt>
                <c:pt idx="206">
                  <c:v>46</c:v>
                </c:pt>
                <c:pt idx="207">
                  <c:v>99</c:v>
                </c:pt>
                <c:pt idx="208">
                  <c:v>95</c:v>
                </c:pt>
                <c:pt idx="209">
                  <c:v>90</c:v>
                </c:pt>
                <c:pt idx="210">
                  <c:v>7</c:v>
                </c:pt>
                <c:pt idx="211">
                  <c:v>37</c:v>
                </c:pt>
                <c:pt idx="212">
                  <c:v>52</c:v>
                </c:pt>
                <c:pt idx="213">
                  <c:v>21</c:v>
                </c:pt>
                <c:pt idx="214">
                  <c:v>99</c:v>
                </c:pt>
                <c:pt idx="215">
                  <c:v>16</c:v>
                </c:pt>
                <c:pt idx="216">
                  <c:v>48</c:v>
                </c:pt>
                <c:pt idx="217">
                  <c:v>93</c:v>
                </c:pt>
                <c:pt idx="218">
                  <c:v>32</c:v>
                </c:pt>
                <c:pt idx="219">
                  <c:v>19</c:v>
                </c:pt>
                <c:pt idx="220">
                  <c:v>98</c:v>
                </c:pt>
                <c:pt idx="221">
                  <c:v>65</c:v>
                </c:pt>
                <c:pt idx="222">
                  <c:v>58</c:v>
                </c:pt>
                <c:pt idx="223">
                  <c:v>5</c:v>
                </c:pt>
                <c:pt idx="224">
                  <c:v>4</c:v>
                </c:pt>
                <c:pt idx="225">
                  <c:v>20</c:v>
                </c:pt>
                <c:pt idx="226">
                  <c:v>52</c:v>
                </c:pt>
                <c:pt idx="227">
                  <c:v>98</c:v>
                </c:pt>
                <c:pt idx="228">
                  <c:v>27</c:v>
                </c:pt>
                <c:pt idx="229">
                  <c:v>11</c:v>
                </c:pt>
                <c:pt idx="230">
                  <c:v>94</c:v>
                </c:pt>
                <c:pt idx="231">
                  <c:v>44</c:v>
                </c:pt>
                <c:pt idx="232">
                  <c:v>89</c:v>
                </c:pt>
                <c:pt idx="233">
                  <c:v>80</c:v>
                </c:pt>
                <c:pt idx="234">
                  <c:v>82</c:v>
                </c:pt>
                <c:pt idx="235">
                  <c:v>18</c:v>
                </c:pt>
                <c:pt idx="236">
                  <c:v>9</c:v>
                </c:pt>
                <c:pt idx="237">
                  <c:v>28</c:v>
                </c:pt>
                <c:pt idx="238">
                  <c:v>93</c:v>
                </c:pt>
                <c:pt idx="239">
                  <c:v>29</c:v>
                </c:pt>
                <c:pt idx="240">
                  <c:v>66</c:v>
                </c:pt>
                <c:pt idx="241">
                  <c:v>56</c:v>
                </c:pt>
                <c:pt idx="242">
                  <c:v>45</c:v>
                </c:pt>
                <c:pt idx="243">
                  <c:v>69</c:v>
                </c:pt>
                <c:pt idx="244">
                  <c:v>30</c:v>
                </c:pt>
                <c:pt idx="245">
                  <c:v>80</c:v>
                </c:pt>
                <c:pt idx="246">
                  <c:v>29</c:v>
                </c:pt>
                <c:pt idx="247">
                  <c:v>28</c:v>
                </c:pt>
                <c:pt idx="248">
                  <c:v>42</c:v>
                </c:pt>
                <c:pt idx="249">
                  <c:v>23</c:v>
                </c:pt>
                <c:pt idx="250">
                  <c:v>58</c:v>
                </c:pt>
                <c:pt idx="251">
                  <c:v>21</c:v>
                </c:pt>
                <c:pt idx="252">
                  <c:v>18</c:v>
                </c:pt>
                <c:pt idx="253">
                  <c:v>24</c:v>
                </c:pt>
                <c:pt idx="254">
                  <c:v>24</c:v>
                </c:pt>
                <c:pt idx="255">
                  <c:v>27</c:v>
                </c:pt>
                <c:pt idx="256">
                  <c:v>85</c:v>
                </c:pt>
                <c:pt idx="257">
                  <c:v>49</c:v>
                </c:pt>
                <c:pt idx="258">
                  <c:v>35</c:v>
                </c:pt>
                <c:pt idx="259">
                  <c:v>82</c:v>
                </c:pt>
                <c:pt idx="260">
                  <c:v>74</c:v>
                </c:pt>
                <c:pt idx="261">
                  <c:v>30</c:v>
                </c:pt>
                <c:pt idx="262">
                  <c:v>65</c:v>
                </c:pt>
                <c:pt idx="263">
                  <c:v>24</c:v>
                </c:pt>
                <c:pt idx="264">
                  <c:v>2</c:v>
                </c:pt>
                <c:pt idx="265">
                  <c:v>13</c:v>
                </c:pt>
                <c:pt idx="266">
                  <c:v>67</c:v>
                </c:pt>
                <c:pt idx="267">
                  <c:v>90</c:v>
                </c:pt>
                <c:pt idx="268">
                  <c:v>70</c:v>
                </c:pt>
                <c:pt idx="269">
                  <c:v>83</c:v>
                </c:pt>
                <c:pt idx="270">
                  <c:v>95</c:v>
                </c:pt>
                <c:pt idx="271">
                  <c:v>46</c:v>
                </c:pt>
                <c:pt idx="272">
                  <c:v>94</c:v>
                </c:pt>
                <c:pt idx="273">
                  <c:v>68</c:v>
                </c:pt>
                <c:pt idx="274">
                  <c:v>67</c:v>
                </c:pt>
                <c:pt idx="275">
                  <c:v>59</c:v>
                </c:pt>
                <c:pt idx="276">
                  <c:v>11</c:v>
                </c:pt>
                <c:pt idx="277">
                  <c:v>92</c:v>
                </c:pt>
                <c:pt idx="278">
                  <c:v>28</c:v>
                </c:pt>
                <c:pt idx="279">
                  <c:v>19</c:v>
                </c:pt>
                <c:pt idx="280">
                  <c:v>37</c:v>
                </c:pt>
                <c:pt idx="281">
                  <c:v>92</c:v>
                </c:pt>
                <c:pt idx="282">
                  <c:v>38</c:v>
                </c:pt>
                <c:pt idx="283">
                  <c:v>47</c:v>
                </c:pt>
                <c:pt idx="284">
                  <c:v>35</c:v>
                </c:pt>
                <c:pt idx="285">
                  <c:v>48</c:v>
                </c:pt>
                <c:pt idx="286">
                  <c:v>88</c:v>
                </c:pt>
                <c:pt idx="287">
                  <c:v>43</c:v>
                </c:pt>
                <c:pt idx="288">
                  <c:v>64</c:v>
                </c:pt>
                <c:pt idx="289">
                  <c:v>30</c:v>
                </c:pt>
                <c:pt idx="290">
                  <c:v>53</c:v>
                </c:pt>
                <c:pt idx="291">
                  <c:v>72</c:v>
                </c:pt>
                <c:pt idx="292">
                  <c:v>34</c:v>
                </c:pt>
                <c:pt idx="293">
                  <c:v>43</c:v>
                </c:pt>
                <c:pt idx="294">
                  <c:v>58</c:v>
                </c:pt>
                <c:pt idx="295">
                  <c:v>33</c:v>
                </c:pt>
                <c:pt idx="296">
                  <c:v>76</c:v>
                </c:pt>
                <c:pt idx="297">
                  <c:v>85</c:v>
                </c:pt>
                <c:pt idx="298">
                  <c:v>4</c:v>
                </c:pt>
              </c:numCache>
            </c:numRef>
          </c:xVal>
          <c:yVal>
            <c:numRef>
              <c:f>Sheet1!$C$2:$C$300</c:f>
              <c:numCache>
                <c:formatCode>General</c:formatCode>
                <c:ptCount val="299"/>
                <c:pt idx="0">
                  <c:v>3</c:v>
                </c:pt>
                <c:pt idx="1">
                  <c:v>22</c:v>
                </c:pt>
                <c:pt idx="2">
                  <c:v>18</c:v>
                </c:pt>
                <c:pt idx="3">
                  <c:v>19</c:v>
                </c:pt>
                <c:pt idx="4">
                  <c:v>66</c:v>
                </c:pt>
                <c:pt idx="5">
                  <c:v>19</c:v>
                </c:pt>
                <c:pt idx="6">
                  <c:v>18</c:v>
                </c:pt>
                <c:pt idx="7">
                  <c:v>83</c:v>
                </c:pt>
                <c:pt idx="8">
                  <c:v>64</c:v>
                </c:pt>
                <c:pt idx="9">
                  <c:v>65</c:v>
                </c:pt>
                <c:pt idx="10">
                  <c:v>9</c:v>
                </c:pt>
                <c:pt idx="11">
                  <c:v>82</c:v>
                </c:pt>
                <c:pt idx="12">
                  <c:v>10</c:v>
                </c:pt>
                <c:pt idx="13">
                  <c:v>85</c:v>
                </c:pt>
                <c:pt idx="14">
                  <c:v>74</c:v>
                </c:pt>
                <c:pt idx="15">
                  <c:v>70</c:v>
                </c:pt>
                <c:pt idx="16">
                  <c:v>87</c:v>
                </c:pt>
                <c:pt idx="17">
                  <c:v>81</c:v>
                </c:pt>
                <c:pt idx="18">
                  <c:v>61</c:v>
                </c:pt>
                <c:pt idx="19">
                  <c:v>91</c:v>
                </c:pt>
                <c:pt idx="20">
                  <c:v>44</c:v>
                </c:pt>
                <c:pt idx="21">
                  <c:v>53</c:v>
                </c:pt>
                <c:pt idx="22">
                  <c:v>90</c:v>
                </c:pt>
                <c:pt idx="23">
                  <c:v>91</c:v>
                </c:pt>
                <c:pt idx="24">
                  <c:v>2</c:v>
                </c:pt>
                <c:pt idx="25">
                  <c:v>71</c:v>
                </c:pt>
                <c:pt idx="26">
                  <c:v>15</c:v>
                </c:pt>
                <c:pt idx="27">
                  <c:v>55</c:v>
                </c:pt>
                <c:pt idx="28">
                  <c:v>81</c:v>
                </c:pt>
                <c:pt idx="29">
                  <c:v>42</c:v>
                </c:pt>
                <c:pt idx="30">
                  <c:v>55</c:v>
                </c:pt>
                <c:pt idx="31">
                  <c:v>81</c:v>
                </c:pt>
                <c:pt idx="32">
                  <c:v>72</c:v>
                </c:pt>
                <c:pt idx="33">
                  <c:v>29</c:v>
                </c:pt>
                <c:pt idx="34">
                  <c:v>10</c:v>
                </c:pt>
                <c:pt idx="35">
                  <c:v>71</c:v>
                </c:pt>
                <c:pt idx="36">
                  <c:v>21</c:v>
                </c:pt>
                <c:pt idx="37">
                  <c:v>39</c:v>
                </c:pt>
                <c:pt idx="38">
                  <c:v>27</c:v>
                </c:pt>
                <c:pt idx="39">
                  <c:v>25</c:v>
                </c:pt>
                <c:pt idx="40">
                  <c:v>67</c:v>
                </c:pt>
                <c:pt idx="41">
                  <c:v>38</c:v>
                </c:pt>
                <c:pt idx="42">
                  <c:v>22</c:v>
                </c:pt>
                <c:pt idx="43">
                  <c:v>64</c:v>
                </c:pt>
                <c:pt idx="44">
                  <c:v>92</c:v>
                </c:pt>
                <c:pt idx="45">
                  <c:v>18</c:v>
                </c:pt>
                <c:pt idx="46">
                  <c:v>65</c:v>
                </c:pt>
                <c:pt idx="47">
                  <c:v>56</c:v>
                </c:pt>
                <c:pt idx="48">
                  <c:v>60</c:v>
                </c:pt>
                <c:pt idx="49">
                  <c:v>2</c:v>
                </c:pt>
                <c:pt idx="50">
                  <c:v>31</c:v>
                </c:pt>
                <c:pt idx="51">
                  <c:v>53</c:v>
                </c:pt>
                <c:pt idx="52">
                  <c:v>53</c:v>
                </c:pt>
                <c:pt idx="53">
                  <c:v>99</c:v>
                </c:pt>
                <c:pt idx="54">
                  <c:v>58</c:v>
                </c:pt>
                <c:pt idx="55">
                  <c:v>71</c:v>
                </c:pt>
                <c:pt idx="56">
                  <c:v>93</c:v>
                </c:pt>
                <c:pt idx="57">
                  <c:v>15</c:v>
                </c:pt>
                <c:pt idx="58">
                  <c:v>65</c:v>
                </c:pt>
                <c:pt idx="59">
                  <c:v>102</c:v>
                </c:pt>
                <c:pt idx="60">
                  <c:v>35</c:v>
                </c:pt>
                <c:pt idx="61">
                  <c:v>23</c:v>
                </c:pt>
                <c:pt idx="62">
                  <c:v>69</c:v>
                </c:pt>
                <c:pt idx="63">
                  <c:v>81</c:v>
                </c:pt>
                <c:pt idx="64">
                  <c:v>50</c:v>
                </c:pt>
                <c:pt idx="65">
                  <c:v>73</c:v>
                </c:pt>
                <c:pt idx="66">
                  <c:v>16</c:v>
                </c:pt>
                <c:pt idx="67">
                  <c:v>31</c:v>
                </c:pt>
                <c:pt idx="68">
                  <c:v>31</c:v>
                </c:pt>
                <c:pt idx="69">
                  <c:v>70</c:v>
                </c:pt>
                <c:pt idx="70">
                  <c:v>95</c:v>
                </c:pt>
                <c:pt idx="71">
                  <c:v>73</c:v>
                </c:pt>
                <c:pt idx="72">
                  <c:v>51</c:v>
                </c:pt>
                <c:pt idx="73">
                  <c:v>20</c:v>
                </c:pt>
                <c:pt idx="74">
                  <c:v>38</c:v>
                </c:pt>
                <c:pt idx="75">
                  <c:v>11</c:v>
                </c:pt>
                <c:pt idx="76">
                  <c:v>80</c:v>
                </c:pt>
                <c:pt idx="77">
                  <c:v>62</c:v>
                </c:pt>
                <c:pt idx="78">
                  <c:v>21</c:v>
                </c:pt>
                <c:pt idx="79">
                  <c:v>90</c:v>
                </c:pt>
                <c:pt idx="80">
                  <c:v>57</c:v>
                </c:pt>
                <c:pt idx="81">
                  <c:v>46</c:v>
                </c:pt>
                <c:pt idx="82">
                  <c:v>15</c:v>
                </c:pt>
                <c:pt idx="83">
                  <c:v>91</c:v>
                </c:pt>
                <c:pt idx="84">
                  <c:v>30</c:v>
                </c:pt>
                <c:pt idx="85">
                  <c:v>18</c:v>
                </c:pt>
                <c:pt idx="86">
                  <c:v>75</c:v>
                </c:pt>
                <c:pt idx="87">
                  <c:v>56</c:v>
                </c:pt>
                <c:pt idx="88">
                  <c:v>21</c:v>
                </c:pt>
                <c:pt idx="89">
                  <c:v>19</c:v>
                </c:pt>
                <c:pt idx="90">
                  <c:v>38</c:v>
                </c:pt>
                <c:pt idx="91">
                  <c:v>56</c:v>
                </c:pt>
                <c:pt idx="92">
                  <c:v>64</c:v>
                </c:pt>
                <c:pt idx="93">
                  <c:v>27</c:v>
                </c:pt>
                <c:pt idx="94">
                  <c:v>11</c:v>
                </c:pt>
                <c:pt idx="95">
                  <c:v>55</c:v>
                </c:pt>
                <c:pt idx="96">
                  <c:v>75</c:v>
                </c:pt>
                <c:pt idx="97">
                  <c:v>20</c:v>
                </c:pt>
                <c:pt idx="98">
                  <c:v>52</c:v>
                </c:pt>
                <c:pt idx="99">
                  <c:v>50</c:v>
                </c:pt>
                <c:pt idx="100">
                  <c:v>2</c:v>
                </c:pt>
                <c:pt idx="101">
                  <c:v>26</c:v>
                </c:pt>
                <c:pt idx="102">
                  <c:v>70</c:v>
                </c:pt>
                <c:pt idx="103">
                  <c:v>46</c:v>
                </c:pt>
                <c:pt idx="104">
                  <c:v>68</c:v>
                </c:pt>
                <c:pt idx="105">
                  <c:v>19</c:v>
                </c:pt>
                <c:pt idx="106">
                  <c:v>9</c:v>
                </c:pt>
                <c:pt idx="107">
                  <c:v>63</c:v>
                </c:pt>
                <c:pt idx="108">
                  <c:v>22</c:v>
                </c:pt>
                <c:pt idx="109">
                  <c:v>54</c:v>
                </c:pt>
                <c:pt idx="110">
                  <c:v>34</c:v>
                </c:pt>
                <c:pt idx="111">
                  <c:v>39</c:v>
                </c:pt>
                <c:pt idx="112">
                  <c:v>2</c:v>
                </c:pt>
                <c:pt idx="113">
                  <c:v>69</c:v>
                </c:pt>
                <c:pt idx="114">
                  <c:v>64</c:v>
                </c:pt>
                <c:pt idx="115">
                  <c:v>13</c:v>
                </c:pt>
                <c:pt idx="116">
                  <c:v>28</c:v>
                </c:pt>
                <c:pt idx="117">
                  <c:v>51</c:v>
                </c:pt>
                <c:pt idx="118">
                  <c:v>26</c:v>
                </c:pt>
                <c:pt idx="119">
                  <c:v>98</c:v>
                </c:pt>
                <c:pt idx="120">
                  <c:v>91</c:v>
                </c:pt>
                <c:pt idx="121">
                  <c:v>60</c:v>
                </c:pt>
                <c:pt idx="122">
                  <c:v>98</c:v>
                </c:pt>
                <c:pt idx="123">
                  <c:v>49</c:v>
                </c:pt>
                <c:pt idx="124">
                  <c:v>56</c:v>
                </c:pt>
                <c:pt idx="125">
                  <c:v>49</c:v>
                </c:pt>
                <c:pt idx="126">
                  <c:v>32</c:v>
                </c:pt>
                <c:pt idx="127">
                  <c:v>103</c:v>
                </c:pt>
                <c:pt idx="128">
                  <c:v>50</c:v>
                </c:pt>
                <c:pt idx="129">
                  <c:v>78</c:v>
                </c:pt>
                <c:pt idx="130">
                  <c:v>25</c:v>
                </c:pt>
                <c:pt idx="131">
                  <c:v>51</c:v>
                </c:pt>
                <c:pt idx="132">
                  <c:v>81</c:v>
                </c:pt>
                <c:pt idx="133">
                  <c:v>97</c:v>
                </c:pt>
                <c:pt idx="134">
                  <c:v>53</c:v>
                </c:pt>
                <c:pt idx="135">
                  <c:v>95</c:v>
                </c:pt>
                <c:pt idx="136">
                  <c:v>26</c:v>
                </c:pt>
                <c:pt idx="137">
                  <c:v>81</c:v>
                </c:pt>
                <c:pt idx="138">
                  <c:v>19</c:v>
                </c:pt>
                <c:pt idx="139">
                  <c:v>84</c:v>
                </c:pt>
                <c:pt idx="140">
                  <c:v>18</c:v>
                </c:pt>
                <c:pt idx="141">
                  <c:v>20</c:v>
                </c:pt>
                <c:pt idx="142">
                  <c:v>13</c:v>
                </c:pt>
                <c:pt idx="143">
                  <c:v>67</c:v>
                </c:pt>
                <c:pt idx="144">
                  <c:v>60</c:v>
                </c:pt>
                <c:pt idx="145">
                  <c:v>76</c:v>
                </c:pt>
                <c:pt idx="146">
                  <c:v>48</c:v>
                </c:pt>
                <c:pt idx="147">
                  <c:v>65</c:v>
                </c:pt>
                <c:pt idx="148">
                  <c:v>36</c:v>
                </c:pt>
                <c:pt idx="149">
                  <c:v>41</c:v>
                </c:pt>
                <c:pt idx="150">
                  <c:v>31</c:v>
                </c:pt>
                <c:pt idx="151">
                  <c:v>62</c:v>
                </c:pt>
                <c:pt idx="152">
                  <c:v>3</c:v>
                </c:pt>
                <c:pt idx="153">
                  <c:v>84</c:v>
                </c:pt>
                <c:pt idx="154">
                  <c:v>61</c:v>
                </c:pt>
                <c:pt idx="155">
                  <c:v>75</c:v>
                </c:pt>
                <c:pt idx="156">
                  <c:v>95</c:v>
                </c:pt>
                <c:pt idx="157">
                  <c:v>68</c:v>
                </c:pt>
                <c:pt idx="158">
                  <c:v>56</c:v>
                </c:pt>
                <c:pt idx="159">
                  <c:v>55</c:v>
                </c:pt>
                <c:pt idx="160">
                  <c:v>69</c:v>
                </c:pt>
                <c:pt idx="161">
                  <c:v>62</c:v>
                </c:pt>
                <c:pt idx="162">
                  <c:v>64</c:v>
                </c:pt>
                <c:pt idx="163">
                  <c:v>58</c:v>
                </c:pt>
                <c:pt idx="164">
                  <c:v>17</c:v>
                </c:pt>
                <c:pt idx="165">
                  <c:v>73</c:v>
                </c:pt>
                <c:pt idx="166">
                  <c:v>37</c:v>
                </c:pt>
                <c:pt idx="167">
                  <c:v>63</c:v>
                </c:pt>
                <c:pt idx="168">
                  <c:v>71</c:v>
                </c:pt>
                <c:pt idx="169">
                  <c:v>9</c:v>
                </c:pt>
                <c:pt idx="170">
                  <c:v>20</c:v>
                </c:pt>
                <c:pt idx="171">
                  <c:v>42</c:v>
                </c:pt>
                <c:pt idx="172">
                  <c:v>27</c:v>
                </c:pt>
                <c:pt idx="173">
                  <c:v>50</c:v>
                </c:pt>
                <c:pt idx="174">
                  <c:v>0</c:v>
                </c:pt>
                <c:pt idx="175">
                  <c:v>95</c:v>
                </c:pt>
                <c:pt idx="176">
                  <c:v>1</c:v>
                </c:pt>
                <c:pt idx="177">
                  <c:v>86</c:v>
                </c:pt>
                <c:pt idx="178">
                  <c:v>95</c:v>
                </c:pt>
                <c:pt idx="179">
                  <c:v>43</c:v>
                </c:pt>
                <c:pt idx="180">
                  <c:v>55</c:v>
                </c:pt>
                <c:pt idx="181">
                  <c:v>88</c:v>
                </c:pt>
                <c:pt idx="182">
                  <c:v>36</c:v>
                </c:pt>
                <c:pt idx="183">
                  <c:v>87</c:v>
                </c:pt>
                <c:pt idx="184">
                  <c:v>87</c:v>
                </c:pt>
                <c:pt idx="185">
                  <c:v>80</c:v>
                </c:pt>
                <c:pt idx="186">
                  <c:v>81</c:v>
                </c:pt>
                <c:pt idx="187">
                  <c:v>73</c:v>
                </c:pt>
                <c:pt idx="188">
                  <c:v>54</c:v>
                </c:pt>
                <c:pt idx="189">
                  <c:v>32</c:v>
                </c:pt>
                <c:pt idx="190">
                  <c:v>11</c:v>
                </c:pt>
                <c:pt idx="191">
                  <c:v>10</c:v>
                </c:pt>
                <c:pt idx="192">
                  <c:v>19</c:v>
                </c:pt>
                <c:pt idx="193">
                  <c:v>0</c:v>
                </c:pt>
                <c:pt idx="194">
                  <c:v>24</c:v>
                </c:pt>
                <c:pt idx="195">
                  <c:v>68</c:v>
                </c:pt>
                <c:pt idx="196">
                  <c:v>10</c:v>
                </c:pt>
                <c:pt idx="197">
                  <c:v>11</c:v>
                </c:pt>
                <c:pt idx="198">
                  <c:v>67</c:v>
                </c:pt>
                <c:pt idx="199">
                  <c:v>77</c:v>
                </c:pt>
                <c:pt idx="200">
                  <c:v>51</c:v>
                </c:pt>
                <c:pt idx="201">
                  <c:v>77</c:v>
                </c:pt>
                <c:pt idx="202">
                  <c:v>28</c:v>
                </c:pt>
                <c:pt idx="203">
                  <c:v>94</c:v>
                </c:pt>
                <c:pt idx="204">
                  <c:v>30</c:v>
                </c:pt>
                <c:pt idx="205">
                  <c:v>1</c:v>
                </c:pt>
                <c:pt idx="206">
                  <c:v>47</c:v>
                </c:pt>
                <c:pt idx="207">
                  <c:v>97</c:v>
                </c:pt>
                <c:pt idx="208">
                  <c:v>96</c:v>
                </c:pt>
                <c:pt idx="209">
                  <c:v>88</c:v>
                </c:pt>
                <c:pt idx="210">
                  <c:v>2</c:v>
                </c:pt>
                <c:pt idx="211">
                  <c:v>25</c:v>
                </c:pt>
                <c:pt idx="212">
                  <c:v>54</c:v>
                </c:pt>
                <c:pt idx="213">
                  <c:v>30</c:v>
                </c:pt>
                <c:pt idx="214">
                  <c:v>101</c:v>
                </c:pt>
                <c:pt idx="215">
                  <c:v>25</c:v>
                </c:pt>
                <c:pt idx="216">
                  <c:v>48</c:v>
                </c:pt>
                <c:pt idx="217">
                  <c:v>89</c:v>
                </c:pt>
                <c:pt idx="218">
                  <c:v>45</c:v>
                </c:pt>
                <c:pt idx="219">
                  <c:v>30</c:v>
                </c:pt>
                <c:pt idx="220">
                  <c:v>101</c:v>
                </c:pt>
                <c:pt idx="221">
                  <c:v>65</c:v>
                </c:pt>
                <c:pt idx="222">
                  <c:v>60</c:v>
                </c:pt>
                <c:pt idx="223">
                  <c:v>12</c:v>
                </c:pt>
                <c:pt idx="224">
                  <c:v>10</c:v>
                </c:pt>
                <c:pt idx="225">
                  <c:v>30</c:v>
                </c:pt>
                <c:pt idx="226">
                  <c:v>55</c:v>
                </c:pt>
                <c:pt idx="227">
                  <c:v>101</c:v>
                </c:pt>
                <c:pt idx="228">
                  <c:v>43</c:v>
                </c:pt>
                <c:pt idx="229">
                  <c:v>10</c:v>
                </c:pt>
                <c:pt idx="230">
                  <c:v>94</c:v>
                </c:pt>
                <c:pt idx="231">
                  <c:v>56</c:v>
                </c:pt>
                <c:pt idx="232">
                  <c:v>92</c:v>
                </c:pt>
                <c:pt idx="233">
                  <c:v>84</c:v>
                </c:pt>
                <c:pt idx="234">
                  <c:v>84</c:v>
                </c:pt>
                <c:pt idx="235">
                  <c:v>11</c:v>
                </c:pt>
                <c:pt idx="236">
                  <c:v>8</c:v>
                </c:pt>
                <c:pt idx="237">
                  <c:v>26</c:v>
                </c:pt>
                <c:pt idx="238">
                  <c:v>95</c:v>
                </c:pt>
                <c:pt idx="239">
                  <c:v>28</c:v>
                </c:pt>
                <c:pt idx="240">
                  <c:v>63</c:v>
                </c:pt>
                <c:pt idx="241">
                  <c:v>59</c:v>
                </c:pt>
                <c:pt idx="242">
                  <c:v>48</c:v>
                </c:pt>
                <c:pt idx="243">
                  <c:v>69</c:v>
                </c:pt>
                <c:pt idx="244">
                  <c:v>47</c:v>
                </c:pt>
                <c:pt idx="245">
                  <c:v>75</c:v>
                </c:pt>
                <c:pt idx="246">
                  <c:v>49</c:v>
                </c:pt>
                <c:pt idx="247">
                  <c:v>32</c:v>
                </c:pt>
                <c:pt idx="248">
                  <c:v>43</c:v>
                </c:pt>
                <c:pt idx="249">
                  <c:v>31</c:v>
                </c:pt>
                <c:pt idx="250">
                  <c:v>56</c:v>
                </c:pt>
                <c:pt idx="251">
                  <c:v>27</c:v>
                </c:pt>
                <c:pt idx="252">
                  <c:v>29</c:v>
                </c:pt>
                <c:pt idx="253">
                  <c:v>10</c:v>
                </c:pt>
                <c:pt idx="254">
                  <c:v>34</c:v>
                </c:pt>
                <c:pt idx="255">
                  <c:v>22</c:v>
                </c:pt>
                <c:pt idx="256">
                  <c:v>81</c:v>
                </c:pt>
                <c:pt idx="257">
                  <c:v>43</c:v>
                </c:pt>
                <c:pt idx="258">
                  <c:v>37</c:v>
                </c:pt>
                <c:pt idx="259">
                  <c:v>79</c:v>
                </c:pt>
                <c:pt idx="260">
                  <c:v>72</c:v>
                </c:pt>
                <c:pt idx="261">
                  <c:v>12</c:v>
                </c:pt>
                <c:pt idx="262">
                  <c:v>66</c:v>
                </c:pt>
                <c:pt idx="263">
                  <c:v>34</c:v>
                </c:pt>
                <c:pt idx="264">
                  <c:v>22</c:v>
                </c:pt>
                <c:pt idx="265">
                  <c:v>28</c:v>
                </c:pt>
                <c:pt idx="266">
                  <c:v>62</c:v>
                </c:pt>
                <c:pt idx="267">
                  <c:v>90</c:v>
                </c:pt>
                <c:pt idx="268">
                  <c:v>66</c:v>
                </c:pt>
                <c:pt idx="269">
                  <c:v>84</c:v>
                </c:pt>
                <c:pt idx="270">
                  <c:v>93</c:v>
                </c:pt>
                <c:pt idx="271">
                  <c:v>66</c:v>
                </c:pt>
                <c:pt idx="272">
                  <c:v>89</c:v>
                </c:pt>
                <c:pt idx="273">
                  <c:v>73</c:v>
                </c:pt>
                <c:pt idx="274">
                  <c:v>67</c:v>
                </c:pt>
                <c:pt idx="275">
                  <c:v>64</c:v>
                </c:pt>
                <c:pt idx="276">
                  <c:v>28</c:v>
                </c:pt>
                <c:pt idx="277">
                  <c:v>88</c:v>
                </c:pt>
                <c:pt idx="278">
                  <c:v>44</c:v>
                </c:pt>
                <c:pt idx="279">
                  <c:v>11</c:v>
                </c:pt>
                <c:pt idx="280">
                  <c:v>23</c:v>
                </c:pt>
                <c:pt idx="281">
                  <c:v>93</c:v>
                </c:pt>
                <c:pt idx="282">
                  <c:v>18</c:v>
                </c:pt>
                <c:pt idx="283">
                  <c:v>35</c:v>
                </c:pt>
                <c:pt idx="284">
                  <c:v>31</c:v>
                </c:pt>
                <c:pt idx="285">
                  <c:v>52</c:v>
                </c:pt>
                <c:pt idx="286">
                  <c:v>84</c:v>
                </c:pt>
                <c:pt idx="287">
                  <c:v>44</c:v>
                </c:pt>
                <c:pt idx="288">
                  <c:v>69</c:v>
                </c:pt>
                <c:pt idx="289">
                  <c:v>37</c:v>
                </c:pt>
                <c:pt idx="290">
                  <c:v>57</c:v>
                </c:pt>
                <c:pt idx="291">
                  <c:v>67</c:v>
                </c:pt>
                <c:pt idx="292">
                  <c:v>28</c:v>
                </c:pt>
                <c:pt idx="293">
                  <c:v>30</c:v>
                </c:pt>
                <c:pt idx="294">
                  <c:v>61</c:v>
                </c:pt>
                <c:pt idx="295">
                  <c:v>38</c:v>
                </c:pt>
                <c:pt idx="296">
                  <c:v>76</c:v>
                </c:pt>
                <c:pt idx="297">
                  <c:v>80</c:v>
                </c:pt>
                <c:pt idx="298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30-4BFF-9D6F-C8C76BC53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2118688"/>
        <c:axId val="-822117056"/>
      </c:scatterChart>
      <c:valAx>
        <c:axId val="-82211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Prediction of age of model 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17056"/>
        <c:crosses val="autoZero"/>
        <c:crossBetween val="midCat"/>
      </c:valAx>
      <c:valAx>
        <c:axId val="-82211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18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Myriad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prediction1_2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14052347892742612"/>
                  <c:y val="-8.41509740859857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yriad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Sheet1!$A$2:$A$300</c:f>
              <c:numCache>
                <c:formatCode>General</c:formatCode>
                <c:ptCount val="299"/>
                <c:pt idx="0">
                  <c:v>17</c:v>
                </c:pt>
                <c:pt idx="1">
                  <c:v>39</c:v>
                </c:pt>
                <c:pt idx="2">
                  <c:v>1</c:v>
                </c:pt>
                <c:pt idx="3">
                  <c:v>27</c:v>
                </c:pt>
                <c:pt idx="4">
                  <c:v>67</c:v>
                </c:pt>
                <c:pt idx="5">
                  <c:v>33</c:v>
                </c:pt>
                <c:pt idx="6">
                  <c:v>2</c:v>
                </c:pt>
                <c:pt idx="7">
                  <c:v>82</c:v>
                </c:pt>
                <c:pt idx="8">
                  <c:v>67</c:v>
                </c:pt>
                <c:pt idx="9">
                  <c:v>67</c:v>
                </c:pt>
                <c:pt idx="10">
                  <c:v>27</c:v>
                </c:pt>
                <c:pt idx="11">
                  <c:v>84</c:v>
                </c:pt>
                <c:pt idx="12">
                  <c:v>22</c:v>
                </c:pt>
                <c:pt idx="13">
                  <c:v>89</c:v>
                </c:pt>
                <c:pt idx="14">
                  <c:v>69</c:v>
                </c:pt>
                <c:pt idx="15">
                  <c:v>71</c:v>
                </c:pt>
                <c:pt idx="16">
                  <c:v>90</c:v>
                </c:pt>
                <c:pt idx="17">
                  <c:v>86</c:v>
                </c:pt>
                <c:pt idx="18">
                  <c:v>64</c:v>
                </c:pt>
                <c:pt idx="19">
                  <c:v>88</c:v>
                </c:pt>
                <c:pt idx="20">
                  <c:v>40</c:v>
                </c:pt>
                <c:pt idx="21">
                  <c:v>53</c:v>
                </c:pt>
                <c:pt idx="22">
                  <c:v>88</c:v>
                </c:pt>
                <c:pt idx="23">
                  <c:v>95</c:v>
                </c:pt>
                <c:pt idx="24">
                  <c:v>12</c:v>
                </c:pt>
                <c:pt idx="25">
                  <c:v>67</c:v>
                </c:pt>
                <c:pt idx="26">
                  <c:v>4</c:v>
                </c:pt>
                <c:pt idx="27">
                  <c:v>51</c:v>
                </c:pt>
                <c:pt idx="28">
                  <c:v>81</c:v>
                </c:pt>
                <c:pt idx="29">
                  <c:v>33</c:v>
                </c:pt>
                <c:pt idx="30">
                  <c:v>58</c:v>
                </c:pt>
                <c:pt idx="31">
                  <c:v>84</c:v>
                </c:pt>
                <c:pt idx="32">
                  <c:v>73</c:v>
                </c:pt>
                <c:pt idx="33">
                  <c:v>39</c:v>
                </c:pt>
                <c:pt idx="34">
                  <c:v>1</c:v>
                </c:pt>
                <c:pt idx="35">
                  <c:v>73</c:v>
                </c:pt>
                <c:pt idx="36">
                  <c:v>20</c:v>
                </c:pt>
                <c:pt idx="37">
                  <c:v>31</c:v>
                </c:pt>
                <c:pt idx="38">
                  <c:v>22</c:v>
                </c:pt>
                <c:pt idx="39">
                  <c:v>26</c:v>
                </c:pt>
                <c:pt idx="40">
                  <c:v>72</c:v>
                </c:pt>
                <c:pt idx="41">
                  <c:v>29</c:v>
                </c:pt>
                <c:pt idx="42">
                  <c:v>26</c:v>
                </c:pt>
                <c:pt idx="43">
                  <c:v>64</c:v>
                </c:pt>
                <c:pt idx="44">
                  <c:v>96</c:v>
                </c:pt>
                <c:pt idx="45">
                  <c:v>14</c:v>
                </c:pt>
                <c:pt idx="46">
                  <c:v>47</c:v>
                </c:pt>
                <c:pt idx="47">
                  <c:v>57</c:v>
                </c:pt>
                <c:pt idx="48">
                  <c:v>60</c:v>
                </c:pt>
                <c:pt idx="49">
                  <c:v>2</c:v>
                </c:pt>
                <c:pt idx="50">
                  <c:v>17</c:v>
                </c:pt>
                <c:pt idx="51">
                  <c:v>39</c:v>
                </c:pt>
                <c:pt idx="52">
                  <c:v>41</c:v>
                </c:pt>
                <c:pt idx="53">
                  <c:v>96</c:v>
                </c:pt>
                <c:pt idx="54">
                  <c:v>63</c:v>
                </c:pt>
                <c:pt idx="55">
                  <c:v>69</c:v>
                </c:pt>
                <c:pt idx="56">
                  <c:v>98</c:v>
                </c:pt>
                <c:pt idx="57">
                  <c:v>20</c:v>
                </c:pt>
                <c:pt idx="58">
                  <c:v>45</c:v>
                </c:pt>
                <c:pt idx="59">
                  <c:v>97</c:v>
                </c:pt>
                <c:pt idx="60">
                  <c:v>50</c:v>
                </c:pt>
                <c:pt idx="61">
                  <c:v>21</c:v>
                </c:pt>
                <c:pt idx="62">
                  <c:v>64</c:v>
                </c:pt>
                <c:pt idx="63">
                  <c:v>86</c:v>
                </c:pt>
                <c:pt idx="64">
                  <c:v>51</c:v>
                </c:pt>
                <c:pt idx="65">
                  <c:v>69</c:v>
                </c:pt>
                <c:pt idx="66">
                  <c:v>3</c:v>
                </c:pt>
                <c:pt idx="67">
                  <c:v>23</c:v>
                </c:pt>
                <c:pt idx="68">
                  <c:v>30</c:v>
                </c:pt>
                <c:pt idx="69">
                  <c:v>69</c:v>
                </c:pt>
                <c:pt idx="70">
                  <c:v>92</c:v>
                </c:pt>
                <c:pt idx="71">
                  <c:v>75</c:v>
                </c:pt>
                <c:pt idx="72">
                  <c:v>53</c:v>
                </c:pt>
                <c:pt idx="73">
                  <c:v>28</c:v>
                </c:pt>
                <c:pt idx="74">
                  <c:v>24</c:v>
                </c:pt>
                <c:pt idx="75">
                  <c:v>20</c:v>
                </c:pt>
                <c:pt idx="76">
                  <c:v>84</c:v>
                </c:pt>
                <c:pt idx="77">
                  <c:v>64</c:v>
                </c:pt>
                <c:pt idx="78">
                  <c:v>30</c:v>
                </c:pt>
                <c:pt idx="79">
                  <c:v>93</c:v>
                </c:pt>
                <c:pt idx="80">
                  <c:v>41</c:v>
                </c:pt>
                <c:pt idx="81">
                  <c:v>46</c:v>
                </c:pt>
                <c:pt idx="82">
                  <c:v>8</c:v>
                </c:pt>
                <c:pt idx="83">
                  <c:v>95</c:v>
                </c:pt>
                <c:pt idx="84">
                  <c:v>48</c:v>
                </c:pt>
                <c:pt idx="85">
                  <c:v>32</c:v>
                </c:pt>
                <c:pt idx="86">
                  <c:v>79</c:v>
                </c:pt>
                <c:pt idx="87">
                  <c:v>54</c:v>
                </c:pt>
                <c:pt idx="88">
                  <c:v>22</c:v>
                </c:pt>
                <c:pt idx="89">
                  <c:v>36</c:v>
                </c:pt>
                <c:pt idx="90">
                  <c:v>36</c:v>
                </c:pt>
                <c:pt idx="91">
                  <c:v>53</c:v>
                </c:pt>
                <c:pt idx="92">
                  <c:v>49</c:v>
                </c:pt>
                <c:pt idx="93">
                  <c:v>24</c:v>
                </c:pt>
                <c:pt idx="94">
                  <c:v>1</c:v>
                </c:pt>
                <c:pt idx="95">
                  <c:v>49</c:v>
                </c:pt>
                <c:pt idx="96">
                  <c:v>74</c:v>
                </c:pt>
                <c:pt idx="97">
                  <c:v>1</c:v>
                </c:pt>
                <c:pt idx="98">
                  <c:v>54</c:v>
                </c:pt>
                <c:pt idx="99">
                  <c:v>54</c:v>
                </c:pt>
                <c:pt idx="100">
                  <c:v>9</c:v>
                </c:pt>
                <c:pt idx="101">
                  <c:v>26</c:v>
                </c:pt>
                <c:pt idx="102">
                  <c:v>65</c:v>
                </c:pt>
                <c:pt idx="103">
                  <c:v>31</c:v>
                </c:pt>
                <c:pt idx="104">
                  <c:v>64</c:v>
                </c:pt>
                <c:pt idx="105">
                  <c:v>37</c:v>
                </c:pt>
                <c:pt idx="106">
                  <c:v>25</c:v>
                </c:pt>
                <c:pt idx="107">
                  <c:v>67</c:v>
                </c:pt>
                <c:pt idx="108">
                  <c:v>24</c:v>
                </c:pt>
                <c:pt idx="109">
                  <c:v>56</c:v>
                </c:pt>
                <c:pt idx="110">
                  <c:v>38</c:v>
                </c:pt>
                <c:pt idx="111">
                  <c:v>36</c:v>
                </c:pt>
                <c:pt idx="112">
                  <c:v>11</c:v>
                </c:pt>
                <c:pt idx="113">
                  <c:v>65</c:v>
                </c:pt>
                <c:pt idx="114">
                  <c:v>64</c:v>
                </c:pt>
                <c:pt idx="115">
                  <c:v>20</c:v>
                </c:pt>
                <c:pt idx="116">
                  <c:v>26</c:v>
                </c:pt>
                <c:pt idx="117">
                  <c:v>45</c:v>
                </c:pt>
                <c:pt idx="118">
                  <c:v>45</c:v>
                </c:pt>
                <c:pt idx="119">
                  <c:v>98</c:v>
                </c:pt>
                <c:pt idx="120">
                  <c:v>94</c:v>
                </c:pt>
                <c:pt idx="121">
                  <c:v>56</c:v>
                </c:pt>
                <c:pt idx="122">
                  <c:v>99</c:v>
                </c:pt>
                <c:pt idx="123">
                  <c:v>39</c:v>
                </c:pt>
                <c:pt idx="124">
                  <c:v>46</c:v>
                </c:pt>
                <c:pt idx="125">
                  <c:v>34</c:v>
                </c:pt>
                <c:pt idx="126">
                  <c:v>14</c:v>
                </c:pt>
                <c:pt idx="127">
                  <c:v>100</c:v>
                </c:pt>
                <c:pt idx="128">
                  <c:v>36</c:v>
                </c:pt>
                <c:pt idx="129">
                  <c:v>74</c:v>
                </c:pt>
                <c:pt idx="130">
                  <c:v>7</c:v>
                </c:pt>
                <c:pt idx="131">
                  <c:v>33</c:v>
                </c:pt>
                <c:pt idx="132">
                  <c:v>79</c:v>
                </c:pt>
                <c:pt idx="133">
                  <c:v>95</c:v>
                </c:pt>
                <c:pt idx="134">
                  <c:v>58</c:v>
                </c:pt>
                <c:pt idx="135">
                  <c:v>100</c:v>
                </c:pt>
                <c:pt idx="136">
                  <c:v>44</c:v>
                </c:pt>
                <c:pt idx="137">
                  <c:v>85</c:v>
                </c:pt>
                <c:pt idx="138">
                  <c:v>23</c:v>
                </c:pt>
                <c:pt idx="139">
                  <c:v>81</c:v>
                </c:pt>
                <c:pt idx="140">
                  <c:v>35</c:v>
                </c:pt>
                <c:pt idx="141">
                  <c:v>14</c:v>
                </c:pt>
                <c:pt idx="142">
                  <c:v>12</c:v>
                </c:pt>
                <c:pt idx="143">
                  <c:v>72</c:v>
                </c:pt>
                <c:pt idx="144">
                  <c:v>64</c:v>
                </c:pt>
                <c:pt idx="145">
                  <c:v>78</c:v>
                </c:pt>
                <c:pt idx="146">
                  <c:v>53</c:v>
                </c:pt>
                <c:pt idx="147">
                  <c:v>66</c:v>
                </c:pt>
                <c:pt idx="148">
                  <c:v>42</c:v>
                </c:pt>
                <c:pt idx="149">
                  <c:v>41</c:v>
                </c:pt>
                <c:pt idx="150">
                  <c:v>14</c:v>
                </c:pt>
                <c:pt idx="151">
                  <c:v>59</c:v>
                </c:pt>
                <c:pt idx="152">
                  <c:v>14</c:v>
                </c:pt>
                <c:pt idx="153">
                  <c:v>82</c:v>
                </c:pt>
                <c:pt idx="154">
                  <c:v>60</c:v>
                </c:pt>
                <c:pt idx="155">
                  <c:v>79</c:v>
                </c:pt>
                <c:pt idx="156">
                  <c:v>94</c:v>
                </c:pt>
                <c:pt idx="157">
                  <c:v>73</c:v>
                </c:pt>
                <c:pt idx="158">
                  <c:v>50</c:v>
                </c:pt>
                <c:pt idx="159">
                  <c:v>59</c:v>
                </c:pt>
                <c:pt idx="160">
                  <c:v>69</c:v>
                </c:pt>
                <c:pt idx="161">
                  <c:v>48</c:v>
                </c:pt>
                <c:pt idx="162">
                  <c:v>60</c:v>
                </c:pt>
                <c:pt idx="163">
                  <c:v>61</c:v>
                </c:pt>
                <c:pt idx="164">
                  <c:v>6</c:v>
                </c:pt>
                <c:pt idx="165">
                  <c:v>68</c:v>
                </c:pt>
                <c:pt idx="166">
                  <c:v>21</c:v>
                </c:pt>
                <c:pt idx="167">
                  <c:v>45</c:v>
                </c:pt>
                <c:pt idx="168">
                  <c:v>69</c:v>
                </c:pt>
                <c:pt idx="169">
                  <c:v>6</c:v>
                </c:pt>
                <c:pt idx="170">
                  <c:v>11</c:v>
                </c:pt>
                <c:pt idx="171">
                  <c:v>32</c:v>
                </c:pt>
                <c:pt idx="172">
                  <c:v>47</c:v>
                </c:pt>
                <c:pt idx="173">
                  <c:v>41</c:v>
                </c:pt>
                <c:pt idx="174">
                  <c:v>3</c:v>
                </c:pt>
                <c:pt idx="175">
                  <c:v>95</c:v>
                </c:pt>
                <c:pt idx="176">
                  <c:v>16</c:v>
                </c:pt>
                <c:pt idx="177">
                  <c:v>88</c:v>
                </c:pt>
                <c:pt idx="178">
                  <c:v>98</c:v>
                </c:pt>
                <c:pt idx="179">
                  <c:v>44</c:v>
                </c:pt>
                <c:pt idx="180">
                  <c:v>52</c:v>
                </c:pt>
                <c:pt idx="181">
                  <c:v>93</c:v>
                </c:pt>
                <c:pt idx="182">
                  <c:v>21</c:v>
                </c:pt>
                <c:pt idx="183">
                  <c:v>89</c:v>
                </c:pt>
                <c:pt idx="184">
                  <c:v>82</c:v>
                </c:pt>
                <c:pt idx="185">
                  <c:v>75</c:v>
                </c:pt>
                <c:pt idx="186">
                  <c:v>82</c:v>
                </c:pt>
                <c:pt idx="187">
                  <c:v>75</c:v>
                </c:pt>
                <c:pt idx="188">
                  <c:v>43</c:v>
                </c:pt>
                <c:pt idx="189">
                  <c:v>26</c:v>
                </c:pt>
                <c:pt idx="190">
                  <c:v>4</c:v>
                </c:pt>
                <c:pt idx="191">
                  <c:v>24</c:v>
                </c:pt>
                <c:pt idx="192">
                  <c:v>38</c:v>
                </c:pt>
                <c:pt idx="193">
                  <c:v>20</c:v>
                </c:pt>
                <c:pt idx="194">
                  <c:v>16</c:v>
                </c:pt>
                <c:pt idx="195">
                  <c:v>65</c:v>
                </c:pt>
                <c:pt idx="196">
                  <c:v>5</c:v>
                </c:pt>
                <c:pt idx="197">
                  <c:v>4</c:v>
                </c:pt>
                <c:pt idx="198">
                  <c:v>62</c:v>
                </c:pt>
                <c:pt idx="199">
                  <c:v>82</c:v>
                </c:pt>
                <c:pt idx="200">
                  <c:v>54</c:v>
                </c:pt>
                <c:pt idx="201">
                  <c:v>81</c:v>
                </c:pt>
                <c:pt idx="202">
                  <c:v>23</c:v>
                </c:pt>
                <c:pt idx="203">
                  <c:v>92</c:v>
                </c:pt>
                <c:pt idx="204">
                  <c:v>39</c:v>
                </c:pt>
                <c:pt idx="205">
                  <c:v>2</c:v>
                </c:pt>
                <c:pt idx="206">
                  <c:v>46</c:v>
                </c:pt>
                <c:pt idx="207">
                  <c:v>99</c:v>
                </c:pt>
                <c:pt idx="208">
                  <c:v>95</c:v>
                </c:pt>
                <c:pt idx="209">
                  <c:v>90</c:v>
                </c:pt>
                <c:pt idx="210">
                  <c:v>7</c:v>
                </c:pt>
                <c:pt idx="211">
                  <c:v>37</c:v>
                </c:pt>
                <c:pt idx="212">
                  <c:v>52</c:v>
                </c:pt>
                <c:pt idx="213">
                  <c:v>21</c:v>
                </c:pt>
                <c:pt idx="214">
                  <c:v>99</c:v>
                </c:pt>
                <c:pt idx="215">
                  <c:v>16</c:v>
                </c:pt>
                <c:pt idx="216">
                  <c:v>48</c:v>
                </c:pt>
                <c:pt idx="217">
                  <c:v>93</c:v>
                </c:pt>
                <c:pt idx="218">
                  <c:v>32</c:v>
                </c:pt>
                <c:pt idx="219">
                  <c:v>19</c:v>
                </c:pt>
                <c:pt idx="220">
                  <c:v>98</c:v>
                </c:pt>
                <c:pt idx="221">
                  <c:v>65</c:v>
                </c:pt>
                <c:pt idx="222">
                  <c:v>58</c:v>
                </c:pt>
                <c:pt idx="223">
                  <c:v>5</c:v>
                </c:pt>
                <c:pt idx="224">
                  <c:v>4</c:v>
                </c:pt>
                <c:pt idx="225">
                  <c:v>20</c:v>
                </c:pt>
                <c:pt idx="226">
                  <c:v>52</c:v>
                </c:pt>
                <c:pt idx="227">
                  <c:v>98</c:v>
                </c:pt>
                <c:pt idx="228">
                  <c:v>27</c:v>
                </c:pt>
                <c:pt idx="229">
                  <c:v>11</c:v>
                </c:pt>
                <c:pt idx="230">
                  <c:v>94</c:v>
                </c:pt>
                <c:pt idx="231">
                  <c:v>44</c:v>
                </c:pt>
                <c:pt idx="232">
                  <c:v>89</c:v>
                </c:pt>
                <c:pt idx="233">
                  <c:v>80</c:v>
                </c:pt>
                <c:pt idx="234">
                  <c:v>82</c:v>
                </c:pt>
                <c:pt idx="235">
                  <c:v>18</c:v>
                </c:pt>
                <c:pt idx="236">
                  <c:v>9</c:v>
                </c:pt>
                <c:pt idx="237">
                  <c:v>28</c:v>
                </c:pt>
                <c:pt idx="238">
                  <c:v>93</c:v>
                </c:pt>
                <c:pt idx="239">
                  <c:v>29</c:v>
                </c:pt>
                <c:pt idx="240">
                  <c:v>66</c:v>
                </c:pt>
                <c:pt idx="241">
                  <c:v>56</c:v>
                </c:pt>
                <c:pt idx="242">
                  <c:v>45</c:v>
                </c:pt>
                <c:pt idx="243">
                  <c:v>69</c:v>
                </c:pt>
                <c:pt idx="244">
                  <c:v>30</c:v>
                </c:pt>
                <c:pt idx="245">
                  <c:v>80</c:v>
                </c:pt>
                <c:pt idx="246">
                  <c:v>29</c:v>
                </c:pt>
                <c:pt idx="247">
                  <c:v>28</c:v>
                </c:pt>
                <c:pt idx="248">
                  <c:v>42</c:v>
                </c:pt>
                <c:pt idx="249">
                  <c:v>23</c:v>
                </c:pt>
                <c:pt idx="250">
                  <c:v>58</c:v>
                </c:pt>
                <c:pt idx="251">
                  <c:v>21</c:v>
                </c:pt>
                <c:pt idx="252">
                  <c:v>18</c:v>
                </c:pt>
                <c:pt idx="253">
                  <c:v>24</c:v>
                </c:pt>
                <c:pt idx="254">
                  <c:v>24</c:v>
                </c:pt>
                <c:pt idx="255">
                  <c:v>27</c:v>
                </c:pt>
                <c:pt idx="256">
                  <c:v>85</c:v>
                </c:pt>
                <c:pt idx="257">
                  <c:v>49</c:v>
                </c:pt>
                <c:pt idx="258">
                  <c:v>35</c:v>
                </c:pt>
                <c:pt idx="259">
                  <c:v>82</c:v>
                </c:pt>
                <c:pt idx="260">
                  <c:v>74</c:v>
                </c:pt>
                <c:pt idx="261">
                  <c:v>30</c:v>
                </c:pt>
                <c:pt idx="262">
                  <c:v>65</c:v>
                </c:pt>
                <c:pt idx="263">
                  <c:v>24</c:v>
                </c:pt>
                <c:pt idx="264">
                  <c:v>2</c:v>
                </c:pt>
                <c:pt idx="265">
                  <c:v>13</c:v>
                </c:pt>
                <c:pt idx="266">
                  <c:v>67</c:v>
                </c:pt>
                <c:pt idx="267">
                  <c:v>90</c:v>
                </c:pt>
                <c:pt idx="268">
                  <c:v>70</c:v>
                </c:pt>
                <c:pt idx="269">
                  <c:v>83</c:v>
                </c:pt>
                <c:pt idx="270">
                  <c:v>95</c:v>
                </c:pt>
                <c:pt idx="271">
                  <c:v>46</c:v>
                </c:pt>
                <c:pt idx="272">
                  <c:v>94</c:v>
                </c:pt>
                <c:pt idx="273">
                  <c:v>68</c:v>
                </c:pt>
                <c:pt idx="274">
                  <c:v>67</c:v>
                </c:pt>
                <c:pt idx="275">
                  <c:v>59</c:v>
                </c:pt>
                <c:pt idx="276">
                  <c:v>11</c:v>
                </c:pt>
                <c:pt idx="277">
                  <c:v>92</c:v>
                </c:pt>
                <c:pt idx="278">
                  <c:v>28</c:v>
                </c:pt>
                <c:pt idx="279">
                  <c:v>19</c:v>
                </c:pt>
                <c:pt idx="280">
                  <c:v>37</c:v>
                </c:pt>
                <c:pt idx="281">
                  <c:v>92</c:v>
                </c:pt>
                <c:pt idx="282">
                  <c:v>38</c:v>
                </c:pt>
                <c:pt idx="283">
                  <c:v>47</c:v>
                </c:pt>
                <c:pt idx="284">
                  <c:v>35</c:v>
                </c:pt>
                <c:pt idx="285">
                  <c:v>48</c:v>
                </c:pt>
                <c:pt idx="286">
                  <c:v>88</c:v>
                </c:pt>
                <c:pt idx="287">
                  <c:v>43</c:v>
                </c:pt>
                <c:pt idx="288">
                  <c:v>64</c:v>
                </c:pt>
                <c:pt idx="289">
                  <c:v>30</c:v>
                </c:pt>
                <c:pt idx="290">
                  <c:v>53</c:v>
                </c:pt>
                <c:pt idx="291">
                  <c:v>72</c:v>
                </c:pt>
                <c:pt idx="292">
                  <c:v>34</c:v>
                </c:pt>
                <c:pt idx="293">
                  <c:v>43</c:v>
                </c:pt>
                <c:pt idx="294">
                  <c:v>58</c:v>
                </c:pt>
                <c:pt idx="295">
                  <c:v>33</c:v>
                </c:pt>
                <c:pt idx="296">
                  <c:v>76</c:v>
                </c:pt>
                <c:pt idx="297">
                  <c:v>85</c:v>
                </c:pt>
                <c:pt idx="298">
                  <c:v>4</c:v>
                </c:pt>
              </c:numCache>
            </c:numRef>
          </c:xVal>
          <c:yVal>
            <c:numRef>
              <c:f>Sheet1!$D$2:$D$300</c:f>
              <c:numCache>
                <c:formatCode>General</c:formatCode>
                <c:ptCount val="299"/>
                <c:pt idx="0">
                  <c:v>11.5</c:v>
                </c:pt>
                <c:pt idx="1">
                  <c:v>29</c:v>
                </c:pt>
                <c:pt idx="2">
                  <c:v>12</c:v>
                </c:pt>
                <c:pt idx="3">
                  <c:v>22.5</c:v>
                </c:pt>
                <c:pt idx="4">
                  <c:v>57.5</c:v>
                </c:pt>
                <c:pt idx="5">
                  <c:v>25.5</c:v>
                </c:pt>
                <c:pt idx="6">
                  <c:v>10.5</c:v>
                </c:pt>
                <c:pt idx="7">
                  <c:v>76</c:v>
                </c:pt>
                <c:pt idx="8">
                  <c:v>56</c:v>
                </c:pt>
                <c:pt idx="9">
                  <c:v>75.5</c:v>
                </c:pt>
                <c:pt idx="10">
                  <c:v>20.5</c:v>
                </c:pt>
                <c:pt idx="11">
                  <c:v>84.5</c:v>
                </c:pt>
                <c:pt idx="12">
                  <c:v>15.5</c:v>
                </c:pt>
                <c:pt idx="13">
                  <c:v>80.5</c:v>
                </c:pt>
                <c:pt idx="14">
                  <c:v>65.5</c:v>
                </c:pt>
                <c:pt idx="15">
                  <c:v>67.5</c:v>
                </c:pt>
                <c:pt idx="16">
                  <c:v>96.5</c:v>
                </c:pt>
                <c:pt idx="17">
                  <c:v>81</c:v>
                </c:pt>
                <c:pt idx="18">
                  <c:v>61</c:v>
                </c:pt>
                <c:pt idx="19">
                  <c:v>93</c:v>
                </c:pt>
                <c:pt idx="20">
                  <c:v>40.5</c:v>
                </c:pt>
                <c:pt idx="21">
                  <c:v>62.5</c:v>
                </c:pt>
                <c:pt idx="22">
                  <c:v>85.5</c:v>
                </c:pt>
                <c:pt idx="23">
                  <c:v>102</c:v>
                </c:pt>
                <c:pt idx="24">
                  <c:v>7</c:v>
                </c:pt>
                <c:pt idx="25">
                  <c:v>69</c:v>
                </c:pt>
                <c:pt idx="26">
                  <c:v>10</c:v>
                </c:pt>
                <c:pt idx="27">
                  <c:v>56</c:v>
                </c:pt>
                <c:pt idx="28">
                  <c:v>80</c:v>
                </c:pt>
                <c:pt idx="29">
                  <c:v>36</c:v>
                </c:pt>
                <c:pt idx="30">
                  <c:v>48.5</c:v>
                </c:pt>
                <c:pt idx="31">
                  <c:v>85.5</c:v>
                </c:pt>
                <c:pt idx="32">
                  <c:v>63</c:v>
                </c:pt>
                <c:pt idx="33">
                  <c:v>34.5</c:v>
                </c:pt>
                <c:pt idx="34">
                  <c:v>8</c:v>
                </c:pt>
                <c:pt idx="35">
                  <c:v>76</c:v>
                </c:pt>
                <c:pt idx="36">
                  <c:v>22</c:v>
                </c:pt>
                <c:pt idx="37">
                  <c:v>34</c:v>
                </c:pt>
                <c:pt idx="38">
                  <c:v>27</c:v>
                </c:pt>
                <c:pt idx="39">
                  <c:v>27</c:v>
                </c:pt>
                <c:pt idx="40">
                  <c:v>64.5</c:v>
                </c:pt>
                <c:pt idx="41">
                  <c:v>35.5</c:v>
                </c:pt>
                <c:pt idx="42">
                  <c:v>23</c:v>
                </c:pt>
                <c:pt idx="43">
                  <c:v>69</c:v>
                </c:pt>
                <c:pt idx="44">
                  <c:v>98.5</c:v>
                </c:pt>
                <c:pt idx="45">
                  <c:v>18</c:v>
                </c:pt>
                <c:pt idx="46">
                  <c:v>54.5</c:v>
                </c:pt>
                <c:pt idx="47">
                  <c:v>63</c:v>
                </c:pt>
                <c:pt idx="48">
                  <c:v>67.5</c:v>
                </c:pt>
                <c:pt idx="49">
                  <c:v>2.5</c:v>
                </c:pt>
                <c:pt idx="50">
                  <c:v>25</c:v>
                </c:pt>
                <c:pt idx="51">
                  <c:v>45</c:v>
                </c:pt>
                <c:pt idx="52">
                  <c:v>47.5</c:v>
                </c:pt>
                <c:pt idx="53">
                  <c:v>102.5</c:v>
                </c:pt>
                <c:pt idx="54">
                  <c:v>68.5</c:v>
                </c:pt>
                <c:pt idx="55">
                  <c:v>75</c:v>
                </c:pt>
                <c:pt idx="56">
                  <c:v>103.5</c:v>
                </c:pt>
                <c:pt idx="57">
                  <c:v>16</c:v>
                </c:pt>
                <c:pt idx="58">
                  <c:v>56</c:v>
                </c:pt>
                <c:pt idx="59">
                  <c:v>89.5</c:v>
                </c:pt>
                <c:pt idx="60">
                  <c:v>51</c:v>
                </c:pt>
                <c:pt idx="61">
                  <c:v>22</c:v>
                </c:pt>
                <c:pt idx="62">
                  <c:v>58</c:v>
                </c:pt>
                <c:pt idx="63">
                  <c:v>91.5</c:v>
                </c:pt>
                <c:pt idx="64">
                  <c:v>55.5</c:v>
                </c:pt>
                <c:pt idx="65">
                  <c:v>70</c:v>
                </c:pt>
                <c:pt idx="66">
                  <c:v>8.5</c:v>
                </c:pt>
                <c:pt idx="67">
                  <c:v>27.5</c:v>
                </c:pt>
                <c:pt idx="68">
                  <c:v>29.5</c:v>
                </c:pt>
                <c:pt idx="69">
                  <c:v>65.5</c:v>
                </c:pt>
                <c:pt idx="70">
                  <c:v>92</c:v>
                </c:pt>
                <c:pt idx="71">
                  <c:v>64</c:v>
                </c:pt>
                <c:pt idx="72">
                  <c:v>54.5</c:v>
                </c:pt>
                <c:pt idx="73">
                  <c:v>25.5</c:v>
                </c:pt>
                <c:pt idx="74">
                  <c:v>30.5</c:v>
                </c:pt>
                <c:pt idx="75">
                  <c:v>16.5</c:v>
                </c:pt>
                <c:pt idx="76">
                  <c:v>86</c:v>
                </c:pt>
                <c:pt idx="77">
                  <c:v>62</c:v>
                </c:pt>
                <c:pt idx="78">
                  <c:v>26</c:v>
                </c:pt>
                <c:pt idx="79">
                  <c:v>82</c:v>
                </c:pt>
                <c:pt idx="80">
                  <c:v>48</c:v>
                </c:pt>
                <c:pt idx="81">
                  <c:v>43.5</c:v>
                </c:pt>
                <c:pt idx="82">
                  <c:v>13.5</c:v>
                </c:pt>
                <c:pt idx="83">
                  <c:v>90.5</c:v>
                </c:pt>
                <c:pt idx="84">
                  <c:v>40</c:v>
                </c:pt>
                <c:pt idx="85">
                  <c:v>23.5</c:v>
                </c:pt>
                <c:pt idx="86">
                  <c:v>82</c:v>
                </c:pt>
                <c:pt idx="87">
                  <c:v>49.5</c:v>
                </c:pt>
                <c:pt idx="88">
                  <c:v>20.5</c:v>
                </c:pt>
                <c:pt idx="89">
                  <c:v>26</c:v>
                </c:pt>
                <c:pt idx="90">
                  <c:v>36</c:v>
                </c:pt>
                <c:pt idx="91">
                  <c:v>49</c:v>
                </c:pt>
                <c:pt idx="92">
                  <c:v>55.5</c:v>
                </c:pt>
                <c:pt idx="93">
                  <c:v>23</c:v>
                </c:pt>
                <c:pt idx="94">
                  <c:v>7</c:v>
                </c:pt>
                <c:pt idx="95">
                  <c:v>54.5</c:v>
                </c:pt>
                <c:pt idx="96">
                  <c:v>68.5</c:v>
                </c:pt>
                <c:pt idx="97">
                  <c:v>11</c:v>
                </c:pt>
                <c:pt idx="98">
                  <c:v>51.5</c:v>
                </c:pt>
                <c:pt idx="99">
                  <c:v>45</c:v>
                </c:pt>
                <c:pt idx="100">
                  <c:v>5</c:v>
                </c:pt>
                <c:pt idx="101">
                  <c:v>24</c:v>
                </c:pt>
                <c:pt idx="102">
                  <c:v>65.5</c:v>
                </c:pt>
                <c:pt idx="103">
                  <c:v>40</c:v>
                </c:pt>
                <c:pt idx="104">
                  <c:v>66</c:v>
                </c:pt>
                <c:pt idx="105">
                  <c:v>25.5</c:v>
                </c:pt>
                <c:pt idx="106">
                  <c:v>18.5</c:v>
                </c:pt>
                <c:pt idx="107">
                  <c:v>62</c:v>
                </c:pt>
                <c:pt idx="108">
                  <c:v>23.5</c:v>
                </c:pt>
                <c:pt idx="109">
                  <c:v>63.5</c:v>
                </c:pt>
                <c:pt idx="110">
                  <c:v>38</c:v>
                </c:pt>
                <c:pt idx="111">
                  <c:v>39</c:v>
                </c:pt>
                <c:pt idx="112">
                  <c:v>7</c:v>
                </c:pt>
                <c:pt idx="113">
                  <c:v>59</c:v>
                </c:pt>
                <c:pt idx="114">
                  <c:v>67</c:v>
                </c:pt>
                <c:pt idx="115">
                  <c:v>14</c:v>
                </c:pt>
                <c:pt idx="116">
                  <c:v>25.5</c:v>
                </c:pt>
                <c:pt idx="117">
                  <c:v>48.5</c:v>
                </c:pt>
                <c:pt idx="118">
                  <c:v>35</c:v>
                </c:pt>
                <c:pt idx="119">
                  <c:v>102</c:v>
                </c:pt>
                <c:pt idx="120">
                  <c:v>98</c:v>
                </c:pt>
                <c:pt idx="121">
                  <c:v>65.5</c:v>
                </c:pt>
                <c:pt idx="122">
                  <c:v>92.5</c:v>
                </c:pt>
                <c:pt idx="123">
                  <c:v>41.5</c:v>
                </c:pt>
                <c:pt idx="124">
                  <c:v>49.5</c:v>
                </c:pt>
                <c:pt idx="125">
                  <c:v>42.5</c:v>
                </c:pt>
                <c:pt idx="126">
                  <c:v>22</c:v>
                </c:pt>
                <c:pt idx="127">
                  <c:v>99</c:v>
                </c:pt>
                <c:pt idx="128">
                  <c:v>41</c:v>
                </c:pt>
                <c:pt idx="129">
                  <c:v>78.5</c:v>
                </c:pt>
                <c:pt idx="130">
                  <c:v>16.5</c:v>
                </c:pt>
                <c:pt idx="131">
                  <c:v>43.5</c:v>
                </c:pt>
                <c:pt idx="132">
                  <c:v>78.5</c:v>
                </c:pt>
                <c:pt idx="133">
                  <c:v>86.5</c:v>
                </c:pt>
                <c:pt idx="134">
                  <c:v>53</c:v>
                </c:pt>
                <c:pt idx="135">
                  <c:v>91</c:v>
                </c:pt>
                <c:pt idx="136">
                  <c:v>32.5</c:v>
                </c:pt>
                <c:pt idx="137">
                  <c:v>82.5</c:v>
                </c:pt>
                <c:pt idx="138">
                  <c:v>20.5</c:v>
                </c:pt>
                <c:pt idx="139">
                  <c:v>84.5</c:v>
                </c:pt>
                <c:pt idx="140">
                  <c:v>24</c:v>
                </c:pt>
                <c:pt idx="141">
                  <c:v>16.5</c:v>
                </c:pt>
                <c:pt idx="142">
                  <c:v>12.5</c:v>
                </c:pt>
                <c:pt idx="143">
                  <c:v>73.5</c:v>
                </c:pt>
                <c:pt idx="144">
                  <c:v>68</c:v>
                </c:pt>
                <c:pt idx="145">
                  <c:v>78.5</c:v>
                </c:pt>
                <c:pt idx="146">
                  <c:v>54</c:v>
                </c:pt>
                <c:pt idx="147">
                  <c:v>62.5</c:v>
                </c:pt>
                <c:pt idx="148">
                  <c:v>36.5</c:v>
                </c:pt>
                <c:pt idx="149">
                  <c:v>43</c:v>
                </c:pt>
                <c:pt idx="150">
                  <c:v>22.5</c:v>
                </c:pt>
                <c:pt idx="151">
                  <c:v>69</c:v>
                </c:pt>
                <c:pt idx="152">
                  <c:v>10</c:v>
                </c:pt>
                <c:pt idx="153">
                  <c:v>82</c:v>
                </c:pt>
                <c:pt idx="154">
                  <c:v>61</c:v>
                </c:pt>
                <c:pt idx="155">
                  <c:v>74.5</c:v>
                </c:pt>
                <c:pt idx="156">
                  <c:v>101</c:v>
                </c:pt>
                <c:pt idx="157">
                  <c:v>65</c:v>
                </c:pt>
                <c:pt idx="158">
                  <c:v>57</c:v>
                </c:pt>
                <c:pt idx="159">
                  <c:v>52</c:v>
                </c:pt>
                <c:pt idx="160">
                  <c:v>71</c:v>
                </c:pt>
                <c:pt idx="161">
                  <c:v>54</c:v>
                </c:pt>
                <c:pt idx="162">
                  <c:v>68.5</c:v>
                </c:pt>
                <c:pt idx="163">
                  <c:v>68.5</c:v>
                </c:pt>
                <c:pt idx="164">
                  <c:v>9</c:v>
                </c:pt>
                <c:pt idx="165">
                  <c:v>66.5</c:v>
                </c:pt>
                <c:pt idx="166">
                  <c:v>31.5</c:v>
                </c:pt>
                <c:pt idx="167">
                  <c:v>51.5</c:v>
                </c:pt>
                <c:pt idx="168">
                  <c:v>72</c:v>
                </c:pt>
                <c:pt idx="169">
                  <c:v>6</c:v>
                </c:pt>
                <c:pt idx="170">
                  <c:v>14</c:v>
                </c:pt>
                <c:pt idx="171">
                  <c:v>38.5</c:v>
                </c:pt>
                <c:pt idx="172">
                  <c:v>37</c:v>
                </c:pt>
                <c:pt idx="173">
                  <c:v>43</c:v>
                </c:pt>
                <c:pt idx="174">
                  <c:v>0.5</c:v>
                </c:pt>
                <c:pt idx="175">
                  <c:v>99</c:v>
                </c:pt>
                <c:pt idx="176">
                  <c:v>11</c:v>
                </c:pt>
                <c:pt idx="177">
                  <c:v>85.5</c:v>
                </c:pt>
                <c:pt idx="178">
                  <c:v>86.5</c:v>
                </c:pt>
                <c:pt idx="179">
                  <c:v>44.5</c:v>
                </c:pt>
                <c:pt idx="180">
                  <c:v>52</c:v>
                </c:pt>
                <c:pt idx="181">
                  <c:v>82</c:v>
                </c:pt>
                <c:pt idx="182">
                  <c:v>29</c:v>
                </c:pt>
                <c:pt idx="183">
                  <c:v>83</c:v>
                </c:pt>
                <c:pt idx="184">
                  <c:v>87.5</c:v>
                </c:pt>
                <c:pt idx="185">
                  <c:v>76</c:v>
                </c:pt>
                <c:pt idx="186">
                  <c:v>83</c:v>
                </c:pt>
                <c:pt idx="187">
                  <c:v>82.5</c:v>
                </c:pt>
                <c:pt idx="188">
                  <c:v>46.5</c:v>
                </c:pt>
                <c:pt idx="189">
                  <c:v>31</c:v>
                </c:pt>
                <c:pt idx="190">
                  <c:v>7</c:v>
                </c:pt>
                <c:pt idx="191">
                  <c:v>16</c:v>
                </c:pt>
                <c:pt idx="192">
                  <c:v>26.5</c:v>
                </c:pt>
                <c:pt idx="193">
                  <c:v>10.5</c:v>
                </c:pt>
                <c:pt idx="194">
                  <c:v>18.5</c:v>
                </c:pt>
                <c:pt idx="195">
                  <c:v>58.5</c:v>
                </c:pt>
                <c:pt idx="196">
                  <c:v>9.5</c:v>
                </c:pt>
                <c:pt idx="197">
                  <c:v>6</c:v>
                </c:pt>
                <c:pt idx="198">
                  <c:v>61.5</c:v>
                </c:pt>
                <c:pt idx="199">
                  <c:v>74.5</c:v>
                </c:pt>
                <c:pt idx="200">
                  <c:v>57</c:v>
                </c:pt>
                <c:pt idx="201">
                  <c:v>76.5</c:v>
                </c:pt>
                <c:pt idx="202">
                  <c:v>27</c:v>
                </c:pt>
                <c:pt idx="203">
                  <c:v>88</c:v>
                </c:pt>
                <c:pt idx="204">
                  <c:v>35</c:v>
                </c:pt>
                <c:pt idx="205">
                  <c:v>3.5</c:v>
                </c:pt>
                <c:pt idx="206">
                  <c:v>46.5</c:v>
                </c:pt>
                <c:pt idx="207">
                  <c:v>100.5</c:v>
                </c:pt>
                <c:pt idx="208">
                  <c:v>99</c:v>
                </c:pt>
                <c:pt idx="209">
                  <c:v>99</c:v>
                </c:pt>
                <c:pt idx="210">
                  <c:v>5.5</c:v>
                </c:pt>
                <c:pt idx="211">
                  <c:v>29.5</c:v>
                </c:pt>
                <c:pt idx="212">
                  <c:v>47.5</c:v>
                </c:pt>
                <c:pt idx="213">
                  <c:v>26</c:v>
                </c:pt>
                <c:pt idx="214">
                  <c:v>108.5</c:v>
                </c:pt>
                <c:pt idx="215">
                  <c:v>20</c:v>
                </c:pt>
                <c:pt idx="216">
                  <c:v>49.5</c:v>
                </c:pt>
                <c:pt idx="217">
                  <c:v>93.5</c:v>
                </c:pt>
                <c:pt idx="218">
                  <c:v>40.5</c:v>
                </c:pt>
                <c:pt idx="219">
                  <c:v>26.5</c:v>
                </c:pt>
                <c:pt idx="220">
                  <c:v>98</c:v>
                </c:pt>
                <c:pt idx="221">
                  <c:v>56.5</c:v>
                </c:pt>
                <c:pt idx="222">
                  <c:v>66</c:v>
                </c:pt>
                <c:pt idx="223">
                  <c:v>10</c:v>
                </c:pt>
                <c:pt idx="224">
                  <c:v>7</c:v>
                </c:pt>
                <c:pt idx="225">
                  <c:v>22.5</c:v>
                </c:pt>
                <c:pt idx="226">
                  <c:v>50</c:v>
                </c:pt>
                <c:pt idx="227">
                  <c:v>101.5</c:v>
                </c:pt>
                <c:pt idx="228">
                  <c:v>34.5</c:v>
                </c:pt>
                <c:pt idx="229">
                  <c:v>13</c:v>
                </c:pt>
                <c:pt idx="230">
                  <c:v>98.5</c:v>
                </c:pt>
                <c:pt idx="231">
                  <c:v>51.5</c:v>
                </c:pt>
                <c:pt idx="232">
                  <c:v>83</c:v>
                </c:pt>
                <c:pt idx="233">
                  <c:v>89.5</c:v>
                </c:pt>
                <c:pt idx="234">
                  <c:v>82.5</c:v>
                </c:pt>
                <c:pt idx="235">
                  <c:v>12.5</c:v>
                </c:pt>
                <c:pt idx="236">
                  <c:v>10</c:v>
                </c:pt>
                <c:pt idx="237">
                  <c:v>29.5</c:v>
                </c:pt>
                <c:pt idx="238">
                  <c:v>98.5</c:v>
                </c:pt>
                <c:pt idx="239">
                  <c:v>31</c:v>
                </c:pt>
                <c:pt idx="240">
                  <c:v>56</c:v>
                </c:pt>
                <c:pt idx="241">
                  <c:v>54</c:v>
                </c:pt>
                <c:pt idx="242">
                  <c:v>48</c:v>
                </c:pt>
                <c:pt idx="243">
                  <c:v>63.5</c:v>
                </c:pt>
                <c:pt idx="244">
                  <c:v>40</c:v>
                </c:pt>
                <c:pt idx="245">
                  <c:v>86.5</c:v>
                </c:pt>
                <c:pt idx="246">
                  <c:v>40.5</c:v>
                </c:pt>
                <c:pt idx="247">
                  <c:v>29</c:v>
                </c:pt>
                <c:pt idx="248">
                  <c:v>41.5</c:v>
                </c:pt>
                <c:pt idx="249">
                  <c:v>26</c:v>
                </c:pt>
                <c:pt idx="250">
                  <c:v>67</c:v>
                </c:pt>
                <c:pt idx="251">
                  <c:v>23</c:v>
                </c:pt>
                <c:pt idx="252">
                  <c:v>24</c:v>
                </c:pt>
                <c:pt idx="253">
                  <c:v>17.5</c:v>
                </c:pt>
                <c:pt idx="254">
                  <c:v>29.5</c:v>
                </c:pt>
                <c:pt idx="255">
                  <c:v>26</c:v>
                </c:pt>
                <c:pt idx="256">
                  <c:v>75.5</c:v>
                </c:pt>
                <c:pt idx="257">
                  <c:v>45.5</c:v>
                </c:pt>
                <c:pt idx="258">
                  <c:v>33.5</c:v>
                </c:pt>
                <c:pt idx="259">
                  <c:v>82</c:v>
                </c:pt>
                <c:pt idx="260">
                  <c:v>71</c:v>
                </c:pt>
                <c:pt idx="261">
                  <c:v>19</c:v>
                </c:pt>
                <c:pt idx="262">
                  <c:v>63.5</c:v>
                </c:pt>
                <c:pt idx="263">
                  <c:v>31.5</c:v>
                </c:pt>
                <c:pt idx="264">
                  <c:v>12.5</c:v>
                </c:pt>
                <c:pt idx="265">
                  <c:v>23</c:v>
                </c:pt>
                <c:pt idx="266">
                  <c:v>54.5</c:v>
                </c:pt>
                <c:pt idx="267">
                  <c:v>80.5</c:v>
                </c:pt>
                <c:pt idx="268">
                  <c:v>73.5</c:v>
                </c:pt>
                <c:pt idx="269">
                  <c:v>93</c:v>
                </c:pt>
                <c:pt idx="270">
                  <c:v>94.5</c:v>
                </c:pt>
                <c:pt idx="271">
                  <c:v>56</c:v>
                </c:pt>
                <c:pt idx="272">
                  <c:v>85.5</c:v>
                </c:pt>
                <c:pt idx="273">
                  <c:v>77.5</c:v>
                </c:pt>
                <c:pt idx="274">
                  <c:v>76.5</c:v>
                </c:pt>
                <c:pt idx="275">
                  <c:v>61.5</c:v>
                </c:pt>
                <c:pt idx="276">
                  <c:v>19</c:v>
                </c:pt>
                <c:pt idx="277">
                  <c:v>84</c:v>
                </c:pt>
                <c:pt idx="278">
                  <c:v>34</c:v>
                </c:pt>
                <c:pt idx="279">
                  <c:v>17.5</c:v>
                </c:pt>
                <c:pt idx="280">
                  <c:v>27.5</c:v>
                </c:pt>
                <c:pt idx="281">
                  <c:v>94.5</c:v>
                </c:pt>
                <c:pt idx="282">
                  <c:v>28.5</c:v>
                </c:pt>
                <c:pt idx="283">
                  <c:v>39</c:v>
                </c:pt>
                <c:pt idx="284">
                  <c:v>30.5</c:v>
                </c:pt>
                <c:pt idx="285">
                  <c:v>49</c:v>
                </c:pt>
                <c:pt idx="286">
                  <c:v>80</c:v>
                </c:pt>
                <c:pt idx="287">
                  <c:v>45</c:v>
                </c:pt>
                <c:pt idx="288">
                  <c:v>75.5</c:v>
                </c:pt>
                <c:pt idx="289">
                  <c:v>33.5</c:v>
                </c:pt>
                <c:pt idx="290">
                  <c:v>56</c:v>
                </c:pt>
                <c:pt idx="291">
                  <c:v>64</c:v>
                </c:pt>
                <c:pt idx="292">
                  <c:v>33.5</c:v>
                </c:pt>
                <c:pt idx="293">
                  <c:v>35</c:v>
                </c:pt>
                <c:pt idx="294">
                  <c:v>51.5</c:v>
                </c:pt>
                <c:pt idx="295">
                  <c:v>35.5</c:v>
                </c:pt>
                <c:pt idx="296">
                  <c:v>85</c:v>
                </c:pt>
                <c:pt idx="297">
                  <c:v>88.5</c:v>
                </c:pt>
                <c:pt idx="298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3B3-4E32-80B6-7959FAFF2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2140448"/>
        <c:axId val="-822139360"/>
      </c:scatterChart>
      <c:valAx>
        <c:axId val="-82214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Prediction of age of (model 1 + model 2) /2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39360"/>
        <c:crosses val="autoZero"/>
        <c:crossBetween val="midCat"/>
      </c:valAx>
      <c:valAx>
        <c:axId val="-82213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40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Myriad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prediction1_70_2_30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14052347892742612"/>
                  <c:y val="-8.41509740859857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yriad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Sheet1!$A$2:$A$300</c:f>
              <c:numCache>
                <c:formatCode>General</c:formatCode>
                <c:ptCount val="299"/>
                <c:pt idx="0">
                  <c:v>17</c:v>
                </c:pt>
                <c:pt idx="1">
                  <c:v>39</c:v>
                </c:pt>
                <c:pt idx="2">
                  <c:v>1</c:v>
                </c:pt>
                <c:pt idx="3">
                  <c:v>27</c:v>
                </c:pt>
                <c:pt idx="4">
                  <c:v>67</c:v>
                </c:pt>
                <c:pt idx="5">
                  <c:v>33</c:v>
                </c:pt>
                <c:pt idx="6">
                  <c:v>2</c:v>
                </c:pt>
                <c:pt idx="7">
                  <c:v>82</c:v>
                </c:pt>
                <c:pt idx="8">
                  <c:v>67</c:v>
                </c:pt>
                <c:pt idx="9">
                  <c:v>67</c:v>
                </c:pt>
                <c:pt idx="10">
                  <c:v>27</c:v>
                </c:pt>
                <c:pt idx="11">
                  <c:v>84</c:v>
                </c:pt>
                <c:pt idx="12">
                  <c:v>22</c:v>
                </c:pt>
                <c:pt idx="13">
                  <c:v>89</c:v>
                </c:pt>
                <c:pt idx="14">
                  <c:v>69</c:v>
                </c:pt>
                <c:pt idx="15">
                  <c:v>71</c:v>
                </c:pt>
                <c:pt idx="16">
                  <c:v>90</c:v>
                </c:pt>
                <c:pt idx="17">
                  <c:v>86</c:v>
                </c:pt>
                <c:pt idx="18">
                  <c:v>64</c:v>
                </c:pt>
                <c:pt idx="19">
                  <c:v>88</c:v>
                </c:pt>
                <c:pt idx="20">
                  <c:v>40</c:v>
                </c:pt>
                <c:pt idx="21">
                  <c:v>53</c:v>
                </c:pt>
                <c:pt idx="22">
                  <c:v>88</c:v>
                </c:pt>
                <c:pt idx="23">
                  <c:v>95</c:v>
                </c:pt>
                <c:pt idx="24">
                  <c:v>12</c:v>
                </c:pt>
                <c:pt idx="25">
                  <c:v>67</c:v>
                </c:pt>
                <c:pt idx="26">
                  <c:v>4</c:v>
                </c:pt>
                <c:pt idx="27">
                  <c:v>51</c:v>
                </c:pt>
                <c:pt idx="28">
                  <c:v>81</c:v>
                </c:pt>
                <c:pt idx="29">
                  <c:v>33</c:v>
                </c:pt>
                <c:pt idx="30">
                  <c:v>58</c:v>
                </c:pt>
                <c:pt idx="31">
                  <c:v>84</c:v>
                </c:pt>
                <c:pt idx="32">
                  <c:v>73</c:v>
                </c:pt>
                <c:pt idx="33">
                  <c:v>39</c:v>
                </c:pt>
                <c:pt idx="34">
                  <c:v>1</c:v>
                </c:pt>
                <c:pt idx="35">
                  <c:v>73</c:v>
                </c:pt>
                <c:pt idx="36">
                  <c:v>20</c:v>
                </c:pt>
                <c:pt idx="37">
                  <c:v>31</c:v>
                </c:pt>
                <c:pt idx="38">
                  <c:v>22</c:v>
                </c:pt>
                <c:pt idx="39">
                  <c:v>26</c:v>
                </c:pt>
                <c:pt idx="40">
                  <c:v>72</c:v>
                </c:pt>
                <c:pt idx="41">
                  <c:v>29</c:v>
                </c:pt>
                <c:pt idx="42">
                  <c:v>26</c:v>
                </c:pt>
                <c:pt idx="43">
                  <c:v>64</c:v>
                </c:pt>
                <c:pt idx="44">
                  <c:v>96</c:v>
                </c:pt>
                <c:pt idx="45">
                  <c:v>14</c:v>
                </c:pt>
                <c:pt idx="46">
                  <c:v>47</c:v>
                </c:pt>
                <c:pt idx="47">
                  <c:v>57</c:v>
                </c:pt>
                <c:pt idx="48">
                  <c:v>60</c:v>
                </c:pt>
                <c:pt idx="49">
                  <c:v>2</c:v>
                </c:pt>
                <c:pt idx="50">
                  <c:v>17</c:v>
                </c:pt>
                <c:pt idx="51">
                  <c:v>39</c:v>
                </c:pt>
                <c:pt idx="52">
                  <c:v>41</c:v>
                </c:pt>
                <c:pt idx="53">
                  <c:v>96</c:v>
                </c:pt>
                <c:pt idx="54">
                  <c:v>63</c:v>
                </c:pt>
                <c:pt idx="55">
                  <c:v>69</c:v>
                </c:pt>
                <c:pt idx="56">
                  <c:v>98</c:v>
                </c:pt>
                <c:pt idx="57">
                  <c:v>20</c:v>
                </c:pt>
                <c:pt idx="58">
                  <c:v>45</c:v>
                </c:pt>
                <c:pt idx="59">
                  <c:v>97</c:v>
                </c:pt>
                <c:pt idx="60">
                  <c:v>50</c:v>
                </c:pt>
                <c:pt idx="61">
                  <c:v>21</c:v>
                </c:pt>
                <c:pt idx="62">
                  <c:v>64</c:v>
                </c:pt>
                <c:pt idx="63">
                  <c:v>86</c:v>
                </c:pt>
                <c:pt idx="64">
                  <c:v>51</c:v>
                </c:pt>
                <c:pt idx="65">
                  <c:v>69</c:v>
                </c:pt>
                <c:pt idx="66">
                  <c:v>3</c:v>
                </c:pt>
                <c:pt idx="67">
                  <c:v>23</c:v>
                </c:pt>
                <c:pt idx="68">
                  <c:v>30</c:v>
                </c:pt>
                <c:pt idx="69">
                  <c:v>69</c:v>
                </c:pt>
                <c:pt idx="70">
                  <c:v>92</c:v>
                </c:pt>
                <c:pt idx="71">
                  <c:v>75</c:v>
                </c:pt>
                <c:pt idx="72">
                  <c:v>53</c:v>
                </c:pt>
                <c:pt idx="73">
                  <c:v>28</c:v>
                </c:pt>
                <c:pt idx="74">
                  <c:v>24</c:v>
                </c:pt>
                <c:pt idx="75">
                  <c:v>20</c:v>
                </c:pt>
                <c:pt idx="76">
                  <c:v>84</c:v>
                </c:pt>
                <c:pt idx="77">
                  <c:v>64</c:v>
                </c:pt>
                <c:pt idx="78">
                  <c:v>30</c:v>
                </c:pt>
                <c:pt idx="79">
                  <c:v>93</c:v>
                </c:pt>
                <c:pt idx="80">
                  <c:v>41</c:v>
                </c:pt>
                <c:pt idx="81">
                  <c:v>46</c:v>
                </c:pt>
                <c:pt idx="82">
                  <c:v>8</c:v>
                </c:pt>
                <c:pt idx="83">
                  <c:v>95</c:v>
                </c:pt>
                <c:pt idx="84">
                  <c:v>48</c:v>
                </c:pt>
                <c:pt idx="85">
                  <c:v>32</c:v>
                </c:pt>
                <c:pt idx="86">
                  <c:v>79</c:v>
                </c:pt>
                <c:pt idx="87">
                  <c:v>54</c:v>
                </c:pt>
                <c:pt idx="88">
                  <c:v>22</c:v>
                </c:pt>
                <c:pt idx="89">
                  <c:v>36</c:v>
                </c:pt>
                <c:pt idx="90">
                  <c:v>36</c:v>
                </c:pt>
                <c:pt idx="91">
                  <c:v>53</c:v>
                </c:pt>
                <c:pt idx="92">
                  <c:v>49</c:v>
                </c:pt>
                <c:pt idx="93">
                  <c:v>24</c:v>
                </c:pt>
                <c:pt idx="94">
                  <c:v>1</c:v>
                </c:pt>
                <c:pt idx="95">
                  <c:v>49</c:v>
                </c:pt>
                <c:pt idx="96">
                  <c:v>74</c:v>
                </c:pt>
                <c:pt idx="97">
                  <c:v>1</c:v>
                </c:pt>
                <c:pt idx="98">
                  <c:v>54</c:v>
                </c:pt>
                <c:pt idx="99">
                  <c:v>54</c:v>
                </c:pt>
                <c:pt idx="100">
                  <c:v>9</c:v>
                </c:pt>
                <c:pt idx="101">
                  <c:v>26</c:v>
                </c:pt>
                <c:pt idx="102">
                  <c:v>65</c:v>
                </c:pt>
                <c:pt idx="103">
                  <c:v>31</c:v>
                </c:pt>
                <c:pt idx="104">
                  <c:v>64</c:v>
                </c:pt>
                <c:pt idx="105">
                  <c:v>37</c:v>
                </c:pt>
                <c:pt idx="106">
                  <c:v>25</c:v>
                </c:pt>
                <c:pt idx="107">
                  <c:v>67</c:v>
                </c:pt>
                <c:pt idx="108">
                  <c:v>24</c:v>
                </c:pt>
                <c:pt idx="109">
                  <c:v>56</c:v>
                </c:pt>
                <c:pt idx="110">
                  <c:v>38</c:v>
                </c:pt>
                <c:pt idx="111">
                  <c:v>36</c:v>
                </c:pt>
                <c:pt idx="112">
                  <c:v>11</c:v>
                </c:pt>
                <c:pt idx="113">
                  <c:v>65</c:v>
                </c:pt>
                <c:pt idx="114">
                  <c:v>64</c:v>
                </c:pt>
                <c:pt idx="115">
                  <c:v>20</c:v>
                </c:pt>
                <c:pt idx="116">
                  <c:v>26</c:v>
                </c:pt>
                <c:pt idx="117">
                  <c:v>45</c:v>
                </c:pt>
                <c:pt idx="118">
                  <c:v>45</c:v>
                </c:pt>
                <c:pt idx="119">
                  <c:v>98</c:v>
                </c:pt>
                <c:pt idx="120">
                  <c:v>94</c:v>
                </c:pt>
                <c:pt idx="121">
                  <c:v>56</c:v>
                </c:pt>
                <c:pt idx="122">
                  <c:v>99</c:v>
                </c:pt>
                <c:pt idx="123">
                  <c:v>39</c:v>
                </c:pt>
                <c:pt idx="124">
                  <c:v>46</c:v>
                </c:pt>
                <c:pt idx="125">
                  <c:v>34</c:v>
                </c:pt>
                <c:pt idx="126">
                  <c:v>14</c:v>
                </c:pt>
                <c:pt idx="127">
                  <c:v>100</c:v>
                </c:pt>
                <c:pt idx="128">
                  <c:v>36</c:v>
                </c:pt>
                <c:pt idx="129">
                  <c:v>74</c:v>
                </c:pt>
                <c:pt idx="130">
                  <c:v>7</c:v>
                </c:pt>
                <c:pt idx="131">
                  <c:v>33</c:v>
                </c:pt>
                <c:pt idx="132">
                  <c:v>79</c:v>
                </c:pt>
                <c:pt idx="133">
                  <c:v>95</c:v>
                </c:pt>
                <c:pt idx="134">
                  <c:v>58</c:v>
                </c:pt>
                <c:pt idx="135">
                  <c:v>100</c:v>
                </c:pt>
                <c:pt idx="136">
                  <c:v>44</c:v>
                </c:pt>
                <c:pt idx="137">
                  <c:v>85</c:v>
                </c:pt>
                <c:pt idx="138">
                  <c:v>23</c:v>
                </c:pt>
                <c:pt idx="139">
                  <c:v>81</c:v>
                </c:pt>
                <c:pt idx="140">
                  <c:v>35</c:v>
                </c:pt>
                <c:pt idx="141">
                  <c:v>14</c:v>
                </c:pt>
                <c:pt idx="142">
                  <c:v>12</c:v>
                </c:pt>
                <c:pt idx="143">
                  <c:v>72</c:v>
                </c:pt>
                <c:pt idx="144">
                  <c:v>64</c:v>
                </c:pt>
                <c:pt idx="145">
                  <c:v>78</c:v>
                </c:pt>
                <c:pt idx="146">
                  <c:v>53</c:v>
                </c:pt>
                <c:pt idx="147">
                  <c:v>66</c:v>
                </c:pt>
                <c:pt idx="148">
                  <c:v>42</c:v>
                </c:pt>
                <c:pt idx="149">
                  <c:v>41</c:v>
                </c:pt>
                <c:pt idx="150">
                  <c:v>14</c:v>
                </c:pt>
                <c:pt idx="151">
                  <c:v>59</c:v>
                </c:pt>
                <c:pt idx="152">
                  <c:v>14</c:v>
                </c:pt>
                <c:pt idx="153">
                  <c:v>82</c:v>
                </c:pt>
                <c:pt idx="154">
                  <c:v>60</c:v>
                </c:pt>
                <c:pt idx="155">
                  <c:v>79</c:v>
                </c:pt>
                <c:pt idx="156">
                  <c:v>94</c:v>
                </c:pt>
                <c:pt idx="157">
                  <c:v>73</c:v>
                </c:pt>
                <c:pt idx="158">
                  <c:v>50</c:v>
                </c:pt>
                <c:pt idx="159">
                  <c:v>59</c:v>
                </c:pt>
                <c:pt idx="160">
                  <c:v>69</c:v>
                </c:pt>
                <c:pt idx="161">
                  <c:v>48</c:v>
                </c:pt>
                <c:pt idx="162">
                  <c:v>60</c:v>
                </c:pt>
                <c:pt idx="163">
                  <c:v>61</c:v>
                </c:pt>
                <c:pt idx="164">
                  <c:v>6</c:v>
                </c:pt>
                <c:pt idx="165">
                  <c:v>68</c:v>
                </c:pt>
                <c:pt idx="166">
                  <c:v>21</c:v>
                </c:pt>
                <c:pt idx="167">
                  <c:v>45</c:v>
                </c:pt>
                <c:pt idx="168">
                  <c:v>69</c:v>
                </c:pt>
                <c:pt idx="169">
                  <c:v>6</c:v>
                </c:pt>
                <c:pt idx="170">
                  <c:v>11</c:v>
                </c:pt>
                <c:pt idx="171">
                  <c:v>32</c:v>
                </c:pt>
                <c:pt idx="172">
                  <c:v>47</c:v>
                </c:pt>
                <c:pt idx="173">
                  <c:v>41</c:v>
                </c:pt>
                <c:pt idx="174">
                  <c:v>3</c:v>
                </c:pt>
                <c:pt idx="175">
                  <c:v>95</c:v>
                </c:pt>
                <c:pt idx="176">
                  <c:v>16</c:v>
                </c:pt>
                <c:pt idx="177">
                  <c:v>88</c:v>
                </c:pt>
                <c:pt idx="178">
                  <c:v>98</c:v>
                </c:pt>
                <c:pt idx="179">
                  <c:v>44</c:v>
                </c:pt>
                <c:pt idx="180">
                  <c:v>52</c:v>
                </c:pt>
                <c:pt idx="181">
                  <c:v>93</c:v>
                </c:pt>
                <c:pt idx="182">
                  <c:v>21</c:v>
                </c:pt>
                <c:pt idx="183">
                  <c:v>89</c:v>
                </c:pt>
                <c:pt idx="184">
                  <c:v>82</c:v>
                </c:pt>
                <c:pt idx="185">
                  <c:v>75</c:v>
                </c:pt>
                <c:pt idx="186">
                  <c:v>82</c:v>
                </c:pt>
                <c:pt idx="187">
                  <c:v>75</c:v>
                </c:pt>
                <c:pt idx="188">
                  <c:v>43</c:v>
                </c:pt>
                <c:pt idx="189">
                  <c:v>26</c:v>
                </c:pt>
                <c:pt idx="190">
                  <c:v>4</c:v>
                </c:pt>
                <c:pt idx="191">
                  <c:v>24</c:v>
                </c:pt>
                <c:pt idx="192">
                  <c:v>38</c:v>
                </c:pt>
                <c:pt idx="193">
                  <c:v>20</c:v>
                </c:pt>
                <c:pt idx="194">
                  <c:v>16</c:v>
                </c:pt>
                <c:pt idx="195">
                  <c:v>65</c:v>
                </c:pt>
                <c:pt idx="196">
                  <c:v>5</c:v>
                </c:pt>
                <c:pt idx="197">
                  <c:v>4</c:v>
                </c:pt>
                <c:pt idx="198">
                  <c:v>62</c:v>
                </c:pt>
                <c:pt idx="199">
                  <c:v>82</c:v>
                </c:pt>
                <c:pt idx="200">
                  <c:v>54</c:v>
                </c:pt>
                <c:pt idx="201">
                  <c:v>81</c:v>
                </c:pt>
                <c:pt idx="202">
                  <c:v>23</c:v>
                </c:pt>
                <c:pt idx="203">
                  <c:v>92</c:v>
                </c:pt>
                <c:pt idx="204">
                  <c:v>39</c:v>
                </c:pt>
                <c:pt idx="205">
                  <c:v>2</c:v>
                </c:pt>
                <c:pt idx="206">
                  <c:v>46</c:v>
                </c:pt>
                <c:pt idx="207">
                  <c:v>99</c:v>
                </c:pt>
                <c:pt idx="208">
                  <c:v>95</c:v>
                </c:pt>
                <c:pt idx="209">
                  <c:v>90</c:v>
                </c:pt>
                <c:pt idx="210">
                  <c:v>7</c:v>
                </c:pt>
                <c:pt idx="211">
                  <c:v>37</c:v>
                </c:pt>
                <c:pt idx="212">
                  <c:v>52</c:v>
                </c:pt>
                <c:pt idx="213">
                  <c:v>21</c:v>
                </c:pt>
                <c:pt idx="214">
                  <c:v>99</c:v>
                </c:pt>
                <c:pt idx="215">
                  <c:v>16</c:v>
                </c:pt>
                <c:pt idx="216">
                  <c:v>48</c:v>
                </c:pt>
                <c:pt idx="217">
                  <c:v>93</c:v>
                </c:pt>
                <c:pt idx="218">
                  <c:v>32</c:v>
                </c:pt>
                <c:pt idx="219">
                  <c:v>19</c:v>
                </c:pt>
                <c:pt idx="220">
                  <c:v>98</c:v>
                </c:pt>
                <c:pt idx="221">
                  <c:v>65</c:v>
                </c:pt>
                <c:pt idx="222">
                  <c:v>58</c:v>
                </c:pt>
                <c:pt idx="223">
                  <c:v>5</c:v>
                </c:pt>
                <c:pt idx="224">
                  <c:v>4</c:v>
                </c:pt>
                <c:pt idx="225">
                  <c:v>20</c:v>
                </c:pt>
                <c:pt idx="226">
                  <c:v>52</c:v>
                </c:pt>
                <c:pt idx="227">
                  <c:v>98</c:v>
                </c:pt>
                <c:pt idx="228">
                  <c:v>27</c:v>
                </c:pt>
                <c:pt idx="229">
                  <c:v>11</c:v>
                </c:pt>
                <c:pt idx="230">
                  <c:v>94</c:v>
                </c:pt>
                <c:pt idx="231">
                  <c:v>44</c:v>
                </c:pt>
                <c:pt idx="232">
                  <c:v>89</c:v>
                </c:pt>
                <c:pt idx="233">
                  <c:v>80</c:v>
                </c:pt>
                <c:pt idx="234">
                  <c:v>82</c:v>
                </c:pt>
                <c:pt idx="235">
                  <c:v>18</c:v>
                </c:pt>
                <c:pt idx="236">
                  <c:v>9</c:v>
                </c:pt>
                <c:pt idx="237">
                  <c:v>28</c:v>
                </c:pt>
                <c:pt idx="238">
                  <c:v>93</c:v>
                </c:pt>
                <c:pt idx="239">
                  <c:v>29</c:v>
                </c:pt>
                <c:pt idx="240">
                  <c:v>66</c:v>
                </c:pt>
                <c:pt idx="241">
                  <c:v>56</c:v>
                </c:pt>
                <c:pt idx="242">
                  <c:v>45</c:v>
                </c:pt>
                <c:pt idx="243">
                  <c:v>69</c:v>
                </c:pt>
                <c:pt idx="244">
                  <c:v>30</c:v>
                </c:pt>
                <c:pt idx="245">
                  <c:v>80</c:v>
                </c:pt>
                <c:pt idx="246">
                  <c:v>29</c:v>
                </c:pt>
                <c:pt idx="247">
                  <c:v>28</c:v>
                </c:pt>
                <c:pt idx="248">
                  <c:v>42</c:v>
                </c:pt>
                <c:pt idx="249">
                  <c:v>23</c:v>
                </c:pt>
                <c:pt idx="250">
                  <c:v>58</c:v>
                </c:pt>
                <c:pt idx="251">
                  <c:v>21</c:v>
                </c:pt>
                <c:pt idx="252">
                  <c:v>18</c:v>
                </c:pt>
                <c:pt idx="253">
                  <c:v>24</c:v>
                </c:pt>
                <c:pt idx="254">
                  <c:v>24</c:v>
                </c:pt>
                <c:pt idx="255">
                  <c:v>27</c:v>
                </c:pt>
                <c:pt idx="256">
                  <c:v>85</c:v>
                </c:pt>
                <c:pt idx="257">
                  <c:v>49</c:v>
                </c:pt>
                <c:pt idx="258">
                  <c:v>35</c:v>
                </c:pt>
                <c:pt idx="259">
                  <c:v>82</c:v>
                </c:pt>
                <c:pt idx="260">
                  <c:v>74</c:v>
                </c:pt>
                <c:pt idx="261">
                  <c:v>30</c:v>
                </c:pt>
                <c:pt idx="262">
                  <c:v>65</c:v>
                </c:pt>
                <c:pt idx="263">
                  <c:v>24</c:v>
                </c:pt>
                <c:pt idx="264">
                  <c:v>2</c:v>
                </c:pt>
                <c:pt idx="265">
                  <c:v>13</c:v>
                </c:pt>
                <c:pt idx="266">
                  <c:v>67</c:v>
                </c:pt>
                <c:pt idx="267">
                  <c:v>90</c:v>
                </c:pt>
                <c:pt idx="268">
                  <c:v>70</c:v>
                </c:pt>
                <c:pt idx="269">
                  <c:v>83</c:v>
                </c:pt>
                <c:pt idx="270">
                  <c:v>95</c:v>
                </c:pt>
                <c:pt idx="271">
                  <c:v>46</c:v>
                </c:pt>
                <c:pt idx="272">
                  <c:v>94</c:v>
                </c:pt>
                <c:pt idx="273">
                  <c:v>68</c:v>
                </c:pt>
                <c:pt idx="274">
                  <c:v>67</c:v>
                </c:pt>
                <c:pt idx="275">
                  <c:v>59</c:v>
                </c:pt>
                <c:pt idx="276">
                  <c:v>11</c:v>
                </c:pt>
                <c:pt idx="277">
                  <c:v>92</c:v>
                </c:pt>
                <c:pt idx="278">
                  <c:v>28</c:v>
                </c:pt>
                <c:pt idx="279">
                  <c:v>19</c:v>
                </c:pt>
                <c:pt idx="280">
                  <c:v>37</c:v>
                </c:pt>
                <c:pt idx="281">
                  <c:v>92</c:v>
                </c:pt>
                <c:pt idx="282">
                  <c:v>38</c:v>
                </c:pt>
                <c:pt idx="283">
                  <c:v>47</c:v>
                </c:pt>
                <c:pt idx="284">
                  <c:v>35</c:v>
                </c:pt>
                <c:pt idx="285">
                  <c:v>48</c:v>
                </c:pt>
                <c:pt idx="286">
                  <c:v>88</c:v>
                </c:pt>
                <c:pt idx="287">
                  <c:v>43</c:v>
                </c:pt>
                <c:pt idx="288">
                  <c:v>64</c:v>
                </c:pt>
                <c:pt idx="289">
                  <c:v>30</c:v>
                </c:pt>
                <c:pt idx="290">
                  <c:v>53</c:v>
                </c:pt>
                <c:pt idx="291">
                  <c:v>72</c:v>
                </c:pt>
                <c:pt idx="292">
                  <c:v>34</c:v>
                </c:pt>
                <c:pt idx="293">
                  <c:v>43</c:v>
                </c:pt>
                <c:pt idx="294">
                  <c:v>58</c:v>
                </c:pt>
                <c:pt idx="295">
                  <c:v>33</c:v>
                </c:pt>
                <c:pt idx="296">
                  <c:v>76</c:v>
                </c:pt>
                <c:pt idx="297">
                  <c:v>85</c:v>
                </c:pt>
                <c:pt idx="298">
                  <c:v>4</c:v>
                </c:pt>
              </c:numCache>
            </c:numRef>
          </c:xVal>
          <c:yVal>
            <c:numRef>
              <c:f>Sheet1!$F$2:$F$300</c:f>
              <c:numCache>
                <c:formatCode>General</c:formatCode>
                <c:ptCount val="299"/>
                <c:pt idx="0">
                  <c:v>14.9</c:v>
                </c:pt>
                <c:pt idx="1">
                  <c:v>31.799999999999997</c:v>
                </c:pt>
                <c:pt idx="2">
                  <c:v>9.5999999999999979</c:v>
                </c:pt>
                <c:pt idx="3">
                  <c:v>23.9</c:v>
                </c:pt>
                <c:pt idx="4">
                  <c:v>54.099999999999994</c:v>
                </c:pt>
                <c:pt idx="5">
                  <c:v>28.099999999999998</c:v>
                </c:pt>
                <c:pt idx="6">
                  <c:v>7.4999999999999991</c:v>
                </c:pt>
                <c:pt idx="7">
                  <c:v>73.199999999999989</c:v>
                </c:pt>
                <c:pt idx="8">
                  <c:v>52.8</c:v>
                </c:pt>
                <c:pt idx="9">
                  <c:v>79.699999999999989</c:v>
                </c:pt>
                <c:pt idx="10">
                  <c:v>25.099999999999998</c:v>
                </c:pt>
                <c:pt idx="11">
                  <c:v>85.5</c:v>
                </c:pt>
                <c:pt idx="12">
                  <c:v>17.7</c:v>
                </c:pt>
                <c:pt idx="13">
                  <c:v>78.699999999999989</c:v>
                </c:pt>
                <c:pt idx="14">
                  <c:v>62.099999999999994</c:v>
                </c:pt>
                <c:pt idx="15">
                  <c:v>66.5</c:v>
                </c:pt>
                <c:pt idx="16">
                  <c:v>100.29999999999998</c:v>
                </c:pt>
                <c:pt idx="17">
                  <c:v>81</c:v>
                </c:pt>
                <c:pt idx="18">
                  <c:v>61</c:v>
                </c:pt>
                <c:pt idx="19">
                  <c:v>93.8</c:v>
                </c:pt>
                <c:pt idx="20">
                  <c:v>39.099999999999994</c:v>
                </c:pt>
                <c:pt idx="21">
                  <c:v>66.3</c:v>
                </c:pt>
                <c:pt idx="22">
                  <c:v>83.699999999999989</c:v>
                </c:pt>
                <c:pt idx="23">
                  <c:v>106.39999999999999</c:v>
                </c:pt>
                <c:pt idx="24">
                  <c:v>8.9999999999999982</c:v>
                </c:pt>
                <c:pt idx="25">
                  <c:v>68.2</c:v>
                </c:pt>
                <c:pt idx="26">
                  <c:v>8</c:v>
                </c:pt>
                <c:pt idx="27">
                  <c:v>56.4</c:v>
                </c:pt>
                <c:pt idx="28">
                  <c:v>79.599999999999994</c:v>
                </c:pt>
                <c:pt idx="29">
                  <c:v>33.6</c:v>
                </c:pt>
                <c:pt idx="30">
                  <c:v>45.9</c:v>
                </c:pt>
                <c:pt idx="31">
                  <c:v>87.3</c:v>
                </c:pt>
                <c:pt idx="32">
                  <c:v>59.399999999999991</c:v>
                </c:pt>
                <c:pt idx="33">
                  <c:v>36.700000000000003</c:v>
                </c:pt>
                <c:pt idx="34">
                  <c:v>7.1999999999999993</c:v>
                </c:pt>
                <c:pt idx="35">
                  <c:v>78</c:v>
                </c:pt>
                <c:pt idx="36">
                  <c:v>22.4</c:v>
                </c:pt>
                <c:pt idx="37">
                  <c:v>31.999999999999996</c:v>
                </c:pt>
                <c:pt idx="38">
                  <c:v>27</c:v>
                </c:pt>
                <c:pt idx="39">
                  <c:v>27.799999999999997</c:v>
                </c:pt>
                <c:pt idx="40">
                  <c:v>63.5</c:v>
                </c:pt>
                <c:pt idx="41">
                  <c:v>34.5</c:v>
                </c:pt>
                <c:pt idx="42">
                  <c:v>23.4</c:v>
                </c:pt>
                <c:pt idx="43">
                  <c:v>71</c:v>
                </c:pt>
                <c:pt idx="44">
                  <c:v>101.1</c:v>
                </c:pt>
                <c:pt idx="45">
                  <c:v>18</c:v>
                </c:pt>
                <c:pt idx="46">
                  <c:v>50.3</c:v>
                </c:pt>
                <c:pt idx="47">
                  <c:v>65.8</c:v>
                </c:pt>
                <c:pt idx="48">
                  <c:v>70.5</c:v>
                </c:pt>
                <c:pt idx="49">
                  <c:v>2.6999999999999997</c:v>
                </c:pt>
                <c:pt idx="50">
                  <c:v>22.599999999999998</c:v>
                </c:pt>
                <c:pt idx="51">
                  <c:v>41.8</c:v>
                </c:pt>
                <c:pt idx="52">
                  <c:v>45.3</c:v>
                </c:pt>
                <c:pt idx="53">
                  <c:v>103.89999999999999</c:v>
                </c:pt>
                <c:pt idx="54">
                  <c:v>72.699999999999989</c:v>
                </c:pt>
                <c:pt idx="55">
                  <c:v>76.599999999999994</c:v>
                </c:pt>
                <c:pt idx="56">
                  <c:v>107.69999999999999</c:v>
                </c:pt>
                <c:pt idx="57">
                  <c:v>16.399999999999999</c:v>
                </c:pt>
                <c:pt idx="58">
                  <c:v>52.4</c:v>
                </c:pt>
                <c:pt idx="59">
                  <c:v>84.5</c:v>
                </c:pt>
                <c:pt idx="60">
                  <c:v>57.4</c:v>
                </c:pt>
                <c:pt idx="61">
                  <c:v>21.599999999999998</c:v>
                </c:pt>
                <c:pt idx="62">
                  <c:v>53.599999999999994</c:v>
                </c:pt>
                <c:pt idx="63">
                  <c:v>95.699999999999989</c:v>
                </c:pt>
                <c:pt idx="64">
                  <c:v>57.699999999999996</c:v>
                </c:pt>
                <c:pt idx="65">
                  <c:v>68.8</c:v>
                </c:pt>
                <c:pt idx="66">
                  <c:v>5.5</c:v>
                </c:pt>
                <c:pt idx="67">
                  <c:v>26.099999999999994</c:v>
                </c:pt>
                <c:pt idx="68">
                  <c:v>28.9</c:v>
                </c:pt>
                <c:pt idx="69">
                  <c:v>63.699999999999996</c:v>
                </c:pt>
                <c:pt idx="70">
                  <c:v>90.8</c:v>
                </c:pt>
                <c:pt idx="71">
                  <c:v>60.4</c:v>
                </c:pt>
                <c:pt idx="72">
                  <c:v>55.899999999999991</c:v>
                </c:pt>
                <c:pt idx="73">
                  <c:v>27.7</c:v>
                </c:pt>
                <c:pt idx="74">
                  <c:v>27.5</c:v>
                </c:pt>
                <c:pt idx="75">
                  <c:v>18.7</c:v>
                </c:pt>
                <c:pt idx="76">
                  <c:v>88.399999999999991</c:v>
                </c:pt>
                <c:pt idx="77">
                  <c:v>62</c:v>
                </c:pt>
                <c:pt idx="78">
                  <c:v>28</c:v>
                </c:pt>
                <c:pt idx="79">
                  <c:v>78.8</c:v>
                </c:pt>
                <c:pt idx="80">
                  <c:v>44.399999999999991</c:v>
                </c:pt>
                <c:pt idx="81">
                  <c:v>42.5</c:v>
                </c:pt>
                <c:pt idx="82">
                  <c:v>12.899999999999999</c:v>
                </c:pt>
                <c:pt idx="83">
                  <c:v>90.3</c:v>
                </c:pt>
                <c:pt idx="84">
                  <c:v>44</c:v>
                </c:pt>
                <c:pt idx="85">
                  <c:v>25.699999999999996</c:v>
                </c:pt>
                <c:pt idx="86">
                  <c:v>84.8</c:v>
                </c:pt>
                <c:pt idx="87">
                  <c:v>46.9</c:v>
                </c:pt>
                <c:pt idx="88">
                  <c:v>20.3</c:v>
                </c:pt>
                <c:pt idx="89">
                  <c:v>28.799999999999997</c:v>
                </c:pt>
                <c:pt idx="90">
                  <c:v>35.199999999999996</c:v>
                </c:pt>
                <c:pt idx="91">
                  <c:v>46.2</c:v>
                </c:pt>
                <c:pt idx="92">
                  <c:v>52.099999999999994</c:v>
                </c:pt>
                <c:pt idx="93">
                  <c:v>21.4</c:v>
                </c:pt>
                <c:pt idx="94">
                  <c:v>5.3999999999999995</c:v>
                </c:pt>
                <c:pt idx="95">
                  <c:v>54.3</c:v>
                </c:pt>
                <c:pt idx="96">
                  <c:v>65.900000000000006</c:v>
                </c:pt>
                <c:pt idx="97">
                  <c:v>7.4</c:v>
                </c:pt>
                <c:pt idx="98">
                  <c:v>51.3</c:v>
                </c:pt>
                <c:pt idx="99">
                  <c:v>43</c:v>
                </c:pt>
                <c:pt idx="100">
                  <c:v>6.1999999999999993</c:v>
                </c:pt>
                <c:pt idx="101">
                  <c:v>23.2</c:v>
                </c:pt>
                <c:pt idx="102">
                  <c:v>63.699999999999996</c:v>
                </c:pt>
                <c:pt idx="103">
                  <c:v>37.599999999999994</c:v>
                </c:pt>
                <c:pt idx="104">
                  <c:v>65.199999999999989</c:v>
                </c:pt>
                <c:pt idx="105">
                  <c:v>28.099999999999998</c:v>
                </c:pt>
                <c:pt idx="106">
                  <c:v>22.299999999999997</c:v>
                </c:pt>
                <c:pt idx="107">
                  <c:v>61.599999999999994</c:v>
                </c:pt>
                <c:pt idx="108">
                  <c:v>24.1</c:v>
                </c:pt>
                <c:pt idx="109">
                  <c:v>67.3</c:v>
                </c:pt>
                <c:pt idx="110">
                  <c:v>39.599999999999994</c:v>
                </c:pt>
                <c:pt idx="111">
                  <c:v>39</c:v>
                </c:pt>
                <c:pt idx="112">
                  <c:v>8.9999999999999982</c:v>
                </c:pt>
                <c:pt idx="113">
                  <c:v>55</c:v>
                </c:pt>
                <c:pt idx="114">
                  <c:v>68.2</c:v>
                </c:pt>
                <c:pt idx="115">
                  <c:v>14.4</c:v>
                </c:pt>
                <c:pt idx="116">
                  <c:v>24.5</c:v>
                </c:pt>
                <c:pt idx="117">
                  <c:v>47.499999999999993</c:v>
                </c:pt>
                <c:pt idx="118">
                  <c:v>38.599999999999994</c:v>
                </c:pt>
                <c:pt idx="119">
                  <c:v>103.6</c:v>
                </c:pt>
                <c:pt idx="120">
                  <c:v>100.8</c:v>
                </c:pt>
                <c:pt idx="121">
                  <c:v>67.699999999999989</c:v>
                </c:pt>
                <c:pt idx="122">
                  <c:v>90.3</c:v>
                </c:pt>
                <c:pt idx="123">
                  <c:v>38.5</c:v>
                </c:pt>
                <c:pt idx="124">
                  <c:v>46.9</c:v>
                </c:pt>
                <c:pt idx="125">
                  <c:v>39.9</c:v>
                </c:pt>
                <c:pt idx="126">
                  <c:v>18</c:v>
                </c:pt>
                <c:pt idx="127">
                  <c:v>97.4</c:v>
                </c:pt>
                <c:pt idx="128">
                  <c:v>37.4</c:v>
                </c:pt>
                <c:pt idx="129">
                  <c:v>78.699999999999989</c:v>
                </c:pt>
                <c:pt idx="130">
                  <c:v>13.1</c:v>
                </c:pt>
                <c:pt idx="131">
                  <c:v>40.5</c:v>
                </c:pt>
                <c:pt idx="132">
                  <c:v>77.5</c:v>
                </c:pt>
                <c:pt idx="133">
                  <c:v>82.3</c:v>
                </c:pt>
                <c:pt idx="134">
                  <c:v>52.999999999999993</c:v>
                </c:pt>
                <c:pt idx="135">
                  <c:v>89.4</c:v>
                </c:pt>
                <c:pt idx="136">
                  <c:v>35.099999999999994</c:v>
                </c:pt>
                <c:pt idx="137">
                  <c:v>83.1</c:v>
                </c:pt>
                <c:pt idx="138">
                  <c:v>21.099999999999998</c:v>
                </c:pt>
                <c:pt idx="139">
                  <c:v>84.699999999999989</c:v>
                </c:pt>
                <c:pt idx="140">
                  <c:v>26.4</c:v>
                </c:pt>
                <c:pt idx="141">
                  <c:v>15.1</c:v>
                </c:pt>
                <c:pt idx="142">
                  <c:v>12.299999999999999</c:v>
                </c:pt>
                <c:pt idx="143">
                  <c:v>76.099999999999994</c:v>
                </c:pt>
                <c:pt idx="144">
                  <c:v>71.199999999999989</c:v>
                </c:pt>
                <c:pt idx="145">
                  <c:v>79.5</c:v>
                </c:pt>
                <c:pt idx="146">
                  <c:v>56.4</c:v>
                </c:pt>
                <c:pt idx="147">
                  <c:v>61.5</c:v>
                </c:pt>
                <c:pt idx="148">
                  <c:v>36.699999999999996</c:v>
                </c:pt>
                <c:pt idx="149">
                  <c:v>43.8</c:v>
                </c:pt>
                <c:pt idx="150">
                  <c:v>19.099999999999998</c:v>
                </c:pt>
                <c:pt idx="151">
                  <c:v>71.8</c:v>
                </c:pt>
                <c:pt idx="152">
                  <c:v>12.799999999999999</c:v>
                </c:pt>
                <c:pt idx="153">
                  <c:v>81.2</c:v>
                </c:pt>
                <c:pt idx="154">
                  <c:v>61</c:v>
                </c:pt>
                <c:pt idx="155">
                  <c:v>74.3</c:v>
                </c:pt>
                <c:pt idx="156">
                  <c:v>103.39999999999999</c:v>
                </c:pt>
                <c:pt idx="157">
                  <c:v>63.8</c:v>
                </c:pt>
                <c:pt idx="158">
                  <c:v>57.399999999999991</c:v>
                </c:pt>
                <c:pt idx="159">
                  <c:v>50.8</c:v>
                </c:pt>
                <c:pt idx="160">
                  <c:v>71.8</c:v>
                </c:pt>
                <c:pt idx="161">
                  <c:v>50.8</c:v>
                </c:pt>
                <c:pt idx="162">
                  <c:v>70.3</c:v>
                </c:pt>
                <c:pt idx="163">
                  <c:v>72.699999999999989</c:v>
                </c:pt>
                <c:pt idx="164">
                  <c:v>5.8</c:v>
                </c:pt>
                <c:pt idx="165">
                  <c:v>63.9</c:v>
                </c:pt>
                <c:pt idx="166">
                  <c:v>29.299999999999997</c:v>
                </c:pt>
                <c:pt idx="167">
                  <c:v>46.9</c:v>
                </c:pt>
                <c:pt idx="168">
                  <c:v>72.399999999999991</c:v>
                </c:pt>
                <c:pt idx="169">
                  <c:v>4.7999999999999989</c:v>
                </c:pt>
                <c:pt idx="170">
                  <c:v>11.6</c:v>
                </c:pt>
                <c:pt idx="171">
                  <c:v>37.1</c:v>
                </c:pt>
                <c:pt idx="172">
                  <c:v>41</c:v>
                </c:pt>
                <c:pt idx="173">
                  <c:v>40.200000000000003</c:v>
                </c:pt>
                <c:pt idx="174">
                  <c:v>0.7</c:v>
                </c:pt>
                <c:pt idx="175">
                  <c:v>100.6</c:v>
                </c:pt>
                <c:pt idx="176">
                  <c:v>15</c:v>
                </c:pt>
                <c:pt idx="177">
                  <c:v>85.3</c:v>
                </c:pt>
                <c:pt idx="178">
                  <c:v>83.1</c:v>
                </c:pt>
                <c:pt idx="179">
                  <c:v>45.099999999999994</c:v>
                </c:pt>
                <c:pt idx="180">
                  <c:v>50.8</c:v>
                </c:pt>
                <c:pt idx="181">
                  <c:v>79.599999999999994</c:v>
                </c:pt>
                <c:pt idx="182">
                  <c:v>26.199999999999996</c:v>
                </c:pt>
                <c:pt idx="183">
                  <c:v>81.399999999999991</c:v>
                </c:pt>
                <c:pt idx="184">
                  <c:v>87.699999999999989</c:v>
                </c:pt>
                <c:pt idx="185">
                  <c:v>74.400000000000006</c:v>
                </c:pt>
                <c:pt idx="186">
                  <c:v>83.8</c:v>
                </c:pt>
                <c:pt idx="187">
                  <c:v>86.299999999999983</c:v>
                </c:pt>
                <c:pt idx="188">
                  <c:v>43.5</c:v>
                </c:pt>
                <c:pt idx="189">
                  <c:v>30.6</c:v>
                </c:pt>
                <c:pt idx="190">
                  <c:v>5.3999999999999995</c:v>
                </c:pt>
                <c:pt idx="191">
                  <c:v>18.399999999999999</c:v>
                </c:pt>
                <c:pt idx="192">
                  <c:v>29.499999999999996</c:v>
                </c:pt>
                <c:pt idx="193">
                  <c:v>14.7</c:v>
                </c:pt>
                <c:pt idx="194">
                  <c:v>16.299999999999997</c:v>
                </c:pt>
                <c:pt idx="195">
                  <c:v>54.699999999999996</c:v>
                </c:pt>
                <c:pt idx="196">
                  <c:v>9.3000000000000007</c:v>
                </c:pt>
                <c:pt idx="197">
                  <c:v>4</c:v>
                </c:pt>
                <c:pt idx="198">
                  <c:v>59.3</c:v>
                </c:pt>
                <c:pt idx="199">
                  <c:v>73.5</c:v>
                </c:pt>
                <c:pt idx="200">
                  <c:v>59.399999999999991</c:v>
                </c:pt>
                <c:pt idx="201">
                  <c:v>76.3</c:v>
                </c:pt>
                <c:pt idx="202">
                  <c:v>26.6</c:v>
                </c:pt>
                <c:pt idx="203">
                  <c:v>85.6</c:v>
                </c:pt>
                <c:pt idx="204">
                  <c:v>37</c:v>
                </c:pt>
                <c:pt idx="205">
                  <c:v>4.4999999999999991</c:v>
                </c:pt>
                <c:pt idx="206">
                  <c:v>46.3</c:v>
                </c:pt>
                <c:pt idx="207">
                  <c:v>101.89999999999999</c:v>
                </c:pt>
                <c:pt idx="208">
                  <c:v>100.19999999999999</c:v>
                </c:pt>
                <c:pt idx="209">
                  <c:v>103.4</c:v>
                </c:pt>
                <c:pt idx="210">
                  <c:v>6.8999999999999995</c:v>
                </c:pt>
                <c:pt idx="211">
                  <c:v>31.299999999999997</c:v>
                </c:pt>
                <c:pt idx="212">
                  <c:v>44.9</c:v>
                </c:pt>
                <c:pt idx="213">
                  <c:v>24.4</c:v>
                </c:pt>
                <c:pt idx="214">
                  <c:v>111.49999999999999</c:v>
                </c:pt>
                <c:pt idx="215">
                  <c:v>18</c:v>
                </c:pt>
                <c:pt idx="216">
                  <c:v>50.099999999999994</c:v>
                </c:pt>
                <c:pt idx="217">
                  <c:v>95.3</c:v>
                </c:pt>
                <c:pt idx="218">
                  <c:v>38.700000000000003</c:v>
                </c:pt>
                <c:pt idx="219">
                  <c:v>25.099999999999998</c:v>
                </c:pt>
                <c:pt idx="220">
                  <c:v>96.8</c:v>
                </c:pt>
                <c:pt idx="221">
                  <c:v>53.099999999999994</c:v>
                </c:pt>
                <c:pt idx="222">
                  <c:v>68.400000000000006</c:v>
                </c:pt>
                <c:pt idx="223">
                  <c:v>9.1999999999999993</c:v>
                </c:pt>
                <c:pt idx="224">
                  <c:v>5.8</c:v>
                </c:pt>
                <c:pt idx="225">
                  <c:v>19.5</c:v>
                </c:pt>
                <c:pt idx="226">
                  <c:v>48</c:v>
                </c:pt>
                <c:pt idx="227">
                  <c:v>101.69999999999999</c:v>
                </c:pt>
                <c:pt idx="228">
                  <c:v>31.1</c:v>
                </c:pt>
                <c:pt idx="229">
                  <c:v>14.2</c:v>
                </c:pt>
                <c:pt idx="230">
                  <c:v>100.3</c:v>
                </c:pt>
                <c:pt idx="231">
                  <c:v>49.7</c:v>
                </c:pt>
                <c:pt idx="232">
                  <c:v>79.399999999999991</c:v>
                </c:pt>
                <c:pt idx="233">
                  <c:v>91.7</c:v>
                </c:pt>
                <c:pt idx="234">
                  <c:v>81.899999999999991</c:v>
                </c:pt>
                <c:pt idx="235">
                  <c:v>13.099999999999998</c:v>
                </c:pt>
                <c:pt idx="236">
                  <c:v>10.799999999999999</c:v>
                </c:pt>
                <c:pt idx="237">
                  <c:v>30.9</c:v>
                </c:pt>
                <c:pt idx="238">
                  <c:v>99.899999999999991</c:v>
                </c:pt>
                <c:pt idx="239">
                  <c:v>32.199999999999996</c:v>
                </c:pt>
                <c:pt idx="240">
                  <c:v>53.199999999999996</c:v>
                </c:pt>
                <c:pt idx="241">
                  <c:v>52</c:v>
                </c:pt>
                <c:pt idx="242">
                  <c:v>47.999999999999993</c:v>
                </c:pt>
                <c:pt idx="243">
                  <c:v>61.3</c:v>
                </c:pt>
                <c:pt idx="244">
                  <c:v>37.199999999999996</c:v>
                </c:pt>
                <c:pt idx="245">
                  <c:v>91.1</c:v>
                </c:pt>
                <c:pt idx="246">
                  <c:v>37.099999999999994</c:v>
                </c:pt>
                <c:pt idx="247">
                  <c:v>27.799999999999997</c:v>
                </c:pt>
                <c:pt idx="248">
                  <c:v>40.9</c:v>
                </c:pt>
                <c:pt idx="249">
                  <c:v>24</c:v>
                </c:pt>
                <c:pt idx="250">
                  <c:v>71.399999999999991</c:v>
                </c:pt>
                <c:pt idx="251">
                  <c:v>21.4</c:v>
                </c:pt>
                <c:pt idx="252">
                  <c:v>22</c:v>
                </c:pt>
                <c:pt idx="253">
                  <c:v>20.5</c:v>
                </c:pt>
                <c:pt idx="254">
                  <c:v>27.7</c:v>
                </c:pt>
                <c:pt idx="255">
                  <c:v>27.6</c:v>
                </c:pt>
                <c:pt idx="256">
                  <c:v>73.3</c:v>
                </c:pt>
                <c:pt idx="257">
                  <c:v>46.499999999999993</c:v>
                </c:pt>
                <c:pt idx="258">
                  <c:v>32.1</c:v>
                </c:pt>
                <c:pt idx="259">
                  <c:v>83.199999999999989</c:v>
                </c:pt>
                <c:pt idx="260">
                  <c:v>70.599999999999994</c:v>
                </c:pt>
                <c:pt idx="261">
                  <c:v>21.799999999999997</c:v>
                </c:pt>
                <c:pt idx="262">
                  <c:v>62.5</c:v>
                </c:pt>
                <c:pt idx="263">
                  <c:v>30.499999999999996</c:v>
                </c:pt>
                <c:pt idx="264">
                  <c:v>8.6999999999999993</c:v>
                </c:pt>
                <c:pt idx="265">
                  <c:v>21</c:v>
                </c:pt>
                <c:pt idx="266">
                  <c:v>51.5</c:v>
                </c:pt>
                <c:pt idx="267">
                  <c:v>76.699999999999989</c:v>
                </c:pt>
                <c:pt idx="268">
                  <c:v>76.5</c:v>
                </c:pt>
                <c:pt idx="269">
                  <c:v>96.6</c:v>
                </c:pt>
                <c:pt idx="270">
                  <c:v>95.1</c:v>
                </c:pt>
                <c:pt idx="271">
                  <c:v>52</c:v>
                </c:pt>
                <c:pt idx="272">
                  <c:v>84.1</c:v>
                </c:pt>
                <c:pt idx="273">
                  <c:v>79.3</c:v>
                </c:pt>
                <c:pt idx="274">
                  <c:v>80.3</c:v>
                </c:pt>
                <c:pt idx="275">
                  <c:v>60.5</c:v>
                </c:pt>
                <c:pt idx="276">
                  <c:v>15.4</c:v>
                </c:pt>
                <c:pt idx="277">
                  <c:v>82.4</c:v>
                </c:pt>
                <c:pt idx="278">
                  <c:v>29.999999999999996</c:v>
                </c:pt>
                <c:pt idx="279">
                  <c:v>20.099999999999998</c:v>
                </c:pt>
                <c:pt idx="280">
                  <c:v>29.299999999999997</c:v>
                </c:pt>
                <c:pt idx="281">
                  <c:v>95.1</c:v>
                </c:pt>
                <c:pt idx="282">
                  <c:v>32.699999999999996</c:v>
                </c:pt>
                <c:pt idx="283">
                  <c:v>40.599999999999994</c:v>
                </c:pt>
                <c:pt idx="284">
                  <c:v>30.299999999999997</c:v>
                </c:pt>
                <c:pt idx="285">
                  <c:v>47.8</c:v>
                </c:pt>
                <c:pt idx="286">
                  <c:v>78.399999999999991</c:v>
                </c:pt>
                <c:pt idx="287">
                  <c:v>45.399999999999991</c:v>
                </c:pt>
                <c:pt idx="288">
                  <c:v>78.099999999999994</c:v>
                </c:pt>
                <c:pt idx="289">
                  <c:v>32.1</c:v>
                </c:pt>
                <c:pt idx="290">
                  <c:v>55.599999999999994</c:v>
                </c:pt>
                <c:pt idx="291">
                  <c:v>62.8</c:v>
                </c:pt>
                <c:pt idx="292">
                  <c:v>35.699999999999996</c:v>
                </c:pt>
                <c:pt idx="293">
                  <c:v>37</c:v>
                </c:pt>
                <c:pt idx="294">
                  <c:v>47.7</c:v>
                </c:pt>
                <c:pt idx="295">
                  <c:v>34.5</c:v>
                </c:pt>
                <c:pt idx="296">
                  <c:v>88.6</c:v>
                </c:pt>
                <c:pt idx="297">
                  <c:v>91.899999999999991</c:v>
                </c:pt>
                <c:pt idx="298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F8-41F9-B974-6C90FDC8B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2125216"/>
        <c:axId val="-822128480"/>
      </c:scatterChart>
      <c:valAx>
        <c:axId val="-82212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Prediction of age of (model 1 x 0.7 + model 2 x 0.3 )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28480"/>
        <c:crosses val="autoZero"/>
        <c:crossBetween val="midCat"/>
      </c:valAx>
      <c:valAx>
        <c:axId val="-82212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25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Myriad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conditional_pred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14052347892742612"/>
                  <c:y val="-8.41509740859857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yriad Pro" panose="020B0503030403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Sheet1!$A$2:$A$300</c:f>
              <c:numCache>
                <c:formatCode>General</c:formatCode>
                <c:ptCount val="299"/>
                <c:pt idx="0">
                  <c:v>17</c:v>
                </c:pt>
                <c:pt idx="1">
                  <c:v>39</c:v>
                </c:pt>
                <c:pt idx="2">
                  <c:v>1</c:v>
                </c:pt>
                <c:pt idx="3">
                  <c:v>27</c:v>
                </c:pt>
                <c:pt idx="4">
                  <c:v>67</c:v>
                </c:pt>
                <c:pt idx="5">
                  <c:v>33</c:v>
                </c:pt>
                <c:pt idx="6">
                  <c:v>2</c:v>
                </c:pt>
                <c:pt idx="7">
                  <c:v>82</c:v>
                </c:pt>
                <c:pt idx="8">
                  <c:v>67</c:v>
                </c:pt>
                <c:pt idx="9">
                  <c:v>67</c:v>
                </c:pt>
                <c:pt idx="10">
                  <c:v>27</c:v>
                </c:pt>
                <c:pt idx="11">
                  <c:v>84</c:v>
                </c:pt>
                <c:pt idx="12">
                  <c:v>22</c:v>
                </c:pt>
                <c:pt idx="13">
                  <c:v>89</c:v>
                </c:pt>
                <c:pt idx="14">
                  <c:v>69</c:v>
                </c:pt>
                <c:pt idx="15">
                  <c:v>71</c:v>
                </c:pt>
                <c:pt idx="16">
                  <c:v>90</c:v>
                </c:pt>
                <c:pt idx="17">
                  <c:v>86</c:v>
                </c:pt>
                <c:pt idx="18">
                  <c:v>64</c:v>
                </c:pt>
                <c:pt idx="19">
                  <c:v>88</c:v>
                </c:pt>
                <c:pt idx="20">
                  <c:v>40</c:v>
                </c:pt>
                <c:pt idx="21">
                  <c:v>53</c:v>
                </c:pt>
                <c:pt idx="22">
                  <c:v>88</c:v>
                </c:pt>
                <c:pt idx="23">
                  <c:v>95</c:v>
                </c:pt>
                <c:pt idx="24">
                  <c:v>12</c:v>
                </c:pt>
                <c:pt idx="25">
                  <c:v>67</c:v>
                </c:pt>
                <c:pt idx="26">
                  <c:v>4</c:v>
                </c:pt>
                <c:pt idx="27">
                  <c:v>51</c:v>
                </c:pt>
                <c:pt idx="28">
                  <c:v>81</c:v>
                </c:pt>
                <c:pt idx="29">
                  <c:v>33</c:v>
                </c:pt>
                <c:pt idx="30">
                  <c:v>58</c:v>
                </c:pt>
                <c:pt idx="31">
                  <c:v>84</c:v>
                </c:pt>
                <c:pt idx="32">
                  <c:v>73</c:v>
                </c:pt>
                <c:pt idx="33">
                  <c:v>39</c:v>
                </c:pt>
                <c:pt idx="34">
                  <c:v>1</c:v>
                </c:pt>
                <c:pt idx="35">
                  <c:v>73</c:v>
                </c:pt>
                <c:pt idx="36">
                  <c:v>20</c:v>
                </c:pt>
                <c:pt idx="37">
                  <c:v>31</c:v>
                </c:pt>
                <c:pt idx="38">
                  <c:v>22</c:v>
                </c:pt>
                <c:pt idx="39">
                  <c:v>26</c:v>
                </c:pt>
                <c:pt idx="40">
                  <c:v>72</c:v>
                </c:pt>
                <c:pt idx="41">
                  <c:v>29</c:v>
                </c:pt>
                <c:pt idx="42">
                  <c:v>26</c:v>
                </c:pt>
                <c:pt idx="43">
                  <c:v>64</c:v>
                </c:pt>
                <c:pt idx="44">
                  <c:v>96</c:v>
                </c:pt>
                <c:pt idx="45">
                  <c:v>14</c:v>
                </c:pt>
                <c:pt idx="46">
                  <c:v>47</c:v>
                </c:pt>
                <c:pt idx="47">
                  <c:v>57</c:v>
                </c:pt>
                <c:pt idx="48">
                  <c:v>60</c:v>
                </c:pt>
                <c:pt idx="49">
                  <c:v>2</c:v>
                </c:pt>
                <c:pt idx="50">
                  <c:v>17</c:v>
                </c:pt>
                <c:pt idx="51">
                  <c:v>39</c:v>
                </c:pt>
                <c:pt idx="52">
                  <c:v>41</c:v>
                </c:pt>
                <c:pt idx="53">
                  <c:v>96</c:v>
                </c:pt>
                <c:pt idx="54">
                  <c:v>63</c:v>
                </c:pt>
                <c:pt idx="55">
                  <c:v>69</c:v>
                </c:pt>
                <c:pt idx="56">
                  <c:v>98</c:v>
                </c:pt>
                <c:pt idx="57">
                  <c:v>20</c:v>
                </c:pt>
                <c:pt idx="58">
                  <c:v>45</c:v>
                </c:pt>
                <c:pt idx="59">
                  <c:v>97</c:v>
                </c:pt>
                <c:pt idx="60">
                  <c:v>50</c:v>
                </c:pt>
                <c:pt idx="61">
                  <c:v>21</c:v>
                </c:pt>
                <c:pt idx="62">
                  <c:v>64</c:v>
                </c:pt>
                <c:pt idx="63">
                  <c:v>86</c:v>
                </c:pt>
                <c:pt idx="64">
                  <c:v>51</c:v>
                </c:pt>
                <c:pt idx="65">
                  <c:v>69</c:v>
                </c:pt>
                <c:pt idx="66">
                  <c:v>3</c:v>
                </c:pt>
                <c:pt idx="67">
                  <c:v>23</c:v>
                </c:pt>
                <c:pt idx="68">
                  <c:v>30</c:v>
                </c:pt>
                <c:pt idx="69">
                  <c:v>69</c:v>
                </c:pt>
                <c:pt idx="70">
                  <c:v>92</c:v>
                </c:pt>
                <c:pt idx="71">
                  <c:v>75</c:v>
                </c:pt>
                <c:pt idx="72">
                  <c:v>53</c:v>
                </c:pt>
                <c:pt idx="73">
                  <c:v>28</c:v>
                </c:pt>
                <c:pt idx="74">
                  <c:v>24</c:v>
                </c:pt>
                <c:pt idx="75">
                  <c:v>20</c:v>
                </c:pt>
                <c:pt idx="76">
                  <c:v>84</c:v>
                </c:pt>
                <c:pt idx="77">
                  <c:v>64</c:v>
                </c:pt>
                <c:pt idx="78">
                  <c:v>30</c:v>
                </c:pt>
                <c:pt idx="79">
                  <c:v>93</c:v>
                </c:pt>
                <c:pt idx="80">
                  <c:v>41</c:v>
                </c:pt>
                <c:pt idx="81">
                  <c:v>46</c:v>
                </c:pt>
                <c:pt idx="82">
                  <c:v>8</c:v>
                </c:pt>
                <c:pt idx="83">
                  <c:v>95</c:v>
                </c:pt>
                <c:pt idx="84">
                  <c:v>48</c:v>
                </c:pt>
                <c:pt idx="85">
                  <c:v>32</c:v>
                </c:pt>
                <c:pt idx="86">
                  <c:v>79</c:v>
                </c:pt>
                <c:pt idx="87">
                  <c:v>54</c:v>
                </c:pt>
                <c:pt idx="88">
                  <c:v>22</c:v>
                </c:pt>
                <c:pt idx="89">
                  <c:v>36</c:v>
                </c:pt>
                <c:pt idx="90">
                  <c:v>36</c:v>
                </c:pt>
                <c:pt idx="91">
                  <c:v>53</c:v>
                </c:pt>
                <c:pt idx="92">
                  <c:v>49</c:v>
                </c:pt>
                <c:pt idx="93">
                  <c:v>24</c:v>
                </c:pt>
                <c:pt idx="94">
                  <c:v>1</c:v>
                </c:pt>
                <c:pt idx="95">
                  <c:v>49</c:v>
                </c:pt>
                <c:pt idx="96">
                  <c:v>74</c:v>
                </c:pt>
                <c:pt idx="97">
                  <c:v>1</c:v>
                </c:pt>
                <c:pt idx="98">
                  <c:v>54</c:v>
                </c:pt>
                <c:pt idx="99">
                  <c:v>54</c:v>
                </c:pt>
                <c:pt idx="100">
                  <c:v>9</c:v>
                </c:pt>
                <c:pt idx="101">
                  <c:v>26</c:v>
                </c:pt>
                <c:pt idx="102">
                  <c:v>65</c:v>
                </c:pt>
                <c:pt idx="103">
                  <c:v>31</c:v>
                </c:pt>
                <c:pt idx="104">
                  <c:v>64</c:v>
                </c:pt>
                <c:pt idx="105">
                  <c:v>37</c:v>
                </c:pt>
                <c:pt idx="106">
                  <c:v>25</c:v>
                </c:pt>
                <c:pt idx="107">
                  <c:v>67</c:v>
                </c:pt>
                <c:pt idx="108">
                  <c:v>24</c:v>
                </c:pt>
                <c:pt idx="109">
                  <c:v>56</c:v>
                </c:pt>
                <c:pt idx="110">
                  <c:v>38</c:v>
                </c:pt>
                <c:pt idx="111">
                  <c:v>36</c:v>
                </c:pt>
                <c:pt idx="112">
                  <c:v>11</c:v>
                </c:pt>
                <c:pt idx="113">
                  <c:v>65</c:v>
                </c:pt>
                <c:pt idx="114">
                  <c:v>64</c:v>
                </c:pt>
                <c:pt idx="115">
                  <c:v>20</c:v>
                </c:pt>
                <c:pt idx="116">
                  <c:v>26</c:v>
                </c:pt>
                <c:pt idx="117">
                  <c:v>45</c:v>
                </c:pt>
                <c:pt idx="118">
                  <c:v>45</c:v>
                </c:pt>
                <c:pt idx="119">
                  <c:v>98</c:v>
                </c:pt>
                <c:pt idx="120">
                  <c:v>94</c:v>
                </c:pt>
                <c:pt idx="121">
                  <c:v>56</c:v>
                </c:pt>
                <c:pt idx="122">
                  <c:v>99</c:v>
                </c:pt>
                <c:pt idx="123">
                  <c:v>39</c:v>
                </c:pt>
                <c:pt idx="124">
                  <c:v>46</c:v>
                </c:pt>
                <c:pt idx="125">
                  <c:v>34</c:v>
                </c:pt>
                <c:pt idx="126">
                  <c:v>14</c:v>
                </c:pt>
                <c:pt idx="127">
                  <c:v>100</c:v>
                </c:pt>
                <c:pt idx="128">
                  <c:v>36</c:v>
                </c:pt>
                <c:pt idx="129">
                  <c:v>74</c:v>
                </c:pt>
                <c:pt idx="130">
                  <c:v>7</c:v>
                </c:pt>
                <c:pt idx="131">
                  <c:v>33</c:v>
                </c:pt>
                <c:pt idx="132">
                  <c:v>79</c:v>
                </c:pt>
                <c:pt idx="133">
                  <c:v>95</c:v>
                </c:pt>
                <c:pt idx="134">
                  <c:v>58</c:v>
                </c:pt>
                <c:pt idx="135">
                  <c:v>100</c:v>
                </c:pt>
                <c:pt idx="136">
                  <c:v>44</c:v>
                </c:pt>
                <c:pt idx="137">
                  <c:v>85</c:v>
                </c:pt>
                <c:pt idx="138">
                  <c:v>23</c:v>
                </c:pt>
                <c:pt idx="139">
                  <c:v>81</c:v>
                </c:pt>
                <c:pt idx="140">
                  <c:v>35</c:v>
                </c:pt>
                <c:pt idx="141">
                  <c:v>14</c:v>
                </c:pt>
                <c:pt idx="142">
                  <c:v>12</c:v>
                </c:pt>
                <c:pt idx="143">
                  <c:v>72</c:v>
                </c:pt>
                <c:pt idx="144">
                  <c:v>64</c:v>
                </c:pt>
                <c:pt idx="145">
                  <c:v>78</c:v>
                </c:pt>
                <c:pt idx="146">
                  <c:v>53</c:v>
                </c:pt>
                <c:pt idx="147">
                  <c:v>66</c:v>
                </c:pt>
                <c:pt idx="148">
                  <c:v>42</c:v>
                </c:pt>
                <c:pt idx="149">
                  <c:v>41</c:v>
                </c:pt>
                <c:pt idx="150">
                  <c:v>14</c:v>
                </c:pt>
                <c:pt idx="151">
                  <c:v>59</c:v>
                </c:pt>
                <c:pt idx="152">
                  <c:v>14</c:v>
                </c:pt>
                <c:pt idx="153">
                  <c:v>82</c:v>
                </c:pt>
                <c:pt idx="154">
                  <c:v>60</c:v>
                </c:pt>
                <c:pt idx="155">
                  <c:v>79</c:v>
                </c:pt>
                <c:pt idx="156">
                  <c:v>94</c:v>
                </c:pt>
                <c:pt idx="157">
                  <c:v>73</c:v>
                </c:pt>
                <c:pt idx="158">
                  <c:v>50</c:v>
                </c:pt>
                <c:pt idx="159">
                  <c:v>59</c:v>
                </c:pt>
                <c:pt idx="160">
                  <c:v>69</c:v>
                </c:pt>
                <c:pt idx="161">
                  <c:v>48</c:v>
                </c:pt>
                <c:pt idx="162">
                  <c:v>60</c:v>
                </c:pt>
                <c:pt idx="163">
                  <c:v>61</c:v>
                </c:pt>
                <c:pt idx="164">
                  <c:v>6</c:v>
                </c:pt>
                <c:pt idx="165">
                  <c:v>68</c:v>
                </c:pt>
                <c:pt idx="166">
                  <c:v>21</c:v>
                </c:pt>
                <c:pt idx="167">
                  <c:v>45</c:v>
                </c:pt>
                <c:pt idx="168">
                  <c:v>69</c:v>
                </c:pt>
                <c:pt idx="169">
                  <c:v>6</c:v>
                </c:pt>
                <c:pt idx="170">
                  <c:v>11</c:v>
                </c:pt>
                <c:pt idx="171">
                  <c:v>32</c:v>
                </c:pt>
                <c:pt idx="172">
                  <c:v>47</c:v>
                </c:pt>
                <c:pt idx="173">
                  <c:v>41</c:v>
                </c:pt>
                <c:pt idx="174">
                  <c:v>3</c:v>
                </c:pt>
                <c:pt idx="175">
                  <c:v>95</c:v>
                </c:pt>
                <c:pt idx="176">
                  <c:v>16</c:v>
                </c:pt>
                <c:pt idx="177">
                  <c:v>88</c:v>
                </c:pt>
                <c:pt idx="178">
                  <c:v>98</c:v>
                </c:pt>
                <c:pt idx="179">
                  <c:v>44</c:v>
                </c:pt>
                <c:pt idx="180">
                  <c:v>52</c:v>
                </c:pt>
                <c:pt idx="181">
                  <c:v>93</c:v>
                </c:pt>
                <c:pt idx="182">
                  <c:v>21</c:v>
                </c:pt>
                <c:pt idx="183">
                  <c:v>89</c:v>
                </c:pt>
                <c:pt idx="184">
                  <c:v>82</c:v>
                </c:pt>
                <c:pt idx="185">
                  <c:v>75</c:v>
                </c:pt>
                <c:pt idx="186">
                  <c:v>82</c:v>
                </c:pt>
                <c:pt idx="187">
                  <c:v>75</c:v>
                </c:pt>
                <c:pt idx="188">
                  <c:v>43</c:v>
                </c:pt>
                <c:pt idx="189">
                  <c:v>26</c:v>
                </c:pt>
                <c:pt idx="190">
                  <c:v>4</c:v>
                </c:pt>
                <c:pt idx="191">
                  <c:v>24</c:v>
                </c:pt>
                <c:pt idx="192">
                  <c:v>38</c:v>
                </c:pt>
                <c:pt idx="193">
                  <c:v>20</c:v>
                </c:pt>
                <c:pt idx="194">
                  <c:v>16</c:v>
                </c:pt>
                <c:pt idx="195">
                  <c:v>65</c:v>
                </c:pt>
                <c:pt idx="196">
                  <c:v>5</c:v>
                </c:pt>
                <c:pt idx="197">
                  <c:v>4</c:v>
                </c:pt>
                <c:pt idx="198">
                  <c:v>62</c:v>
                </c:pt>
                <c:pt idx="199">
                  <c:v>82</c:v>
                </c:pt>
                <c:pt idx="200">
                  <c:v>54</c:v>
                </c:pt>
                <c:pt idx="201">
                  <c:v>81</c:v>
                </c:pt>
                <c:pt idx="202">
                  <c:v>23</c:v>
                </c:pt>
                <c:pt idx="203">
                  <c:v>92</c:v>
                </c:pt>
                <c:pt idx="204">
                  <c:v>39</c:v>
                </c:pt>
                <c:pt idx="205">
                  <c:v>2</c:v>
                </c:pt>
                <c:pt idx="206">
                  <c:v>46</c:v>
                </c:pt>
                <c:pt idx="207">
                  <c:v>99</c:v>
                </c:pt>
                <c:pt idx="208">
                  <c:v>95</c:v>
                </c:pt>
                <c:pt idx="209">
                  <c:v>90</c:v>
                </c:pt>
                <c:pt idx="210">
                  <c:v>7</c:v>
                </c:pt>
                <c:pt idx="211">
                  <c:v>37</c:v>
                </c:pt>
                <c:pt idx="212">
                  <c:v>52</c:v>
                </c:pt>
                <c:pt idx="213">
                  <c:v>21</c:v>
                </c:pt>
                <c:pt idx="214">
                  <c:v>99</c:v>
                </c:pt>
                <c:pt idx="215">
                  <c:v>16</c:v>
                </c:pt>
                <c:pt idx="216">
                  <c:v>48</c:v>
                </c:pt>
                <c:pt idx="217">
                  <c:v>93</c:v>
                </c:pt>
                <c:pt idx="218">
                  <c:v>32</c:v>
                </c:pt>
                <c:pt idx="219">
                  <c:v>19</c:v>
                </c:pt>
                <c:pt idx="220">
                  <c:v>98</c:v>
                </c:pt>
                <c:pt idx="221">
                  <c:v>65</c:v>
                </c:pt>
                <c:pt idx="222">
                  <c:v>58</c:v>
                </c:pt>
                <c:pt idx="223">
                  <c:v>5</c:v>
                </c:pt>
                <c:pt idx="224">
                  <c:v>4</c:v>
                </c:pt>
                <c:pt idx="225">
                  <c:v>20</c:v>
                </c:pt>
                <c:pt idx="226">
                  <c:v>52</c:v>
                </c:pt>
                <c:pt idx="227">
                  <c:v>98</c:v>
                </c:pt>
                <c:pt idx="228">
                  <c:v>27</c:v>
                </c:pt>
                <c:pt idx="229">
                  <c:v>11</c:v>
                </c:pt>
                <c:pt idx="230">
                  <c:v>94</c:v>
                </c:pt>
                <c:pt idx="231">
                  <c:v>44</c:v>
                </c:pt>
                <c:pt idx="232">
                  <c:v>89</c:v>
                </c:pt>
                <c:pt idx="233">
                  <c:v>80</c:v>
                </c:pt>
                <c:pt idx="234">
                  <c:v>82</c:v>
                </c:pt>
                <c:pt idx="235">
                  <c:v>18</c:v>
                </c:pt>
                <c:pt idx="236">
                  <c:v>9</c:v>
                </c:pt>
                <c:pt idx="237">
                  <c:v>28</c:v>
                </c:pt>
                <c:pt idx="238">
                  <c:v>93</c:v>
                </c:pt>
                <c:pt idx="239">
                  <c:v>29</c:v>
                </c:pt>
                <c:pt idx="240">
                  <c:v>66</c:v>
                </c:pt>
                <c:pt idx="241">
                  <c:v>56</c:v>
                </c:pt>
                <c:pt idx="242">
                  <c:v>45</c:v>
                </c:pt>
                <c:pt idx="243">
                  <c:v>69</c:v>
                </c:pt>
                <c:pt idx="244">
                  <c:v>30</c:v>
                </c:pt>
                <c:pt idx="245">
                  <c:v>80</c:v>
                </c:pt>
                <c:pt idx="246">
                  <c:v>29</c:v>
                </c:pt>
                <c:pt idx="247">
                  <c:v>28</c:v>
                </c:pt>
                <c:pt idx="248">
                  <c:v>42</c:v>
                </c:pt>
                <c:pt idx="249">
                  <c:v>23</c:v>
                </c:pt>
                <c:pt idx="250">
                  <c:v>58</c:v>
                </c:pt>
                <c:pt idx="251">
                  <c:v>21</c:v>
                </c:pt>
                <c:pt idx="252">
                  <c:v>18</c:v>
                </c:pt>
                <c:pt idx="253">
                  <c:v>24</c:v>
                </c:pt>
                <c:pt idx="254">
                  <c:v>24</c:v>
                </c:pt>
                <c:pt idx="255">
                  <c:v>27</c:v>
                </c:pt>
                <c:pt idx="256">
                  <c:v>85</c:v>
                </c:pt>
                <c:pt idx="257">
                  <c:v>49</c:v>
                </c:pt>
                <c:pt idx="258">
                  <c:v>35</c:v>
                </c:pt>
                <c:pt idx="259">
                  <c:v>82</c:v>
                </c:pt>
                <c:pt idx="260">
                  <c:v>74</c:v>
                </c:pt>
                <c:pt idx="261">
                  <c:v>30</c:v>
                </c:pt>
                <c:pt idx="262">
                  <c:v>65</c:v>
                </c:pt>
                <c:pt idx="263">
                  <c:v>24</c:v>
                </c:pt>
                <c:pt idx="264">
                  <c:v>2</c:v>
                </c:pt>
                <c:pt idx="265">
                  <c:v>13</c:v>
                </c:pt>
                <c:pt idx="266">
                  <c:v>67</c:v>
                </c:pt>
                <c:pt idx="267">
                  <c:v>90</c:v>
                </c:pt>
                <c:pt idx="268">
                  <c:v>70</c:v>
                </c:pt>
                <c:pt idx="269">
                  <c:v>83</c:v>
                </c:pt>
                <c:pt idx="270">
                  <c:v>95</c:v>
                </c:pt>
                <c:pt idx="271">
                  <c:v>46</c:v>
                </c:pt>
                <c:pt idx="272">
                  <c:v>94</c:v>
                </c:pt>
                <c:pt idx="273">
                  <c:v>68</c:v>
                </c:pt>
                <c:pt idx="274">
                  <c:v>67</c:v>
                </c:pt>
                <c:pt idx="275">
                  <c:v>59</c:v>
                </c:pt>
                <c:pt idx="276">
                  <c:v>11</c:v>
                </c:pt>
                <c:pt idx="277">
                  <c:v>92</c:v>
                </c:pt>
                <c:pt idx="278">
                  <c:v>28</c:v>
                </c:pt>
                <c:pt idx="279">
                  <c:v>19</c:v>
                </c:pt>
                <c:pt idx="280">
                  <c:v>37</c:v>
                </c:pt>
                <c:pt idx="281">
                  <c:v>92</c:v>
                </c:pt>
                <c:pt idx="282">
                  <c:v>38</c:v>
                </c:pt>
                <c:pt idx="283">
                  <c:v>47</c:v>
                </c:pt>
                <c:pt idx="284">
                  <c:v>35</c:v>
                </c:pt>
                <c:pt idx="285">
                  <c:v>48</c:v>
                </c:pt>
                <c:pt idx="286">
                  <c:v>88</c:v>
                </c:pt>
                <c:pt idx="287">
                  <c:v>43</c:v>
                </c:pt>
                <c:pt idx="288">
                  <c:v>64</c:v>
                </c:pt>
                <c:pt idx="289">
                  <c:v>30</c:v>
                </c:pt>
                <c:pt idx="290">
                  <c:v>53</c:v>
                </c:pt>
                <c:pt idx="291">
                  <c:v>72</c:v>
                </c:pt>
                <c:pt idx="292">
                  <c:v>34</c:v>
                </c:pt>
                <c:pt idx="293">
                  <c:v>43</c:v>
                </c:pt>
                <c:pt idx="294">
                  <c:v>58</c:v>
                </c:pt>
                <c:pt idx="295">
                  <c:v>33</c:v>
                </c:pt>
                <c:pt idx="296">
                  <c:v>76</c:v>
                </c:pt>
                <c:pt idx="297">
                  <c:v>85</c:v>
                </c:pt>
                <c:pt idx="298">
                  <c:v>4</c:v>
                </c:pt>
              </c:numCache>
            </c:numRef>
          </c:xVal>
          <c:yVal>
            <c:numRef>
              <c:f>Sheet1!$E$2:$E$300</c:f>
              <c:numCache>
                <c:formatCode>General</c:formatCode>
                <c:ptCount val="299"/>
                <c:pt idx="0">
                  <c:v>20</c:v>
                </c:pt>
                <c:pt idx="1">
                  <c:v>36</c:v>
                </c:pt>
                <c:pt idx="2">
                  <c:v>6</c:v>
                </c:pt>
                <c:pt idx="3">
                  <c:v>26</c:v>
                </c:pt>
                <c:pt idx="4">
                  <c:v>66</c:v>
                </c:pt>
                <c:pt idx="5">
                  <c:v>32</c:v>
                </c:pt>
                <c:pt idx="6">
                  <c:v>3</c:v>
                </c:pt>
                <c:pt idx="7">
                  <c:v>83</c:v>
                </c:pt>
                <c:pt idx="8">
                  <c:v>64</c:v>
                </c:pt>
                <c:pt idx="9">
                  <c:v>65</c:v>
                </c:pt>
                <c:pt idx="10">
                  <c:v>32</c:v>
                </c:pt>
                <c:pt idx="11">
                  <c:v>82</c:v>
                </c:pt>
                <c:pt idx="12">
                  <c:v>21</c:v>
                </c:pt>
                <c:pt idx="13">
                  <c:v>85</c:v>
                </c:pt>
                <c:pt idx="14">
                  <c:v>74</c:v>
                </c:pt>
                <c:pt idx="15">
                  <c:v>70</c:v>
                </c:pt>
                <c:pt idx="16">
                  <c:v>87</c:v>
                </c:pt>
                <c:pt idx="17">
                  <c:v>81</c:v>
                </c:pt>
                <c:pt idx="18">
                  <c:v>61</c:v>
                </c:pt>
                <c:pt idx="19">
                  <c:v>91</c:v>
                </c:pt>
                <c:pt idx="20">
                  <c:v>37</c:v>
                </c:pt>
                <c:pt idx="21">
                  <c:v>53</c:v>
                </c:pt>
                <c:pt idx="22">
                  <c:v>90</c:v>
                </c:pt>
                <c:pt idx="23">
                  <c:v>91</c:v>
                </c:pt>
                <c:pt idx="24">
                  <c:v>12</c:v>
                </c:pt>
                <c:pt idx="25">
                  <c:v>71</c:v>
                </c:pt>
                <c:pt idx="26">
                  <c:v>5</c:v>
                </c:pt>
                <c:pt idx="27">
                  <c:v>55</c:v>
                </c:pt>
                <c:pt idx="28">
                  <c:v>81</c:v>
                </c:pt>
                <c:pt idx="29">
                  <c:v>30</c:v>
                </c:pt>
                <c:pt idx="30">
                  <c:v>55</c:v>
                </c:pt>
                <c:pt idx="31">
                  <c:v>81</c:v>
                </c:pt>
                <c:pt idx="32">
                  <c:v>72</c:v>
                </c:pt>
                <c:pt idx="33">
                  <c:v>40</c:v>
                </c:pt>
                <c:pt idx="34">
                  <c:v>6</c:v>
                </c:pt>
                <c:pt idx="35">
                  <c:v>71</c:v>
                </c:pt>
                <c:pt idx="36">
                  <c:v>23</c:v>
                </c:pt>
                <c:pt idx="37">
                  <c:v>29</c:v>
                </c:pt>
                <c:pt idx="38">
                  <c:v>27</c:v>
                </c:pt>
                <c:pt idx="39">
                  <c:v>29</c:v>
                </c:pt>
                <c:pt idx="40">
                  <c:v>67</c:v>
                </c:pt>
                <c:pt idx="41">
                  <c:v>33</c:v>
                </c:pt>
                <c:pt idx="42">
                  <c:v>24</c:v>
                </c:pt>
                <c:pt idx="43">
                  <c:v>64</c:v>
                </c:pt>
                <c:pt idx="44">
                  <c:v>92</c:v>
                </c:pt>
                <c:pt idx="45">
                  <c:v>18</c:v>
                </c:pt>
                <c:pt idx="46">
                  <c:v>44</c:v>
                </c:pt>
                <c:pt idx="47">
                  <c:v>56</c:v>
                </c:pt>
                <c:pt idx="48">
                  <c:v>60</c:v>
                </c:pt>
                <c:pt idx="49">
                  <c:v>3</c:v>
                </c:pt>
                <c:pt idx="50">
                  <c:v>19</c:v>
                </c:pt>
                <c:pt idx="51">
                  <c:v>37</c:v>
                </c:pt>
                <c:pt idx="52">
                  <c:v>42</c:v>
                </c:pt>
                <c:pt idx="53">
                  <c:v>99</c:v>
                </c:pt>
                <c:pt idx="54">
                  <c:v>58</c:v>
                </c:pt>
                <c:pt idx="55">
                  <c:v>71</c:v>
                </c:pt>
                <c:pt idx="56">
                  <c:v>93</c:v>
                </c:pt>
                <c:pt idx="57">
                  <c:v>17</c:v>
                </c:pt>
                <c:pt idx="58">
                  <c:v>47</c:v>
                </c:pt>
                <c:pt idx="59">
                  <c:v>102</c:v>
                </c:pt>
                <c:pt idx="60">
                  <c:v>67</c:v>
                </c:pt>
                <c:pt idx="61">
                  <c:v>21</c:v>
                </c:pt>
                <c:pt idx="62">
                  <c:v>69</c:v>
                </c:pt>
                <c:pt idx="63">
                  <c:v>81</c:v>
                </c:pt>
                <c:pt idx="64">
                  <c:v>50</c:v>
                </c:pt>
                <c:pt idx="65">
                  <c:v>73</c:v>
                </c:pt>
                <c:pt idx="66">
                  <c:v>1</c:v>
                </c:pt>
                <c:pt idx="67">
                  <c:v>24</c:v>
                </c:pt>
                <c:pt idx="68">
                  <c:v>28</c:v>
                </c:pt>
                <c:pt idx="69">
                  <c:v>70</c:v>
                </c:pt>
                <c:pt idx="70">
                  <c:v>95</c:v>
                </c:pt>
                <c:pt idx="71">
                  <c:v>73</c:v>
                </c:pt>
                <c:pt idx="72">
                  <c:v>51</c:v>
                </c:pt>
                <c:pt idx="73">
                  <c:v>31</c:v>
                </c:pt>
                <c:pt idx="74">
                  <c:v>23</c:v>
                </c:pt>
                <c:pt idx="75">
                  <c:v>22</c:v>
                </c:pt>
                <c:pt idx="76">
                  <c:v>80</c:v>
                </c:pt>
                <c:pt idx="77">
                  <c:v>62</c:v>
                </c:pt>
                <c:pt idx="78">
                  <c:v>31</c:v>
                </c:pt>
                <c:pt idx="79">
                  <c:v>90</c:v>
                </c:pt>
                <c:pt idx="80">
                  <c:v>39</c:v>
                </c:pt>
                <c:pt idx="81">
                  <c:v>41</c:v>
                </c:pt>
                <c:pt idx="82">
                  <c:v>12</c:v>
                </c:pt>
                <c:pt idx="83">
                  <c:v>91</c:v>
                </c:pt>
                <c:pt idx="84">
                  <c:v>50</c:v>
                </c:pt>
                <c:pt idx="85">
                  <c:v>29</c:v>
                </c:pt>
                <c:pt idx="86">
                  <c:v>75</c:v>
                </c:pt>
                <c:pt idx="87">
                  <c:v>56</c:v>
                </c:pt>
                <c:pt idx="88">
                  <c:v>20</c:v>
                </c:pt>
                <c:pt idx="89">
                  <c:v>33</c:v>
                </c:pt>
                <c:pt idx="90">
                  <c:v>34</c:v>
                </c:pt>
                <c:pt idx="91">
                  <c:v>56</c:v>
                </c:pt>
                <c:pt idx="92">
                  <c:v>47</c:v>
                </c:pt>
                <c:pt idx="93">
                  <c:v>19</c:v>
                </c:pt>
                <c:pt idx="94">
                  <c:v>3</c:v>
                </c:pt>
                <c:pt idx="95">
                  <c:v>54</c:v>
                </c:pt>
                <c:pt idx="96">
                  <c:v>75</c:v>
                </c:pt>
                <c:pt idx="97">
                  <c:v>2</c:v>
                </c:pt>
                <c:pt idx="98">
                  <c:v>52</c:v>
                </c:pt>
                <c:pt idx="99">
                  <c:v>50</c:v>
                </c:pt>
                <c:pt idx="100">
                  <c:v>8</c:v>
                </c:pt>
                <c:pt idx="101">
                  <c:v>22</c:v>
                </c:pt>
                <c:pt idx="102">
                  <c:v>70</c:v>
                </c:pt>
                <c:pt idx="103">
                  <c:v>34</c:v>
                </c:pt>
                <c:pt idx="104">
                  <c:v>68</c:v>
                </c:pt>
                <c:pt idx="105">
                  <c:v>32</c:v>
                </c:pt>
                <c:pt idx="106">
                  <c:v>28</c:v>
                </c:pt>
                <c:pt idx="107">
                  <c:v>63</c:v>
                </c:pt>
                <c:pt idx="108">
                  <c:v>25</c:v>
                </c:pt>
                <c:pt idx="109">
                  <c:v>54</c:v>
                </c:pt>
                <c:pt idx="110">
                  <c:v>42</c:v>
                </c:pt>
                <c:pt idx="111">
                  <c:v>39</c:v>
                </c:pt>
                <c:pt idx="112">
                  <c:v>12</c:v>
                </c:pt>
                <c:pt idx="113">
                  <c:v>69</c:v>
                </c:pt>
                <c:pt idx="114">
                  <c:v>64</c:v>
                </c:pt>
                <c:pt idx="115">
                  <c:v>15</c:v>
                </c:pt>
                <c:pt idx="116">
                  <c:v>23</c:v>
                </c:pt>
                <c:pt idx="117">
                  <c:v>46</c:v>
                </c:pt>
                <c:pt idx="118">
                  <c:v>44</c:v>
                </c:pt>
                <c:pt idx="119">
                  <c:v>98</c:v>
                </c:pt>
                <c:pt idx="120">
                  <c:v>91</c:v>
                </c:pt>
                <c:pt idx="121">
                  <c:v>60</c:v>
                </c:pt>
                <c:pt idx="122">
                  <c:v>98</c:v>
                </c:pt>
                <c:pt idx="123">
                  <c:v>34</c:v>
                </c:pt>
                <c:pt idx="124">
                  <c:v>43</c:v>
                </c:pt>
                <c:pt idx="125">
                  <c:v>36</c:v>
                </c:pt>
                <c:pt idx="126">
                  <c:v>12</c:v>
                </c:pt>
                <c:pt idx="127">
                  <c:v>103</c:v>
                </c:pt>
                <c:pt idx="128">
                  <c:v>32</c:v>
                </c:pt>
                <c:pt idx="129">
                  <c:v>78</c:v>
                </c:pt>
                <c:pt idx="130">
                  <c:v>8</c:v>
                </c:pt>
                <c:pt idx="131">
                  <c:v>36</c:v>
                </c:pt>
                <c:pt idx="132">
                  <c:v>81</c:v>
                </c:pt>
                <c:pt idx="133">
                  <c:v>97</c:v>
                </c:pt>
                <c:pt idx="134">
                  <c:v>53</c:v>
                </c:pt>
                <c:pt idx="135">
                  <c:v>95</c:v>
                </c:pt>
                <c:pt idx="136">
                  <c:v>39</c:v>
                </c:pt>
                <c:pt idx="137">
                  <c:v>81</c:v>
                </c:pt>
                <c:pt idx="138">
                  <c:v>22</c:v>
                </c:pt>
                <c:pt idx="139">
                  <c:v>84</c:v>
                </c:pt>
                <c:pt idx="140">
                  <c:v>30</c:v>
                </c:pt>
                <c:pt idx="141">
                  <c:v>13</c:v>
                </c:pt>
                <c:pt idx="142">
                  <c:v>12</c:v>
                </c:pt>
                <c:pt idx="143">
                  <c:v>67</c:v>
                </c:pt>
                <c:pt idx="144">
                  <c:v>60</c:v>
                </c:pt>
                <c:pt idx="145">
                  <c:v>76</c:v>
                </c:pt>
                <c:pt idx="146">
                  <c:v>48</c:v>
                </c:pt>
                <c:pt idx="147">
                  <c:v>65</c:v>
                </c:pt>
                <c:pt idx="148">
                  <c:v>37</c:v>
                </c:pt>
                <c:pt idx="149">
                  <c:v>45</c:v>
                </c:pt>
                <c:pt idx="150">
                  <c:v>14</c:v>
                </c:pt>
                <c:pt idx="151">
                  <c:v>62</c:v>
                </c:pt>
                <c:pt idx="152">
                  <c:v>17</c:v>
                </c:pt>
                <c:pt idx="153">
                  <c:v>84</c:v>
                </c:pt>
                <c:pt idx="154">
                  <c:v>61</c:v>
                </c:pt>
                <c:pt idx="155">
                  <c:v>75</c:v>
                </c:pt>
                <c:pt idx="156">
                  <c:v>95</c:v>
                </c:pt>
                <c:pt idx="157">
                  <c:v>68</c:v>
                </c:pt>
                <c:pt idx="158">
                  <c:v>58</c:v>
                </c:pt>
                <c:pt idx="159">
                  <c:v>55</c:v>
                </c:pt>
                <c:pt idx="160">
                  <c:v>69</c:v>
                </c:pt>
                <c:pt idx="161">
                  <c:v>46</c:v>
                </c:pt>
                <c:pt idx="162">
                  <c:v>64</c:v>
                </c:pt>
                <c:pt idx="163">
                  <c:v>58</c:v>
                </c:pt>
                <c:pt idx="164">
                  <c:v>1</c:v>
                </c:pt>
                <c:pt idx="165">
                  <c:v>73</c:v>
                </c:pt>
                <c:pt idx="166">
                  <c:v>26</c:v>
                </c:pt>
                <c:pt idx="167">
                  <c:v>40</c:v>
                </c:pt>
                <c:pt idx="168">
                  <c:v>71</c:v>
                </c:pt>
                <c:pt idx="169">
                  <c:v>3</c:v>
                </c:pt>
                <c:pt idx="170">
                  <c:v>8</c:v>
                </c:pt>
                <c:pt idx="171">
                  <c:v>35</c:v>
                </c:pt>
                <c:pt idx="172">
                  <c:v>47</c:v>
                </c:pt>
                <c:pt idx="173">
                  <c:v>36</c:v>
                </c:pt>
                <c:pt idx="174">
                  <c:v>1</c:v>
                </c:pt>
                <c:pt idx="175">
                  <c:v>95</c:v>
                </c:pt>
                <c:pt idx="176">
                  <c:v>21</c:v>
                </c:pt>
                <c:pt idx="177">
                  <c:v>86</c:v>
                </c:pt>
                <c:pt idx="178">
                  <c:v>95</c:v>
                </c:pt>
                <c:pt idx="179">
                  <c:v>46</c:v>
                </c:pt>
                <c:pt idx="180">
                  <c:v>55</c:v>
                </c:pt>
                <c:pt idx="181">
                  <c:v>88</c:v>
                </c:pt>
                <c:pt idx="182">
                  <c:v>22</c:v>
                </c:pt>
                <c:pt idx="183">
                  <c:v>87</c:v>
                </c:pt>
                <c:pt idx="184">
                  <c:v>87</c:v>
                </c:pt>
                <c:pt idx="185">
                  <c:v>80</c:v>
                </c:pt>
                <c:pt idx="186">
                  <c:v>81</c:v>
                </c:pt>
                <c:pt idx="187">
                  <c:v>73</c:v>
                </c:pt>
                <c:pt idx="188">
                  <c:v>39</c:v>
                </c:pt>
                <c:pt idx="189">
                  <c:v>30</c:v>
                </c:pt>
                <c:pt idx="190">
                  <c:v>3</c:v>
                </c:pt>
                <c:pt idx="191">
                  <c:v>22</c:v>
                </c:pt>
                <c:pt idx="192">
                  <c:v>34</c:v>
                </c:pt>
                <c:pt idx="193">
                  <c:v>21</c:v>
                </c:pt>
                <c:pt idx="194">
                  <c:v>13</c:v>
                </c:pt>
                <c:pt idx="195">
                  <c:v>68</c:v>
                </c:pt>
                <c:pt idx="196">
                  <c:v>9</c:v>
                </c:pt>
                <c:pt idx="197">
                  <c:v>1</c:v>
                </c:pt>
                <c:pt idx="198">
                  <c:v>67</c:v>
                </c:pt>
                <c:pt idx="199">
                  <c:v>77</c:v>
                </c:pt>
                <c:pt idx="200">
                  <c:v>51</c:v>
                </c:pt>
                <c:pt idx="201">
                  <c:v>77</c:v>
                </c:pt>
                <c:pt idx="202">
                  <c:v>26</c:v>
                </c:pt>
                <c:pt idx="203">
                  <c:v>94</c:v>
                </c:pt>
                <c:pt idx="204">
                  <c:v>40</c:v>
                </c:pt>
                <c:pt idx="205">
                  <c:v>6</c:v>
                </c:pt>
                <c:pt idx="206">
                  <c:v>46</c:v>
                </c:pt>
                <c:pt idx="207">
                  <c:v>97</c:v>
                </c:pt>
                <c:pt idx="208">
                  <c:v>96</c:v>
                </c:pt>
                <c:pt idx="209">
                  <c:v>88</c:v>
                </c:pt>
                <c:pt idx="210">
                  <c:v>9</c:v>
                </c:pt>
                <c:pt idx="211">
                  <c:v>34</c:v>
                </c:pt>
                <c:pt idx="212">
                  <c:v>54</c:v>
                </c:pt>
                <c:pt idx="213">
                  <c:v>22</c:v>
                </c:pt>
                <c:pt idx="214">
                  <c:v>101</c:v>
                </c:pt>
                <c:pt idx="215">
                  <c:v>15</c:v>
                </c:pt>
                <c:pt idx="216">
                  <c:v>51</c:v>
                </c:pt>
                <c:pt idx="217">
                  <c:v>89</c:v>
                </c:pt>
                <c:pt idx="218">
                  <c:v>36</c:v>
                </c:pt>
                <c:pt idx="219">
                  <c:v>23</c:v>
                </c:pt>
                <c:pt idx="220">
                  <c:v>101</c:v>
                </c:pt>
                <c:pt idx="221">
                  <c:v>65</c:v>
                </c:pt>
                <c:pt idx="222">
                  <c:v>60</c:v>
                </c:pt>
                <c:pt idx="223">
                  <c:v>8</c:v>
                </c:pt>
                <c:pt idx="224">
                  <c:v>4</c:v>
                </c:pt>
                <c:pt idx="225">
                  <c:v>15</c:v>
                </c:pt>
                <c:pt idx="226">
                  <c:v>55</c:v>
                </c:pt>
                <c:pt idx="227">
                  <c:v>101</c:v>
                </c:pt>
                <c:pt idx="228">
                  <c:v>26</c:v>
                </c:pt>
                <c:pt idx="229">
                  <c:v>16</c:v>
                </c:pt>
                <c:pt idx="230">
                  <c:v>94</c:v>
                </c:pt>
                <c:pt idx="231">
                  <c:v>47</c:v>
                </c:pt>
                <c:pt idx="232">
                  <c:v>92</c:v>
                </c:pt>
                <c:pt idx="233">
                  <c:v>84</c:v>
                </c:pt>
                <c:pt idx="234">
                  <c:v>84</c:v>
                </c:pt>
                <c:pt idx="235">
                  <c:v>14</c:v>
                </c:pt>
                <c:pt idx="236">
                  <c:v>12</c:v>
                </c:pt>
                <c:pt idx="237">
                  <c:v>33</c:v>
                </c:pt>
                <c:pt idx="238">
                  <c:v>95</c:v>
                </c:pt>
                <c:pt idx="239">
                  <c:v>34</c:v>
                </c:pt>
                <c:pt idx="240">
                  <c:v>63</c:v>
                </c:pt>
                <c:pt idx="241">
                  <c:v>59</c:v>
                </c:pt>
                <c:pt idx="242">
                  <c:v>48</c:v>
                </c:pt>
                <c:pt idx="243">
                  <c:v>69</c:v>
                </c:pt>
                <c:pt idx="244">
                  <c:v>33</c:v>
                </c:pt>
                <c:pt idx="245">
                  <c:v>75</c:v>
                </c:pt>
                <c:pt idx="246">
                  <c:v>32</c:v>
                </c:pt>
                <c:pt idx="247">
                  <c:v>26</c:v>
                </c:pt>
                <c:pt idx="248">
                  <c:v>40</c:v>
                </c:pt>
                <c:pt idx="249">
                  <c:v>21</c:v>
                </c:pt>
                <c:pt idx="250">
                  <c:v>56</c:v>
                </c:pt>
                <c:pt idx="251">
                  <c:v>19</c:v>
                </c:pt>
                <c:pt idx="252">
                  <c:v>19</c:v>
                </c:pt>
                <c:pt idx="253">
                  <c:v>25</c:v>
                </c:pt>
                <c:pt idx="254">
                  <c:v>25</c:v>
                </c:pt>
                <c:pt idx="255">
                  <c:v>30</c:v>
                </c:pt>
                <c:pt idx="256">
                  <c:v>81</c:v>
                </c:pt>
                <c:pt idx="257">
                  <c:v>48</c:v>
                </c:pt>
                <c:pt idx="258">
                  <c:v>30</c:v>
                </c:pt>
                <c:pt idx="259">
                  <c:v>79</c:v>
                </c:pt>
                <c:pt idx="260">
                  <c:v>72</c:v>
                </c:pt>
                <c:pt idx="261">
                  <c:v>26</c:v>
                </c:pt>
                <c:pt idx="262">
                  <c:v>66</c:v>
                </c:pt>
                <c:pt idx="263">
                  <c:v>29</c:v>
                </c:pt>
                <c:pt idx="264">
                  <c:v>3</c:v>
                </c:pt>
                <c:pt idx="265">
                  <c:v>18</c:v>
                </c:pt>
                <c:pt idx="266">
                  <c:v>62</c:v>
                </c:pt>
                <c:pt idx="267">
                  <c:v>90</c:v>
                </c:pt>
                <c:pt idx="268">
                  <c:v>66</c:v>
                </c:pt>
                <c:pt idx="269">
                  <c:v>84</c:v>
                </c:pt>
                <c:pt idx="270">
                  <c:v>93</c:v>
                </c:pt>
                <c:pt idx="271">
                  <c:v>46</c:v>
                </c:pt>
                <c:pt idx="272">
                  <c:v>89</c:v>
                </c:pt>
                <c:pt idx="273">
                  <c:v>73</c:v>
                </c:pt>
                <c:pt idx="274">
                  <c:v>67</c:v>
                </c:pt>
                <c:pt idx="275">
                  <c:v>64</c:v>
                </c:pt>
                <c:pt idx="276">
                  <c:v>10</c:v>
                </c:pt>
                <c:pt idx="277">
                  <c:v>88</c:v>
                </c:pt>
                <c:pt idx="278">
                  <c:v>24</c:v>
                </c:pt>
                <c:pt idx="279">
                  <c:v>24</c:v>
                </c:pt>
                <c:pt idx="280">
                  <c:v>32</c:v>
                </c:pt>
                <c:pt idx="281">
                  <c:v>93</c:v>
                </c:pt>
                <c:pt idx="282">
                  <c:v>39</c:v>
                </c:pt>
                <c:pt idx="283">
                  <c:v>43</c:v>
                </c:pt>
                <c:pt idx="284">
                  <c:v>30</c:v>
                </c:pt>
                <c:pt idx="285">
                  <c:v>46</c:v>
                </c:pt>
                <c:pt idx="286">
                  <c:v>84</c:v>
                </c:pt>
                <c:pt idx="287">
                  <c:v>46</c:v>
                </c:pt>
                <c:pt idx="288">
                  <c:v>69</c:v>
                </c:pt>
                <c:pt idx="289">
                  <c:v>30</c:v>
                </c:pt>
                <c:pt idx="290">
                  <c:v>57</c:v>
                </c:pt>
                <c:pt idx="291">
                  <c:v>67</c:v>
                </c:pt>
                <c:pt idx="292">
                  <c:v>39</c:v>
                </c:pt>
                <c:pt idx="293">
                  <c:v>40</c:v>
                </c:pt>
                <c:pt idx="294">
                  <c:v>61</c:v>
                </c:pt>
                <c:pt idx="295">
                  <c:v>33</c:v>
                </c:pt>
                <c:pt idx="296">
                  <c:v>76</c:v>
                </c:pt>
                <c:pt idx="297">
                  <c:v>80</c:v>
                </c:pt>
                <c:pt idx="298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A3-4BD9-8FBD-7B4E5CBE4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22138272"/>
        <c:axId val="-822137184"/>
      </c:scatterChart>
      <c:valAx>
        <c:axId val="-822138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Prediction of model 1 if age &lt; 50 else prediction of model 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37184"/>
        <c:crosses val="autoZero"/>
        <c:crossBetween val="midCat"/>
      </c:valAx>
      <c:valAx>
        <c:axId val="-8221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r>
                  <a:rPr lang="en-GB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-82213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Myriad Pro" panose="020B0503030403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test!$B$1</c:f>
              <c:strCache>
                <c:ptCount val="1"/>
                <c:pt idx="0">
                  <c:v>pred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858743309827786"/>
                  <c:y val="3.8839688431057132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test!$B$2:$B$5001</c:f>
              <c:numCache>
                <c:formatCode>General</c:formatCode>
                <c:ptCount val="5000"/>
                <c:pt idx="0">
                  <c:v>10.3454983571166</c:v>
                </c:pt>
                <c:pt idx="1">
                  <c:v>10.5523368370868</c:v>
                </c:pt>
                <c:pt idx="2">
                  <c:v>13.831054465641699</c:v>
                </c:pt>
                <c:pt idx="3">
                  <c:v>12.791069925354201</c:v>
                </c:pt>
                <c:pt idx="4">
                  <c:v>8.9498442247853092</c:v>
                </c:pt>
                <c:pt idx="5">
                  <c:v>13.4128701725909</c:v>
                </c:pt>
                <c:pt idx="6">
                  <c:v>8.6754088627679007</c:v>
                </c:pt>
                <c:pt idx="7">
                  <c:v>11.7793233969924</c:v>
                </c:pt>
                <c:pt idx="8">
                  <c:v>13.5985967411088</c:v>
                </c:pt>
                <c:pt idx="9">
                  <c:v>14.2486796771481</c:v>
                </c:pt>
                <c:pt idx="10">
                  <c:v>15.9645957917347</c:v>
                </c:pt>
                <c:pt idx="11">
                  <c:v>11.851306805148701</c:v>
                </c:pt>
                <c:pt idx="12">
                  <c:v>13.7908122712862</c:v>
                </c:pt>
                <c:pt idx="13">
                  <c:v>13.5910936380712</c:v>
                </c:pt>
                <c:pt idx="14">
                  <c:v>12.4655057953549</c:v>
                </c:pt>
                <c:pt idx="15">
                  <c:v>10.785444601414101</c:v>
                </c:pt>
                <c:pt idx="16">
                  <c:v>14.9933705395852</c:v>
                </c:pt>
                <c:pt idx="17">
                  <c:v>13.5274908516939</c:v>
                </c:pt>
                <c:pt idx="18">
                  <c:v>13.52939961987</c:v>
                </c:pt>
                <c:pt idx="19">
                  <c:v>10.687446723903101</c:v>
                </c:pt>
                <c:pt idx="20">
                  <c:v>11.499731270702201</c:v>
                </c:pt>
                <c:pt idx="21">
                  <c:v>14.8104326658005</c:v>
                </c:pt>
                <c:pt idx="22">
                  <c:v>13.165634289259501</c:v>
                </c:pt>
                <c:pt idx="23">
                  <c:v>12.5404757647584</c:v>
                </c:pt>
                <c:pt idx="24">
                  <c:v>11.6721370544356</c:v>
                </c:pt>
                <c:pt idx="25">
                  <c:v>10.5218385264665</c:v>
                </c:pt>
                <c:pt idx="26">
                  <c:v>10.7401056612612</c:v>
                </c:pt>
                <c:pt idx="27">
                  <c:v>11.9964627661903</c:v>
                </c:pt>
                <c:pt idx="28">
                  <c:v>14.264334630875</c:v>
                </c:pt>
                <c:pt idx="29">
                  <c:v>15.0253897265947</c:v>
                </c:pt>
                <c:pt idx="30">
                  <c:v>13.178218447090799</c:v>
                </c:pt>
                <c:pt idx="31">
                  <c:v>11.9636106164418</c:v>
                </c:pt>
                <c:pt idx="32">
                  <c:v>12.8008208168728</c:v>
                </c:pt>
                <c:pt idx="33">
                  <c:v>11.1939871622845</c:v>
                </c:pt>
                <c:pt idx="34">
                  <c:v>10.749463296235801</c:v>
                </c:pt>
                <c:pt idx="35">
                  <c:v>10.5605095779325</c:v>
                </c:pt>
                <c:pt idx="36">
                  <c:v>12.247308556684301</c:v>
                </c:pt>
                <c:pt idx="37">
                  <c:v>12.705517888430901</c:v>
                </c:pt>
                <c:pt idx="38">
                  <c:v>11.150509128355401</c:v>
                </c:pt>
                <c:pt idx="39">
                  <c:v>15.7830993724286</c:v>
                </c:pt>
                <c:pt idx="40">
                  <c:v>10.274273619470399</c:v>
                </c:pt>
                <c:pt idx="41">
                  <c:v>13.6316689475975</c:v>
                </c:pt>
                <c:pt idx="42">
                  <c:v>13.0394970127352</c:v>
                </c:pt>
                <c:pt idx="43">
                  <c:v>11.5022900294592</c:v>
                </c:pt>
                <c:pt idx="44">
                  <c:v>11.949570227425101</c:v>
                </c:pt>
                <c:pt idx="45">
                  <c:v>14.5429353601478</c:v>
                </c:pt>
                <c:pt idx="46">
                  <c:v>15.249716324966499</c:v>
                </c:pt>
                <c:pt idx="47">
                  <c:v>9.4681393665698792</c:v>
                </c:pt>
                <c:pt idx="48">
                  <c:v>11.120653641491399</c:v>
                </c:pt>
                <c:pt idx="49">
                  <c:v>17.108721112556399</c:v>
                </c:pt>
                <c:pt idx="50">
                  <c:v>12.4138618648456</c:v>
                </c:pt>
                <c:pt idx="51">
                  <c:v>10.979448913176601</c:v>
                </c:pt>
                <c:pt idx="52">
                  <c:v>10.893565451007699</c:v>
                </c:pt>
                <c:pt idx="53">
                  <c:v>10.9029481189995</c:v>
                </c:pt>
                <c:pt idx="54">
                  <c:v>12.833482509405499</c:v>
                </c:pt>
                <c:pt idx="55">
                  <c:v>11.337502523058999</c:v>
                </c:pt>
                <c:pt idx="56">
                  <c:v>13.5866739665066</c:v>
                </c:pt>
                <c:pt idx="57">
                  <c:v>13.923049808587001</c:v>
                </c:pt>
                <c:pt idx="58">
                  <c:v>11.8571524458553</c:v>
                </c:pt>
                <c:pt idx="59">
                  <c:v>12.8230789414032</c:v>
                </c:pt>
                <c:pt idx="60">
                  <c:v>13.949280412033101</c:v>
                </c:pt>
                <c:pt idx="61">
                  <c:v>12.7205152981621</c:v>
                </c:pt>
                <c:pt idx="62">
                  <c:v>12.909430091947099</c:v>
                </c:pt>
                <c:pt idx="63">
                  <c:v>9.4812420701960907</c:v>
                </c:pt>
                <c:pt idx="64">
                  <c:v>15.884904090257301</c:v>
                </c:pt>
                <c:pt idx="65">
                  <c:v>13.527602492202799</c:v>
                </c:pt>
                <c:pt idx="66">
                  <c:v>12.401988981927399</c:v>
                </c:pt>
                <c:pt idx="67">
                  <c:v>12.4581455190415</c:v>
                </c:pt>
                <c:pt idx="68">
                  <c:v>13.882440861108901</c:v>
                </c:pt>
                <c:pt idx="69">
                  <c:v>12.7639585841784</c:v>
                </c:pt>
                <c:pt idx="70">
                  <c:v>12.596230338031599</c:v>
                </c:pt>
                <c:pt idx="71">
                  <c:v>10.3532375422635</c:v>
                </c:pt>
                <c:pt idx="72">
                  <c:v>10.8803076374329</c:v>
                </c:pt>
                <c:pt idx="73">
                  <c:v>14.3540580278862</c:v>
                </c:pt>
                <c:pt idx="74">
                  <c:v>13.8685404590359</c:v>
                </c:pt>
                <c:pt idx="75">
                  <c:v>14.042487631191101</c:v>
                </c:pt>
                <c:pt idx="76">
                  <c:v>13.740857450888999</c:v>
                </c:pt>
                <c:pt idx="77">
                  <c:v>11.955393072899399</c:v>
                </c:pt>
                <c:pt idx="78">
                  <c:v>14.577904525539701</c:v>
                </c:pt>
                <c:pt idx="79">
                  <c:v>14.0278487133433</c:v>
                </c:pt>
                <c:pt idx="80">
                  <c:v>12.455639795806499</c:v>
                </c:pt>
                <c:pt idx="81">
                  <c:v>11.018287934514801</c:v>
                </c:pt>
                <c:pt idx="82">
                  <c:v>10.112180432362001</c:v>
                </c:pt>
                <c:pt idx="83">
                  <c:v>14.5665171066972</c:v>
                </c:pt>
                <c:pt idx="84">
                  <c:v>12.690285950023499</c:v>
                </c:pt>
                <c:pt idx="85">
                  <c:v>12.0241616951021</c:v>
                </c:pt>
                <c:pt idx="86">
                  <c:v>10.5505267260264</c:v>
                </c:pt>
                <c:pt idx="87">
                  <c:v>12.9848851344147</c:v>
                </c:pt>
                <c:pt idx="88">
                  <c:v>13.000008385043801</c:v>
                </c:pt>
                <c:pt idx="89">
                  <c:v>10.3464434760896</c:v>
                </c:pt>
                <c:pt idx="90">
                  <c:v>14.1918897144991</c:v>
                </c:pt>
                <c:pt idx="91">
                  <c:v>12.9439207730454</c:v>
                </c:pt>
                <c:pt idx="92">
                  <c:v>13.3539172811389</c:v>
                </c:pt>
                <c:pt idx="93">
                  <c:v>13.169075760262301</c:v>
                </c:pt>
                <c:pt idx="94">
                  <c:v>12.564526138753299</c:v>
                </c:pt>
                <c:pt idx="95">
                  <c:v>16.131420570929901</c:v>
                </c:pt>
                <c:pt idx="96">
                  <c:v>11.723163788147</c:v>
                </c:pt>
                <c:pt idx="97">
                  <c:v>10.664573073658801</c:v>
                </c:pt>
                <c:pt idx="98">
                  <c:v>13.140677299065</c:v>
                </c:pt>
                <c:pt idx="99">
                  <c:v>12.5477272243445</c:v>
                </c:pt>
                <c:pt idx="100">
                  <c:v>11.615966035808301</c:v>
                </c:pt>
                <c:pt idx="101">
                  <c:v>10.008750286797801</c:v>
                </c:pt>
                <c:pt idx="102">
                  <c:v>13.075695420456</c:v>
                </c:pt>
                <c:pt idx="103">
                  <c:v>10.4282400780057</c:v>
                </c:pt>
                <c:pt idx="104">
                  <c:v>13.715292477329101</c:v>
                </c:pt>
                <c:pt idx="105">
                  <c:v>12.864482290169899</c:v>
                </c:pt>
                <c:pt idx="106">
                  <c:v>10.9567748829622</c:v>
                </c:pt>
                <c:pt idx="107">
                  <c:v>11.070242632859999</c:v>
                </c:pt>
                <c:pt idx="108">
                  <c:v>11.281042801301499</c:v>
                </c:pt>
                <c:pt idx="109">
                  <c:v>13.1869189411328</c:v>
                </c:pt>
                <c:pt idx="110">
                  <c:v>13.4272230619385</c:v>
                </c:pt>
                <c:pt idx="111">
                  <c:v>11.7153402750188</c:v>
                </c:pt>
                <c:pt idx="112">
                  <c:v>12.683962950897801</c:v>
                </c:pt>
                <c:pt idx="113">
                  <c:v>13.346737596855199</c:v>
                </c:pt>
                <c:pt idx="114">
                  <c:v>11.390450888172399</c:v>
                </c:pt>
                <c:pt idx="115">
                  <c:v>11.2867145949504</c:v>
                </c:pt>
                <c:pt idx="116">
                  <c:v>16.427780090535499</c:v>
                </c:pt>
                <c:pt idx="117">
                  <c:v>10.910438731318401</c:v>
                </c:pt>
                <c:pt idx="118">
                  <c:v>12.259251863988901</c:v>
                </c:pt>
                <c:pt idx="119">
                  <c:v>10.3137514181604</c:v>
                </c:pt>
                <c:pt idx="120">
                  <c:v>12.868788136964699</c:v>
                </c:pt>
                <c:pt idx="121">
                  <c:v>12.672608789990701</c:v>
                </c:pt>
                <c:pt idx="122">
                  <c:v>9.9976920783907897</c:v>
                </c:pt>
                <c:pt idx="123">
                  <c:v>12.8941854146174</c:v>
                </c:pt>
                <c:pt idx="124">
                  <c:v>14.341326096291301</c:v>
                </c:pt>
                <c:pt idx="125">
                  <c:v>11.346411538246</c:v>
                </c:pt>
                <c:pt idx="126">
                  <c:v>7.3236439721732998</c:v>
                </c:pt>
                <c:pt idx="127">
                  <c:v>13.065630451404999</c:v>
                </c:pt>
                <c:pt idx="128">
                  <c:v>11.356098629106899</c:v>
                </c:pt>
                <c:pt idx="129">
                  <c:v>13.526799750437</c:v>
                </c:pt>
                <c:pt idx="130">
                  <c:v>12.9737281040029</c:v>
                </c:pt>
                <c:pt idx="131">
                  <c:v>10.1191874668939</c:v>
                </c:pt>
                <c:pt idx="132">
                  <c:v>13.579585481847801</c:v>
                </c:pt>
                <c:pt idx="133">
                  <c:v>14.5399926230166</c:v>
                </c:pt>
                <c:pt idx="134">
                  <c:v>11.765055670550399</c:v>
                </c:pt>
                <c:pt idx="135">
                  <c:v>13.750161835912399</c:v>
                </c:pt>
                <c:pt idx="136">
                  <c:v>13.3365248108794</c:v>
                </c:pt>
                <c:pt idx="137">
                  <c:v>11.048724567326801</c:v>
                </c:pt>
                <c:pt idx="138">
                  <c:v>12.125940461112</c:v>
                </c:pt>
                <c:pt idx="139">
                  <c:v>11.491710654469401</c:v>
                </c:pt>
                <c:pt idx="140">
                  <c:v>14.586961005832</c:v>
                </c:pt>
                <c:pt idx="141">
                  <c:v>11.629905264709601</c:v>
                </c:pt>
                <c:pt idx="142">
                  <c:v>9.0336695171253094</c:v>
                </c:pt>
                <c:pt idx="143">
                  <c:v>13.916153672756399</c:v>
                </c:pt>
                <c:pt idx="144">
                  <c:v>10.200241991582001</c:v>
                </c:pt>
                <c:pt idx="145">
                  <c:v>12.5848462446464</c:v>
                </c:pt>
                <c:pt idx="146">
                  <c:v>14.3773224513972</c:v>
                </c:pt>
                <c:pt idx="147">
                  <c:v>10.669718771092301</c:v>
                </c:pt>
                <c:pt idx="148">
                  <c:v>14.1631670205853</c:v>
                </c:pt>
                <c:pt idx="149">
                  <c:v>13.6696170425485</c:v>
                </c:pt>
                <c:pt idx="150">
                  <c:v>11.7030428158136</c:v>
                </c:pt>
                <c:pt idx="151">
                  <c:v>12.4197026722599</c:v>
                </c:pt>
                <c:pt idx="152">
                  <c:v>16.245726388410901</c:v>
                </c:pt>
                <c:pt idx="153">
                  <c:v>13.9759838690034</c:v>
                </c:pt>
                <c:pt idx="154">
                  <c:v>13.064319408031499</c:v>
                </c:pt>
                <c:pt idx="155">
                  <c:v>13.484322948267</c:v>
                </c:pt>
                <c:pt idx="156">
                  <c:v>11.241200301818999</c:v>
                </c:pt>
                <c:pt idx="157">
                  <c:v>12.9254073978633</c:v>
                </c:pt>
                <c:pt idx="158">
                  <c:v>14.969863010328201</c:v>
                </c:pt>
                <c:pt idx="159">
                  <c:v>12.095381229335599</c:v>
                </c:pt>
                <c:pt idx="160">
                  <c:v>14.867117694823801</c:v>
                </c:pt>
                <c:pt idx="161">
                  <c:v>13.119894332675001</c:v>
                </c:pt>
                <c:pt idx="162">
                  <c:v>12.5007301865852</c:v>
                </c:pt>
                <c:pt idx="163">
                  <c:v>13.348212943397799</c:v>
                </c:pt>
                <c:pt idx="164">
                  <c:v>12.122311057615899</c:v>
                </c:pt>
                <c:pt idx="165">
                  <c:v>10.454513662152401</c:v>
                </c:pt>
                <c:pt idx="166">
                  <c:v>11.661677050740201</c:v>
                </c:pt>
                <c:pt idx="167">
                  <c:v>13.566916106671499</c:v>
                </c:pt>
                <c:pt idx="168">
                  <c:v>14.340275438380599</c:v>
                </c:pt>
                <c:pt idx="169">
                  <c:v>15.1487630637424</c:v>
                </c:pt>
                <c:pt idx="170">
                  <c:v>13.7433806233146</c:v>
                </c:pt>
                <c:pt idx="171">
                  <c:v>10.3302389118415</c:v>
                </c:pt>
                <c:pt idx="172">
                  <c:v>11.022909574889599</c:v>
                </c:pt>
                <c:pt idx="173">
                  <c:v>13.787873502370999</c:v>
                </c:pt>
                <c:pt idx="174">
                  <c:v>10.8847121616813</c:v>
                </c:pt>
                <c:pt idx="175">
                  <c:v>11.653469248668801</c:v>
                </c:pt>
                <c:pt idx="176">
                  <c:v>10.941795348510301</c:v>
                </c:pt>
                <c:pt idx="177">
                  <c:v>14.8467120078201</c:v>
                </c:pt>
                <c:pt idx="178">
                  <c:v>12.2821359382382</c:v>
                </c:pt>
                <c:pt idx="179">
                  <c:v>13.8635181108752</c:v>
                </c:pt>
                <c:pt idx="180">
                  <c:v>14.448869882089101</c:v>
                </c:pt>
                <c:pt idx="181">
                  <c:v>12.086777256134299</c:v>
                </c:pt>
                <c:pt idx="182">
                  <c:v>12.7287247057317</c:v>
                </c:pt>
                <c:pt idx="183">
                  <c:v>13.235531002309401</c:v>
                </c:pt>
                <c:pt idx="184">
                  <c:v>14.034672803703801</c:v>
                </c:pt>
                <c:pt idx="185">
                  <c:v>13.3420668106042</c:v>
                </c:pt>
                <c:pt idx="186">
                  <c:v>13.4872306700808</c:v>
                </c:pt>
                <c:pt idx="187">
                  <c:v>12.2777255319217</c:v>
                </c:pt>
                <c:pt idx="188">
                  <c:v>9.5375212175582895</c:v>
                </c:pt>
                <c:pt idx="189">
                  <c:v>11.867153530161399</c:v>
                </c:pt>
                <c:pt idx="190">
                  <c:v>13.620502849620999</c:v>
                </c:pt>
                <c:pt idx="191">
                  <c:v>12.1861294018025</c:v>
                </c:pt>
                <c:pt idx="192">
                  <c:v>14.8274269964114</c:v>
                </c:pt>
                <c:pt idx="193">
                  <c:v>17.618642007375598</c:v>
                </c:pt>
                <c:pt idx="194">
                  <c:v>12.640384715689001</c:v>
                </c:pt>
                <c:pt idx="195">
                  <c:v>16.7747622678346</c:v>
                </c:pt>
                <c:pt idx="196">
                  <c:v>13.034202785105499</c:v>
                </c:pt>
                <c:pt idx="197">
                  <c:v>11.473776174293899</c:v>
                </c:pt>
                <c:pt idx="198">
                  <c:v>12.039685528412299</c:v>
                </c:pt>
                <c:pt idx="199">
                  <c:v>12.442458607027399</c:v>
                </c:pt>
                <c:pt idx="200">
                  <c:v>12.7385478482668</c:v>
                </c:pt>
                <c:pt idx="201">
                  <c:v>11.6482204635325</c:v>
                </c:pt>
                <c:pt idx="202">
                  <c:v>9.0445189522279499</c:v>
                </c:pt>
                <c:pt idx="203">
                  <c:v>13.628828944585401</c:v>
                </c:pt>
                <c:pt idx="204">
                  <c:v>14.357893126048999</c:v>
                </c:pt>
                <c:pt idx="205">
                  <c:v>13.0262411535473</c:v>
                </c:pt>
                <c:pt idx="206">
                  <c:v>11.9231530002205</c:v>
                </c:pt>
                <c:pt idx="207">
                  <c:v>12.661858905464401</c:v>
                </c:pt>
                <c:pt idx="208">
                  <c:v>10.4869430791314</c:v>
                </c:pt>
                <c:pt idx="209">
                  <c:v>11.1859347979311</c:v>
                </c:pt>
                <c:pt idx="210">
                  <c:v>11.5649686485794</c:v>
                </c:pt>
                <c:pt idx="211">
                  <c:v>11.248140193590601</c:v>
                </c:pt>
                <c:pt idx="212">
                  <c:v>13.1129015534021</c:v>
                </c:pt>
                <c:pt idx="213">
                  <c:v>13.2087070398143</c:v>
                </c:pt>
                <c:pt idx="214">
                  <c:v>11.200146817315099</c:v>
                </c:pt>
                <c:pt idx="215">
                  <c:v>12.5059788349892</c:v>
                </c:pt>
                <c:pt idx="216">
                  <c:v>12.7776661931498</c:v>
                </c:pt>
                <c:pt idx="217">
                  <c:v>13.673373209826799</c:v>
                </c:pt>
                <c:pt idx="218">
                  <c:v>12.448300592119599</c:v>
                </c:pt>
                <c:pt idx="219">
                  <c:v>9.8188227197583</c:v>
                </c:pt>
                <c:pt idx="220">
                  <c:v>13.9392488749829</c:v>
                </c:pt>
                <c:pt idx="221">
                  <c:v>12.1771922375271</c:v>
                </c:pt>
                <c:pt idx="222">
                  <c:v>11.230951719884001</c:v>
                </c:pt>
                <c:pt idx="223">
                  <c:v>12.3614384896042</c:v>
                </c:pt>
                <c:pt idx="224">
                  <c:v>16.075645214947698</c:v>
                </c:pt>
                <c:pt idx="225">
                  <c:v>10.7138217376837</c:v>
                </c:pt>
                <c:pt idx="226">
                  <c:v>15.5496039592005</c:v>
                </c:pt>
                <c:pt idx="227">
                  <c:v>13.433666951482801</c:v>
                </c:pt>
                <c:pt idx="228">
                  <c:v>9.9082704914485191</c:v>
                </c:pt>
                <c:pt idx="229">
                  <c:v>10.38117074887</c:v>
                </c:pt>
                <c:pt idx="230">
                  <c:v>10.469199511972</c:v>
                </c:pt>
                <c:pt idx="231">
                  <c:v>11.6824370365734</c:v>
                </c:pt>
                <c:pt idx="232">
                  <c:v>11.737652212541599</c:v>
                </c:pt>
                <c:pt idx="233">
                  <c:v>13.8240614808047</c:v>
                </c:pt>
                <c:pt idx="234">
                  <c:v>9.9185381596542701</c:v>
                </c:pt>
                <c:pt idx="235">
                  <c:v>11.195517052987199</c:v>
                </c:pt>
                <c:pt idx="236">
                  <c:v>10.955108681025401</c:v>
                </c:pt>
                <c:pt idx="237">
                  <c:v>11.025610933599101</c:v>
                </c:pt>
                <c:pt idx="238">
                  <c:v>13.8029683167033</c:v>
                </c:pt>
                <c:pt idx="239">
                  <c:v>12.6606835162248</c:v>
                </c:pt>
                <c:pt idx="240">
                  <c:v>11.895828019761099</c:v>
                </c:pt>
                <c:pt idx="241">
                  <c:v>10.589810709153801</c:v>
                </c:pt>
                <c:pt idx="242">
                  <c:v>13.9847702500387</c:v>
                </c:pt>
                <c:pt idx="243">
                  <c:v>15.657600864287801</c:v>
                </c:pt>
                <c:pt idx="244">
                  <c:v>11.365395609823601</c:v>
                </c:pt>
                <c:pt idx="245">
                  <c:v>10.3605299832447</c:v>
                </c:pt>
                <c:pt idx="246">
                  <c:v>16.5537157344782</c:v>
                </c:pt>
                <c:pt idx="247">
                  <c:v>9.4806353415643301</c:v>
                </c:pt>
                <c:pt idx="248">
                  <c:v>8.6957733503218204</c:v>
                </c:pt>
                <c:pt idx="249">
                  <c:v>9.4632315480020299</c:v>
                </c:pt>
                <c:pt idx="250">
                  <c:v>16.152272590124301</c:v>
                </c:pt>
                <c:pt idx="251">
                  <c:v>13.3148785765162</c:v>
                </c:pt>
                <c:pt idx="252">
                  <c:v>14.940592563761699</c:v>
                </c:pt>
                <c:pt idx="253">
                  <c:v>12.264180957573</c:v>
                </c:pt>
                <c:pt idx="254">
                  <c:v>13.0929032235452</c:v>
                </c:pt>
                <c:pt idx="255">
                  <c:v>15.8263337130276</c:v>
                </c:pt>
                <c:pt idx="256">
                  <c:v>12.4047116975047</c:v>
                </c:pt>
                <c:pt idx="257">
                  <c:v>10.9407915353124</c:v>
                </c:pt>
                <c:pt idx="258">
                  <c:v>13.854251370022</c:v>
                </c:pt>
                <c:pt idx="259">
                  <c:v>12.5377866058731</c:v>
                </c:pt>
                <c:pt idx="260">
                  <c:v>13.9136506165569</c:v>
                </c:pt>
                <c:pt idx="261">
                  <c:v>14.2136674554212</c:v>
                </c:pt>
                <c:pt idx="262">
                  <c:v>13.2746387941595</c:v>
                </c:pt>
                <c:pt idx="263">
                  <c:v>14.160660347892501</c:v>
                </c:pt>
                <c:pt idx="264">
                  <c:v>11.0906515056729</c:v>
                </c:pt>
                <c:pt idx="265">
                  <c:v>14.0371886094169</c:v>
                </c:pt>
                <c:pt idx="266">
                  <c:v>11.1855102628182</c:v>
                </c:pt>
                <c:pt idx="267">
                  <c:v>11.328238738736299</c:v>
                </c:pt>
                <c:pt idx="268">
                  <c:v>15.0454835272665</c:v>
                </c:pt>
                <c:pt idx="269">
                  <c:v>10.4392246452375</c:v>
                </c:pt>
                <c:pt idx="270">
                  <c:v>11.4521213769382</c:v>
                </c:pt>
                <c:pt idx="271">
                  <c:v>13.9527219763562</c:v>
                </c:pt>
                <c:pt idx="272">
                  <c:v>14.245192382674899</c:v>
                </c:pt>
                <c:pt idx="273">
                  <c:v>9.8399199500378192</c:v>
                </c:pt>
                <c:pt idx="274">
                  <c:v>12.880980003563</c:v>
                </c:pt>
                <c:pt idx="275">
                  <c:v>14.9769250061936</c:v>
                </c:pt>
                <c:pt idx="276">
                  <c:v>12.702827554036199</c:v>
                </c:pt>
                <c:pt idx="277">
                  <c:v>11.013900477696399</c:v>
                </c:pt>
                <c:pt idx="278">
                  <c:v>13.6876699366151</c:v>
                </c:pt>
                <c:pt idx="279">
                  <c:v>13.6516330861015</c:v>
                </c:pt>
                <c:pt idx="280">
                  <c:v>10.255967314451601</c:v>
                </c:pt>
                <c:pt idx="281">
                  <c:v>11.372598082801099</c:v>
                </c:pt>
                <c:pt idx="282">
                  <c:v>12.867444772104999</c:v>
                </c:pt>
                <c:pt idx="283">
                  <c:v>10.1865787821346</c:v>
                </c:pt>
                <c:pt idx="284">
                  <c:v>10.5632269864885</c:v>
                </c:pt>
                <c:pt idx="285">
                  <c:v>14.061232226882399</c:v>
                </c:pt>
                <c:pt idx="286">
                  <c:v>12.2164246723058</c:v>
                </c:pt>
                <c:pt idx="287">
                  <c:v>14.3151842455968</c:v>
                </c:pt>
                <c:pt idx="288">
                  <c:v>12.472182066651399</c:v>
                </c:pt>
                <c:pt idx="289">
                  <c:v>11.092547998791099</c:v>
                </c:pt>
                <c:pt idx="290">
                  <c:v>12.539237576388199</c:v>
                </c:pt>
                <c:pt idx="291">
                  <c:v>12.945853144451</c:v>
                </c:pt>
                <c:pt idx="292">
                  <c:v>11.0142621760164</c:v>
                </c:pt>
                <c:pt idx="293">
                  <c:v>11.5222209930796</c:v>
                </c:pt>
                <c:pt idx="294">
                  <c:v>13.9238292039364</c:v>
                </c:pt>
                <c:pt idx="295">
                  <c:v>11.7845619399335</c:v>
                </c:pt>
                <c:pt idx="296">
                  <c:v>12.191840778670899</c:v>
                </c:pt>
                <c:pt idx="297">
                  <c:v>15.7995744819507</c:v>
                </c:pt>
                <c:pt idx="298">
                  <c:v>12.844235894411501</c:v>
                </c:pt>
                <c:pt idx="299">
                  <c:v>12.426459530530099</c:v>
                </c:pt>
                <c:pt idx="300">
                  <c:v>14.320744287195399</c:v>
                </c:pt>
                <c:pt idx="301">
                  <c:v>11.5826329727442</c:v>
                </c:pt>
                <c:pt idx="302">
                  <c:v>10.1816303013296</c:v>
                </c:pt>
                <c:pt idx="303">
                  <c:v>11.6063977058886</c:v>
                </c:pt>
                <c:pt idx="304">
                  <c:v>11.4945323063013</c:v>
                </c:pt>
                <c:pt idx="305">
                  <c:v>13.4256096462532</c:v>
                </c:pt>
                <c:pt idx="306">
                  <c:v>12.7828276477846</c:v>
                </c:pt>
                <c:pt idx="307">
                  <c:v>12.360019482643899</c:v>
                </c:pt>
                <c:pt idx="308">
                  <c:v>9.7771091865341706</c:v>
                </c:pt>
                <c:pt idx="309">
                  <c:v>12.742006279261499</c:v>
                </c:pt>
                <c:pt idx="310">
                  <c:v>13.4027327238152</c:v>
                </c:pt>
                <c:pt idx="311">
                  <c:v>11.3892130672699</c:v>
                </c:pt>
                <c:pt idx="312">
                  <c:v>14.5452260130317</c:v>
                </c:pt>
                <c:pt idx="313">
                  <c:v>14.6785024335272</c:v>
                </c:pt>
                <c:pt idx="314">
                  <c:v>11.087326552329101</c:v>
                </c:pt>
                <c:pt idx="315">
                  <c:v>12.867139392648699</c:v>
                </c:pt>
                <c:pt idx="316">
                  <c:v>13.0420502638644</c:v>
                </c:pt>
                <c:pt idx="317">
                  <c:v>9.3213495445355807</c:v>
                </c:pt>
                <c:pt idx="318">
                  <c:v>12.7043303980497</c:v>
                </c:pt>
                <c:pt idx="319">
                  <c:v>13.3126622086771</c:v>
                </c:pt>
                <c:pt idx="320">
                  <c:v>12.061695682885301</c:v>
                </c:pt>
                <c:pt idx="321">
                  <c:v>11.4772461244259</c:v>
                </c:pt>
                <c:pt idx="322">
                  <c:v>9.2852472531231491</c:v>
                </c:pt>
                <c:pt idx="323">
                  <c:v>13.0476911891902</c:v>
                </c:pt>
                <c:pt idx="324">
                  <c:v>12.1221064340765</c:v>
                </c:pt>
                <c:pt idx="325">
                  <c:v>10.1205513928646</c:v>
                </c:pt>
                <c:pt idx="326">
                  <c:v>11.2915812187988</c:v>
                </c:pt>
                <c:pt idx="327">
                  <c:v>12.6410375684813</c:v>
                </c:pt>
                <c:pt idx="328">
                  <c:v>10.834365773446899</c:v>
                </c:pt>
                <c:pt idx="329">
                  <c:v>14.428207861056899</c:v>
                </c:pt>
                <c:pt idx="330">
                  <c:v>12.2551536907747</c:v>
                </c:pt>
                <c:pt idx="331">
                  <c:v>13.3909356767082</c:v>
                </c:pt>
                <c:pt idx="332">
                  <c:v>13.4485508290244</c:v>
                </c:pt>
                <c:pt idx="333">
                  <c:v>15.061678704521199</c:v>
                </c:pt>
                <c:pt idx="334">
                  <c:v>9.9288361156130591</c:v>
                </c:pt>
                <c:pt idx="335">
                  <c:v>9.5053463353371299</c:v>
                </c:pt>
                <c:pt idx="336">
                  <c:v>16.748536524813499</c:v>
                </c:pt>
                <c:pt idx="337">
                  <c:v>14.1978740704219</c:v>
                </c:pt>
                <c:pt idx="338">
                  <c:v>11.7631964481495</c:v>
                </c:pt>
                <c:pt idx="339">
                  <c:v>11.3492509182401</c:v>
                </c:pt>
                <c:pt idx="340">
                  <c:v>11.269259540059601</c:v>
                </c:pt>
                <c:pt idx="341">
                  <c:v>11.5049349930439</c:v>
                </c:pt>
                <c:pt idx="342">
                  <c:v>12.9239516718396</c:v>
                </c:pt>
                <c:pt idx="343">
                  <c:v>14.8616943869326</c:v>
                </c:pt>
                <c:pt idx="344">
                  <c:v>14.579856652682199</c:v>
                </c:pt>
                <c:pt idx="345">
                  <c:v>12.3241912589408</c:v>
                </c:pt>
                <c:pt idx="346">
                  <c:v>13.1732864971266</c:v>
                </c:pt>
                <c:pt idx="347">
                  <c:v>11.786173861447001</c:v>
                </c:pt>
                <c:pt idx="348">
                  <c:v>16.5129867503382</c:v>
                </c:pt>
                <c:pt idx="349">
                  <c:v>15.9134272995187</c:v>
                </c:pt>
                <c:pt idx="350">
                  <c:v>14.455691480883599</c:v>
                </c:pt>
                <c:pt idx="351">
                  <c:v>10.2344277753472</c:v>
                </c:pt>
                <c:pt idx="352">
                  <c:v>11.1976325927606</c:v>
                </c:pt>
                <c:pt idx="353">
                  <c:v>12.598341327281201</c:v>
                </c:pt>
                <c:pt idx="354">
                  <c:v>12.2198487323523</c:v>
                </c:pt>
                <c:pt idx="355">
                  <c:v>13.2136710600555</c:v>
                </c:pt>
                <c:pt idx="356">
                  <c:v>10.875364313661599</c:v>
                </c:pt>
                <c:pt idx="357">
                  <c:v>13.808420275497699</c:v>
                </c:pt>
                <c:pt idx="358">
                  <c:v>10.130641202089601</c:v>
                </c:pt>
                <c:pt idx="359">
                  <c:v>13.9304934104869</c:v>
                </c:pt>
                <c:pt idx="360">
                  <c:v>12.9471342490375</c:v>
                </c:pt>
                <c:pt idx="361">
                  <c:v>10.614803068904701</c:v>
                </c:pt>
                <c:pt idx="362">
                  <c:v>14.914636850035301</c:v>
                </c:pt>
                <c:pt idx="363">
                  <c:v>11.9753262359531</c:v>
                </c:pt>
                <c:pt idx="364">
                  <c:v>12.075345450857601</c:v>
                </c:pt>
                <c:pt idx="365">
                  <c:v>11.1934343092594</c:v>
                </c:pt>
                <c:pt idx="366">
                  <c:v>12.2926761398501</c:v>
                </c:pt>
                <c:pt idx="367">
                  <c:v>10.970676070987199</c:v>
                </c:pt>
                <c:pt idx="368">
                  <c:v>14.2152798922807</c:v>
                </c:pt>
                <c:pt idx="369">
                  <c:v>13.7393392946724</c:v>
                </c:pt>
                <c:pt idx="370">
                  <c:v>10.5882159395559</c:v>
                </c:pt>
                <c:pt idx="371">
                  <c:v>11.892560500449999</c:v>
                </c:pt>
                <c:pt idx="372">
                  <c:v>15.037507252435001</c:v>
                </c:pt>
                <c:pt idx="373">
                  <c:v>16.025203545528601</c:v>
                </c:pt>
                <c:pt idx="374">
                  <c:v>12.4628882552436</c:v>
                </c:pt>
                <c:pt idx="375">
                  <c:v>14.973438298734701</c:v>
                </c:pt>
                <c:pt idx="376">
                  <c:v>15.0825770341441</c:v>
                </c:pt>
                <c:pt idx="377">
                  <c:v>11.4448713135977</c:v>
                </c:pt>
                <c:pt idx="378">
                  <c:v>10.984396280753201</c:v>
                </c:pt>
                <c:pt idx="379">
                  <c:v>13.7646951853879</c:v>
                </c:pt>
                <c:pt idx="380">
                  <c:v>10.0679155653599</c:v>
                </c:pt>
                <c:pt idx="381">
                  <c:v>13.791968052444499</c:v>
                </c:pt>
                <c:pt idx="382">
                  <c:v>13.9813552928016</c:v>
                </c:pt>
                <c:pt idx="383">
                  <c:v>12.055031528167801</c:v>
                </c:pt>
                <c:pt idx="384">
                  <c:v>11.9683780832148</c:v>
                </c:pt>
                <c:pt idx="385">
                  <c:v>12.520235071541</c:v>
                </c:pt>
                <c:pt idx="386">
                  <c:v>11.2641991164749</c:v>
                </c:pt>
                <c:pt idx="387">
                  <c:v>12.7407625068592</c:v>
                </c:pt>
                <c:pt idx="388">
                  <c:v>12.1565878379301</c:v>
                </c:pt>
                <c:pt idx="389">
                  <c:v>13.9766040775056</c:v>
                </c:pt>
                <c:pt idx="390">
                  <c:v>9.5103199729123897</c:v>
                </c:pt>
                <c:pt idx="391">
                  <c:v>12.1577361799815</c:v>
                </c:pt>
                <c:pt idx="392">
                  <c:v>13.6299741024147</c:v>
                </c:pt>
                <c:pt idx="393">
                  <c:v>12.733406803507201</c:v>
                </c:pt>
                <c:pt idx="394">
                  <c:v>10.4423238922535</c:v>
                </c:pt>
                <c:pt idx="395">
                  <c:v>10.102282533888699</c:v>
                </c:pt>
                <c:pt idx="396">
                  <c:v>13.5221777183848</c:v>
                </c:pt>
                <c:pt idx="397">
                  <c:v>13.031007907730499</c:v>
                </c:pt>
                <c:pt idx="398">
                  <c:v>11.706062921679999</c:v>
                </c:pt>
                <c:pt idx="399">
                  <c:v>12.458765972311101</c:v>
                </c:pt>
                <c:pt idx="400">
                  <c:v>15.4563974894323</c:v>
                </c:pt>
                <c:pt idx="401">
                  <c:v>9.4716373439933097</c:v>
                </c:pt>
                <c:pt idx="402">
                  <c:v>13.1365166168014</c:v>
                </c:pt>
                <c:pt idx="403">
                  <c:v>10.2250236034061</c:v>
                </c:pt>
                <c:pt idx="404">
                  <c:v>13.7509320445849</c:v>
                </c:pt>
                <c:pt idx="405">
                  <c:v>12.1946490817597</c:v>
                </c:pt>
                <c:pt idx="406">
                  <c:v>11.8895976847723</c:v>
                </c:pt>
                <c:pt idx="407">
                  <c:v>14.5048422235079</c:v>
                </c:pt>
                <c:pt idx="408">
                  <c:v>14.5756875894476</c:v>
                </c:pt>
                <c:pt idx="409">
                  <c:v>13.655191228987</c:v>
                </c:pt>
                <c:pt idx="410">
                  <c:v>12.093626294037501</c:v>
                </c:pt>
                <c:pt idx="411">
                  <c:v>12.7961276882546</c:v>
                </c:pt>
                <c:pt idx="412">
                  <c:v>12.9275318384369</c:v>
                </c:pt>
                <c:pt idx="413">
                  <c:v>11.7509347607379</c:v>
                </c:pt>
                <c:pt idx="414">
                  <c:v>12.933019327635099</c:v>
                </c:pt>
                <c:pt idx="415">
                  <c:v>11.059066189929</c:v>
                </c:pt>
                <c:pt idx="416">
                  <c:v>10.079120290260301</c:v>
                </c:pt>
                <c:pt idx="417">
                  <c:v>14.122986625867499</c:v>
                </c:pt>
                <c:pt idx="418">
                  <c:v>12.5565449339932</c:v>
                </c:pt>
                <c:pt idx="419">
                  <c:v>9.7010214839880096</c:v>
                </c:pt>
                <c:pt idx="420">
                  <c:v>16.881668142863901</c:v>
                </c:pt>
                <c:pt idx="421">
                  <c:v>10.627809899818301</c:v>
                </c:pt>
                <c:pt idx="422">
                  <c:v>12.607566625919301</c:v>
                </c:pt>
                <c:pt idx="423">
                  <c:v>15.123853307999701</c:v>
                </c:pt>
                <c:pt idx="424">
                  <c:v>13.6153773239184</c:v>
                </c:pt>
                <c:pt idx="425">
                  <c:v>12.4848710184128</c:v>
                </c:pt>
                <c:pt idx="426">
                  <c:v>10.6700777483794</c:v>
                </c:pt>
                <c:pt idx="427">
                  <c:v>9.8543769699543091</c:v>
                </c:pt>
                <c:pt idx="428">
                  <c:v>13.821020882074899</c:v>
                </c:pt>
                <c:pt idx="429">
                  <c:v>14.9869186686427</c:v>
                </c:pt>
                <c:pt idx="430">
                  <c:v>11.824656004085099</c:v>
                </c:pt>
                <c:pt idx="431">
                  <c:v>15.2325640210573</c:v>
                </c:pt>
                <c:pt idx="432">
                  <c:v>14.805701811021301</c:v>
                </c:pt>
                <c:pt idx="433">
                  <c:v>11.663785919903299</c:v>
                </c:pt>
                <c:pt idx="434">
                  <c:v>12.713251319997999</c:v>
                </c:pt>
                <c:pt idx="435">
                  <c:v>13.2122940042851</c:v>
                </c:pt>
                <c:pt idx="436">
                  <c:v>10.806627444148299</c:v>
                </c:pt>
                <c:pt idx="437">
                  <c:v>11.185655692040299</c:v>
                </c:pt>
                <c:pt idx="438">
                  <c:v>13.5436352315905</c:v>
                </c:pt>
                <c:pt idx="439">
                  <c:v>14.2793796400441</c:v>
                </c:pt>
                <c:pt idx="440">
                  <c:v>10.907056662466299</c:v>
                </c:pt>
                <c:pt idx="441">
                  <c:v>15.3660796129915</c:v>
                </c:pt>
                <c:pt idx="442">
                  <c:v>11.1502677660297</c:v>
                </c:pt>
                <c:pt idx="443">
                  <c:v>13.6779566941231</c:v>
                </c:pt>
                <c:pt idx="444">
                  <c:v>10.0377475527375</c:v>
                </c:pt>
                <c:pt idx="445">
                  <c:v>14.173216862865299</c:v>
                </c:pt>
                <c:pt idx="446">
                  <c:v>8.4395069742938595</c:v>
                </c:pt>
                <c:pt idx="447">
                  <c:v>14.422956334438901</c:v>
                </c:pt>
                <c:pt idx="448">
                  <c:v>11.8310462732191</c:v>
                </c:pt>
                <c:pt idx="449">
                  <c:v>11.2241815721497</c:v>
                </c:pt>
                <c:pt idx="450">
                  <c:v>13.7299081803961</c:v>
                </c:pt>
                <c:pt idx="451">
                  <c:v>12.327764033063399</c:v>
                </c:pt>
                <c:pt idx="452">
                  <c:v>11.7146076034124</c:v>
                </c:pt>
                <c:pt idx="453">
                  <c:v>9.4232217637479501</c:v>
                </c:pt>
                <c:pt idx="454">
                  <c:v>13.5786151067988</c:v>
                </c:pt>
                <c:pt idx="455">
                  <c:v>14.182185758058001</c:v>
                </c:pt>
                <c:pt idx="456">
                  <c:v>12.600926084803501</c:v>
                </c:pt>
                <c:pt idx="457">
                  <c:v>12.5618209040015</c:v>
                </c:pt>
                <c:pt idx="458">
                  <c:v>13.5086062219165</c:v>
                </c:pt>
                <c:pt idx="459">
                  <c:v>13.341954353977499</c:v>
                </c:pt>
                <c:pt idx="460">
                  <c:v>14.0700760443309</c:v>
                </c:pt>
                <c:pt idx="461">
                  <c:v>15.159695942965</c:v>
                </c:pt>
                <c:pt idx="462">
                  <c:v>13.829800340915799</c:v>
                </c:pt>
                <c:pt idx="463">
                  <c:v>15.958025915679301</c:v>
                </c:pt>
                <c:pt idx="464">
                  <c:v>12.070607321048501</c:v>
                </c:pt>
                <c:pt idx="465">
                  <c:v>13.5354944677047</c:v>
                </c:pt>
                <c:pt idx="466">
                  <c:v>11.131787122019199</c:v>
                </c:pt>
                <c:pt idx="467">
                  <c:v>14.663822049121499</c:v>
                </c:pt>
                <c:pt idx="468">
                  <c:v>12.2816789439978</c:v>
                </c:pt>
                <c:pt idx="469">
                  <c:v>12.964282286153001</c:v>
                </c:pt>
                <c:pt idx="470">
                  <c:v>12.9492389057897</c:v>
                </c:pt>
                <c:pt idx="471">
                  <c:v>14.9948937701988</c:v>
                </c:pt>
                <c:pt idx="472">
                  <c:v>14.964997742120699</c:v>
                </c:pt>
                <c:pt idx="473">
                  <c:v>11.375501916787201</c:v>
                </c:pt>
                <c:pt idx="474">
                  <c:v>13.3213864989314</c:v>
                </c:pt>
                <c:pt idx="475">
                  <c:v>14.838775847194499</c:v>
                </c:pt>
                <c:pt idx="476">
                  <c:v>13.119000249302999</c:v>
                </c:pt>
                <c:pt idx="477">
                  <c:v>17.139141964151399</c:v>
                </c:pt>
                <c:pt idx="478">
                  <c:v>12.8432539970864</c:v>
                </c:pt>
                <c:pt idx="479">
                  <c:v>13.1576073601438</c:v>
                </c:pt>
                <c:pt idx="480">
                  <c:v>13.537526989131299</c:v>
                </c:pt>
                <c:pt idx="481">
                  <c:v>9.21040547126006</c:v>
                </c:pt>
                <c:pt idx="482">
                  <c:v>12.0693623889518</c:v>
                </c:pt>
                <c:pt idx="483">
                  <c:v>12.680193128471601</c:v>
                </c:pt>
                <c:pt idx="484">
                  <c:v>12.4570499007101</c:v>
                </c:pt>
                <c:pt idx="485">
                  <c:v>10.877921317104301</c:v>
                </c:pt>
                <c:pt idx="486">
                  <c:v>14.396636775024399</c:v>
                </c:pt>
                <c:pt idx="487">
                  <c:v>10.544863926173599</c:v>
                </c:pt>
                <c:pt idx="488">
                  <c:v>14.186859312472301</c:v>
                </c:pt>
                <c:pt idx="489">
                  <c:v>14.8175502259251</c:v>
                </c:pt>
                <c:pt idx="490">
                  <c:v>11.055861454982701</c:v>
                </c:pt>
                <c:pt idx="491">
                  <c:v>13.4399903776619</c:v>
                </c:pt>
                <c:pt idx="492">
                  <c:v>14.530394970265</c:v>
                </c:pt>
                <c:pt idx="493">
                  <c:v>11.601762941599</c:v>
                </c:pt>
                <c:pt idx="494">
                  <c:v>14.713294541169001</c:v>
                </c:pt>
                <c:pt idx="495">
                  <c:v>11.938575633897999</c:v>
                </c:pt>
                <c:pt idx="496">
                  <c:v>10.1168535495058</c:v>
                </c:pt>
                <c:pt idx="497">
                  <c:v>12.7602868581005</c:v>
                </c:pt>
                <c:pt idx="498">
                  <c:v>12.919581274231399</c:v>
                </c:pt>
                <c:pt idx="499">
                  <c:v>13.884906002150499</c:v>
                </c:pt>
                <c:pt idx="500">
                  <c:v>15.265162136058899</c:v>
                </c:pt>
                <c:pt idx="501">
                  <c:v>13.233099569776</c:v>
                </c:pt>
                <c:pt idx="502">
                  <c:v>12.9963500858498</c:v>
                </c:pt>
                <c:pt idx="503">
                  <c:v>15.3253778654695</c:v>
                </c:pt>
                <c:pt idx="504">
                  <c:v>10.5068944219567</c:v>
                </c:pt>
                <c:pt idx="505">
                  <c:v>10.577560533254299</c:v>
                </c:pt>
                <c:pt idx="506">
                  <c:v>10.7262435066999</c:v>
                </c:pt>
                <c:pt idx="507">
                  <c:v>13.0038087589074</c:v>
                </c:pt>
                <c:pt idx="508">
                  <c:v>10.751362647341599</c:v>
                </c:pt>
                <c:pt idx="509">
                  <c:v>11.5342449282732</c:v>
                </c:pt>
                <c:pt idx="510">
                  <c:v>9.6761169157362392</c:v>
                </c:pt>
                <c:pt idx="511">
                  <c:v>16.6734277520662</c:v>
                </c:pt>
                <c:pt idx="512">
                  <c:v>14.951010467783799</c:v>
                </c:pt>
                <c:pt idx="513">
                  <c:v>12.604142212204399</c:v>
                </c:pt>
                <c:pt idx="514">
                  <c:v>14.422366848942699</c:v>
                </c:pt>
                <c:pt idx="515">
                  <c:v>12.821625307927301</c:v>
                </c:pt>
                <c:pt idx="516">
                  <c:v>12.015148405569001</c:v>
                </c:pt>
                <c:pt idx="517">
                  <c:v>12.8904050154378</c:v>
                </c:pt>
                <c:pt idx="518">
                  <c:v>12.7545921062876</c:v>
                </c:pt>
                <c:pt idx="519">
                  <c:v>14.0081105235724</c:v>
                </c:pt>
                <c:pt idx="520">
                  <c:v>13.1755977753207</c:v>
                </c:pt>
                <c:pt idx="521">
                  <c:v>12.7860664233568</c:v>
                </c:pt>
                <c:pt idx="522">
                  <c:v>13.4065417450783</c:v>
                </c:pt>
                <c:pt idx="523">
                  <c:v>11.9226880397689</c:v>
                </c:pt>
                <c:pt idx="524">
                  <c:v>11.5773125326282</c:v>
                </c:pt>
                <c:pt idx="525">
                  <c:v>11.4611890155862</c:v>
                </c:pt>
                <c:pt idx="526">
                  <c:v>13.7639159251045</c:v>
                </c:pt>
                <c:pt idx="527">
                  <c:v>13.639064743426999</c:v>
                </c:pt>
                <c:pt idx="528">
                  <c:v>13.2566815756654</c:v>
                </c:pt>
                <c:pt idx="529">
                  <c:v>9.9876660467341001</c:v>
                </c:pt>
                <c:pt idx="530">
                  <c:v>14.118661528323001</c:v>
                </c:pt>
                <c:pt idx="531">
                  <c:v>14.6588456222937</c:v>
                </c:pt>
                <c:pt idx="532">
                  <c:v>14.916389495119301</c:v>
                </c:pt>
                <c:pt idx="533">
                  <c:v>15.1286717743496</c:v>
                </c:pt>
                <c:pt idx="534">
                  <c:v>15.880643701411801</c:v>
                </c:pt>
                <c:pt idx="535">
                  <c:v>14.996309562831</c:v>
                </c:pt>
                <c:pt idx="536">
                  <c:v>11.9623127297137</c:v>
                </c:pt>
                <c:pt idx="537">
                  <c:v>13.7824393938757</c:v>
                </c:pt>
                <c:pt idx="538">
                  <c:v>10.1808423881739</c:v>
                </c:pt>
                <c:pt idx="539">
                  <c:v>14.583138566242701</c:v>
                </c:pt>
                <c:pt idx="540">
                  <c:v>10.611727445775299</c:v>
                </c:pt>
                <c:pt idx="541">
                  <c:v>12.842412841195401</c:v>
                </c:pt>
                <c:pt idx="542">
                  <c:v>11.878301430442701</c:v>
                </c:pt>
                <c:pt idx="543">
                  <c:v>14.250090361871299</c:v>
                </c:pt>
                <c:pt idx="544">
                  <c:v>10.434857897082299</c:v>
                </c:pt>
                <c:pt idx="545">
                  <c:v>11.925280044536199</c:v>
                </c:pt>
                <c:pt idx="546">
                  <c:v>15.4719407877341</c:v>
                </c:pt>
                <c:pt idx="547">
                  <c:v>13.7180561808363</c:v>
                </c:pt>
                <c:pt idx="548">
                  <c:v>12.694398217777</c:v>
                </c:pt>
                <c:pt idx="549">
                  <c:v>13.233384844742</c:v>
                </c:pt>
                <c:pt idx="550">
                  <c:v>10.303732685950299</c:v>
                </c:pt>
                <c:pt idx="551">
                  <c:v>12.5618210575535</c:v>
                </c:pt>
                <c:pt idx="552">
                  <c:v>12.6100929679718</c:v>
                </c:pt>
                <c:pt idx="553">
                  <c:v>13.499474616418601</c:v>
                </c:pt>
                <c:pt idx="554">
                  <c:v>13.06023079787</c:v>
                </c:pt>
                <c:pt idx="555">
                  <c:v>10.1168378033066</c:v>
                </c:pt>
                <c:pt idx="556">
                  <c:v>12.4166221879183</c:v>
                </c:pt>
                <c:pt idx="557">
                  <c:v>12.3111211163053</c:v>
                </c:pt>
                <c:pt idx="558">
                  <c:v>15.089909641400499</c:v>
                </c:pt>
                <c:pt idx="559">
                  <c:v>12.7504354864594</c:v>
                </c:pt>
                <c:pt idx="560">
                  <c:v>13.1379880319177</c:v>
                </c:pt>
                <c:pt idx="561">
                  <c:v>12.879234854841901</c:v>
                </c:pt>
                <c:pt idx="562">
                  <c:v>14.5733584102672</c:v>
                </c:pt>
                <c:pt idx="563">
                  <c:v>11.5001008145471</c:v>
                </c:pt>
                <c:pt idx="564">
                  <c:v>15.491818436922699</c:v>
                </c:pt>
                <c:pt idx="565">
                  <c:v>11.4197857769437</c:v>
                </c:pt>
                <c:pt idx="566">
                  <c:v>10.986157019669999</c:v>
                </c:pt>
                <c:pt idx="567">
                  <c:v>13.1403267442836</c:v>
                </c:pt>
                <c:pt idx="568">
                  <c:v>12.8449952999968</c:v>
                </c:pt>
                <c:pt idx="569">
                  <c:v>13.015943703714999</c:v>
                </c:pt>
                <c:pt idx="570">
                  <c:v>10.5799614019048</c:v>
                </c:pt>
                <c:pt idx="571">
                  <c:v>14.281815210659101</c:v>
                </c:pt>
                <c:pt idx="572">
                  <c:v>13.1073550388942</c:v>
                </c:pt>
                <c:pt idx="573">
                  <c:v>8.7433614924741203</c:v>
                </c:pt>
                <c:pt idx="574">
                  <c:v>8.7773049392955897</c:v>
                </c:pt>
                <c:pt idx="575">
                  <c:v>8.7788098852720893</c:v>
                </c:pt>
                <c:pt idx="576">
                  <c:v>13.024206491935701</c:v>
                </c:pt>
                <c:pt idx="577">
                  <c:v>15.281245556254801</c:v>
                </c:pt>
                <c:pt idx="578">
                  <c:v>12.1909824005968</c:v>
                </c:pt>
                <c:pt idx="579">
                  <c:v>13.648169273913499</c:v>
                </c:pt>
                <c:pt idx="580">
                  <c:v>13.0542564372911</c:v>
                </c:pt>
                <c:pt idx="581">
                  <c:v>12.5185453829737</c:v>
                </c:pt>
                <c:pt idx="582">
                  <c:v>10.92414708936</c:v>
                </c:pt>
                <c:pt idx="583">
                  <c:v>12.0454994761</c:v>
                </c:pt>
                <c:pt idx="584">
                  <c:v>12.1385976379252</c:v>
                </c:pt>
                <c:pt idx="585">
                  <c:v>12.4946403962047</c:v>
                </c:pt>
                <c:pt idx="586">
                  <c:v>11.033126063350601</c:v>
                </c:pt>
                <c:pt idx="587">
                  <c:v>13.538661108604</c:v>
                </c:pt>
                <c:pt idx="588">
                  <c:v>14.2723960409293</c:v>
                </c:pt>
                <c:pt idx="589">
                  <c:v>10.623631540362499</c:v>
                </c:pt>
                <c:pt idx="590">
                  <c:v>10.1355919765787</c:v>
                </c:pt>
                <c:pt idx="591">
                  <c:v>12.9881508163155</c:v>
                </c:pt>
                <c:pt idx="592">
                  <c:v>15.0726632983742</c:v>
                </c:pt>
                <c:pt idx="593">
                  <c:v>13.554763966174599</c:v>
                </c:pt>
                <c:pt idx="594">
                  <c:v>9.5426791010548495</c:v>
                </c:pt>
                <c:pt idx="595">
                  <c:v>13.072847276356599</c:v>
                </c:pt>
                <c:pt idx="596">
                  <c:v>12.8742298552999</c:v>
                </c:pt>
                <c:pt idx="597">
                  <c:v>9.7080273594769402</c:v>
                </c:pt>
                <c:pt idx="598">
                  <c:v>14.796066060957401</c:v>
                </c:pt>
                <c:pt idx="599">
                  <c:v>11.718349486223101</c:v>
                </c:pt>
                <c:pt idx="600">
                  <c:v>11.8658421347735</c:v>
                </c:pt>
                <c:pt idx="601">
                  <c:v>14.9350643632988</c:v>
                </c:pt>
                <c:pt idx="602">
                  <c:v>11.7855465654506</c:v>
                </c:pt>
                <c:pt idx="603">
                  <c:v>13.9796394826192</c:v>
                </c:pt>
                <c:pt idx="604">
                  <c:v>13.8894907509702</c:v>
                </c:pt>
                <c:pt idx="605">
                  <c:v>14.023850240579501</c:v>
                </c:pt>
                <c:pt idx="606">
                  <c:v>12.668500268642299</c:v>
                </c:pt>
                <c:pt idx="607">
                  <c:v>13.578784336782199</c:v>
                </c:pt>
                <c:pt idx="608">
                  <c:v>14.1439003697826</c:v>
                </c:pt>
                <c:pt idx="609">
                  <c:v>11.151889252385301</c:v>
                </c:pt>
                <c:pt idx="610">
                  <c:v>14.0540773243084</c:v>
                </c:pt>
                <c:pt idx="611">
                  <c:v>12.1603287244324</c:v>
                </c:pt>
                <c:pt idx="612">
                  <c:v>13.2920460558712</c:v>
                </c:pt>
                <c:pt idx="613">
                  <c:v>12.6752689999644</c:v>
                </c:pt>
                <c:pt idx="614">
                  <c:v>11.000632303523499</c:v>
                </c:pt>
                <c:pt idx="615">
                  <c:v>11.989822929042299</c:v>
                </c:pt>
                <c:pt idx="616">
                  <c:v>11.6855978591891</c:v>
                </c:pt>
                <c:pt idx="617">
                  <c:v>11.4662914641642</c:v>
                </c:pt>
                <c:pt idx="618">
                  <c:v>9.6533925422332398</c:v>
                </c:pt>
                <c:pt idx="619">
                  <c:v>13.4278999034075</c:v>
                </c:pt>
                <c:pt idx="620">
                  <c:v>10.641101722676501</c:v>
                </c:pt>
                <c:pt idx="621">
                  <c:v>11.639388593896101</c:v>
                </c:pt>
                <c:pt idx="622">
                  <c:v>9.7302978269753009</c:v>
                </c:pt>
                <c:pt idx="623">
                  <c:v>12.9399032277421</c:v>
                </c:pt>
                <c:pt idx="624">
                  <c:v>14.162112348459599</c:v>
                </c:pt>
                <c:pt idx="625">
                  <c:v>10.0491911328219</c:v>
                </c:pt>
                <c:pt idx="626">
                  <c:v>12.9422842990933</c:v>
                </c:pt>
                <c:pt idx="627">
                  <c:v>13.853827443935799</c:v>
                </c:pt>
                <c:pt idx="628">
                  <c:v>11.5432309152672</c:v>
                </c:pt>
                <c:pt idx="629">
                  <c:v>12.582296163796901</c:v>
                </c:pt>
                <c:pt idx="630">
                  <c:v>13.1543156481707</c:v>
                </c:pt>
                <c:pt idx="631">
                  <c:v>12.825367471285601</c:v>
                </c:pt>
                <c:pt idx="632">
                  <c:v>14.617582311893701</c:v>
                </c:pt>
                <c:pt idx="633">
                  <c:v>12.1857561933227</c:v>
                </c:pt>
                <c:pt idx="634">
                  <c:v>10.682197519040001</c:v>
                </c:pt>
                <c:pt idx="635">
                  <c:v>10.349455819245501</c:v>
                </c:pt>
                <c:pt idx="636">
                  <c:v>13.494306204474899</c:v>
                </c:pt>
                <c:pt idx="637">
                  <c:v>10.0617447299486</c:v>
                </c:pt>
                <c:pt idx="638">
                  <c:v>11.389850503572299</c:v>
                </c:pt>
                <c:pt idx="639">
                  <c:v>10.3028334123722</c:v>
                </c:pt>
                <c:pt idx="640">
                  <c:v>14.3377419555661</c:v>
                </c:pt>
                <c:pt idx="641">
                  <c:v>15.585925778706001</c:v>
                </c:pt>
                <c:pt idx="642">
                  <c:v>15.868127938100001</c:v>
                </c:pt>
                <c:pt idx="643">
                  <c:v>13.015383447199801</c:v>
                </c:pt>
                <c:pt idx="644">
                  <c:v>9.8670208518794205</c:v>
                </c:pt>
                <c:pt idx="645">
                  <c:v>15.7403428155549</c:v>
                </c:pt>
                <c:pt idx="646">
                  <c:v>12.065268394072699</c:v>
                </c:pt>
                <c:pt idx="647">
                  <c:v>12.9708454489251</c:v>
                </c:pt>
                <c:pt idx="648">
                  <c:v>10.1622309720132</c:v>
                </c:pt>
                <c:pt idx="649">
                  <c:v>14.9692615276903</c:v>
                </c:pt>
                <c:pt idx="650">
                  <c:v>13.7709685887842</c:v>
                </c:pt>
                <c:pt idx="651">
                  <c:v>12.9554967770018</c:v>
                </c:pt>
                <c:pt idx="652">
                  <c:v>11.305167878977199</c:v>
                </c:pt>
                <c:pt idx="653">
                  <c:v>12.3990574516246</c:v>
                </c:pt>
                <c:pt idx="654">
                  <c:v>11.9519070494482</c:v>
                </c:pt>
                <c:pt idx="655">
                  <c:v>8.0933461260729302</c:v>
                </c:pt>
                <c:pt idx="656">
                  <c:v>13.6597410363187</c:v>
                </c:pt>
                <c:pt idx="657">
                  <c:v>12.389652062707301</c:v>
                </c:pt>
                <c:pt idx="658">
                  <c:v>12.555567640003201</c:v>
                </c:pt>
                <c:pt idx="659">
                  <c:v>12.100997014314499</c:v>
                </c:pt>
                <c:pt idx="660">
                  <c:v>13.830240650310699</c:v>
                </c:pt>
                <c:pt idx="661">
                  <c:v>12.5226584392214</c:v>
                </c:pt>
                <c:pt idx="662">
                  <c:v>10.912461204664501</c:v>
                </c:pt>
                <c:pt idx="663">
                  <c:v>11.455625598465399</c:v>
                </c:pt>
                <c:pt idx="664">
                  <c:v>11.072220043203499</c:v>
                </c:pt>
                <c:pt idx="665">
                  <c:v>13.437353313452199</c:v>
                </c:pt>
                <c:pt idx="666">
                  <c:v>11.0939493145302</c:v>
                </c:pt>
                <c:pt idx="667">
                  <c:v>13.8623306229661</c:v>
                </c:pt>
                <c:pt idx="668">
                  <c:v>11.9785454672349</c:v>
                </c:pt>
                <c:pt idx="669">
                  <c:v>13.042115764986301</c:v>
                </c:pt>
                <c:pt idx="670">
                  <c:v>12.2479467667001</c:v>
                </c:pt>
                <c:pt idx="671">
                  <c:v>14.444565937254</c:v>
                </c:pt>
                <c:pt idx="672">
                  <c:v>12.590700179249501</c:v>
                </c:pt>
                <c:pt idx="673">
                  <c:v>15.0663102146562</c:v>
                </c:pt>
                <c:pt idx="674">
                  <c:v>12.3567980723596</c:v>
                </c:pt>
                <c:pt idx="675">
                  <c:v>12.6593719819694</c:v>
                </c:pt>
                <c:pt idx="676">
                  <c:v>11.471737094639</c:v>
                </c:pt>
                <c:pt idx="677">
                  <c:v>13.010401110407701</c:v>
                </c:pt>
                <c:pt idx="678">
                  <c:v>10.1212650827026</c:v>
                </c:pt>
                <c:pt idx="679">
                  <c:v>13.5941250355348</c:v>
                </c:pt>
                <c:pt idx="680">
                  <c:v>12.2971012446316</c:v>
                </c:pt>
                <c:pt idx="681">
                  <c:v>14.8476585056638</c:v>
                </c:pt>
                <c:pt idx="682">
                  <c:v>11.0918105636274</c:v>
                </c:pt>
                <c:pt idx="683">
                  <c:v>13.9366242173981</c:v>
                </c:pt>
                <c:pt idx="684">
                  <c:v>11.786956077487</c:v>
                </c:pt>
                <c:pt idx="685">
                  <c:v>10.450632558712099</c:v>
                </c:pt>
                <c:pt idx="686">
                  <c:v>13.794409465147099</c:v>
                </c:pt>
                <c:pt idx="687">
                  <c:v>11.513650139143399</c:v>
                </c:pt>
                <c:pt idx="688">
                  <c:v>11.1363847754031</c:v>
                </c:pt>
                <c:pt idx="689">
                  <c:v>12.6009194549735</c:v>
                </c:pt>
                <c:pt idx="690">
                  <c:v>13.575573885047699</c:v>
                </c:pt>
                <c:pt idx="691">
                  <c:v>8.1035972848592301</c:v>
                </c:pt>
                <c:pt idx="692">
                  <c:v>11.409849258600699</c:v>
                </c:pt>
                <c:pt idx="693">
                  <c:v>11.9830911080488</c:v>
                </c:pt>
                <c:pt idx="694">
                  <c:v>14.7842144494591</c:v>
                </c:pt>
                <c:pt idx="695">
                  <c:v>14.6900369894104</c:v>
                </c:pt>
                <c:pt idx="696">
                  <c:v>13.5402803494918</c:v>
                </c:pt>
                <c:pt idx="697">
                  <c:v>15.002554763289099</c:v>
                </c:pt>
                <c:pt idx="698">
                  <c:v>10.812093003741699</c:v>
                </c:pt>
                <c:pt idx="699">
                  <c:v>14.798583304364699</c:v>
                </c:pt>
                <c:pt idx="700">
                  <c:v>14.1409736060043</c:v>
                </c:pt>
                <c:pt idx="701">
                  <c:v>12.6803417712044</c:v>
                </c:pt>
                <c:pt idx="702">
                  <c:v>11.008424821542899</c:v>
                </c:pt>
                <c:pt idx="703">
                  <c:v>11.5459087460539</c:v>
                </c:pt>
                <c:pt idx="704">
                  <c:v>13.593007429185199</c:v>
                </c:pt>
                <c:pt idx="705">
                  <c:v>15.6008396382722</c:v>
                </c:pt>
                <c:pt idx="706">
                  <c:v>12.843057922817</c:v>
                </c:pt>
                <c:pt idx="707">
                  <c:v>11.7810479686107</c:v>
                </c:pt>
                <c:pt idx="708">
                  <c:v>12.1455386374962</c:v>
                </c:pt>
                <c:pt idx="709">
                  <c:v>16.102972398807399</c:v>
                </c:pt>
                <c:pt idx="710">
                  <c:v>12.525286129018699</c:v>
                </c:pt>
                <c:pt idx="711">
                  <c:v>12.8950005910817</c:v>
                </c:pt>
                <c:pt idx="712">
                  <c:v>14.647662025578301</c:v>
                </c:pt>
                <c:pt idx="713">
                  <c:v>13.0230853280178</c:v>
                </c:pt>
                <c:pt idx="714">
                  <c:v>9.3265070015906595</c:v>
                </c:pt>
                <c:pt idx="715">
                  <c:v>13.3354748195305</c:v>
                </c:pt>
                <c:pt idx="716">
                  <c:v>14.1682511503956</c:v>
                </c:pt>
                <c:pt idx="717">
                  <c:v>11.891232250026601</c:v>
                </c:pt>
                <c:pt idx="718">
                  <c:v>12.5776775102733</c:v>
                </c:pt>
                <c:pt idx="719">
                  <c:v>11.8977780765538</c:v>
                </c:pt>
                <c:pt idx="720">
                  <c:v>13.334111324094099</c:v>
                </c:pt>
                <c:pt idx="721">
                  <c:v>12.698188017972299</c:v>
                </c:pt>
                <c:pt idx="722">
                  <c:v>14.864376682677699</c:v>
                </c:pt>
                <c:pt idx="723">
                  <c:v>15.0466714893168</c:v>
                </c:pt>
                <c:pt idx="724">
                  <c:v>13.122484328719199</c:v>
                </c:pt>
                <c:pt idx="725">
                  <c:v>12.1717647308322</c:v>
                </c:pt>
                <c:pt idx="726">
                  <c:v>10.3591497250345</c:v>
                </c:pt>
                <c:pt idx="727">
                  <c:v>11.0332689337927</c:v>
                </c:pt>
                <c:pt idx="728">
                  <c:v>12.629567277677699</c:v>
                </c:pt>
                <c:pt idx="729">
                  <c:v>12.371633143148401</c:v>
                </c:pt>
                <c:pt idx="730">
                  <c:v>14.0694361967675</c:v>
                </c:pt>
                <c:pt idx="731">
                  <c:v>13.488556445906701</c:v>
                </c:pt>
                <c:pt idx="732">
                  <c:v>12.3163726579936</c:v>
                </c:pt>
                <c:pt idx="733">
                  <c:v>12.730394301499301</c:v>
                </c:pt>
                <c:pt idx="734">
                  <c:v>10.6750880360394</c:v>
                </c:pt>
                <c:pt idx="735">
                  <c:v>10.970857272026301</c:v>
                </c:pt>
                <c:pt idx="736">
                  <c:v>16.578808585638701</c:v>
                </c:pt>
                <c:pt idx="737">
                  <c:v>13.3645785262984</c:v>
                </c:pt>
                <c:pt idx="738">
                  <c:v>13.2559883151457</c:v>
                </c:pt>
                <c:pt idx="739">
                  <c:v>14.6654273830211</c:v>
                </c:pt>
                <c:pt idx="740">
                  <c:v>9.9103773072906094</c:v>
                </c:pt>
                <c:pt idx="741">
                  <c:v>8.9810358321213002</c:v>
                </c:pt>
                <c:pt idx="742">
                  <c:v>9.7985064900560008</c:v>
                </c:pt>
                <c:pt idx="743">
                  <c:v>9.9736391284950603</c:v>
                </c:pt>
                <c:pt idx="744">
                  <c:v>11.6118787983237</c:v>
                </c:pt>
                <c:pt idx="745">
                  <c:v>11.578647680181801</c:v>
                </c:pt>
                <c:pt idx="746">
                  <c:v>12.3265360736908</c:v>
                </c:pt>
                <c:pt idx="747">
                  <c:v>10.5551415737608</c:v>
                </c:pt>
                <c:pt idx="748">
                  <c:v>12.871821724826599</c:v>
                </c:pt>
                <c:pt idx="749">
                  <c:v>8.8772702052484291</c:v>
                </c:pt>
                <c:pt idx="750">
                  <c:v>10.733566959336001</c:v>
                </c:pt>
                <c:pt idx="751">
                  <c:v>12.746894476516999</c:v>
                </c:pt>
                <c:pt idx="752">
                  <c:v>12.8773866468399</c:v>
                </c:pt>
                <c:pt idx="753">
                  <c:v>13.0688325874185</c:v>
                </c:pt>
                <c:pt idx="754">
                  <c:v>11.0802813117912</c:v>
                </c:pt>
                <c:pt idx="755">
                  <c:v>14.5665642318073</c:v>
                </c:pt>
                <c:pt idx="756">
                  <c:v>8.28615559902717</c:v>
                </c:pt>
                <c:pt idx="757">
                  <c:v>14.948998713758</c:v>
                </c:pt>
                <c:pt idx="758">
                  <c:v>12.183831784654</c:v>
                </c:pt>
                <c:pt idx="759">
                  <c:v>10.7874300352986</c:v>
                </c:pt>
                <c:pt idx="760">
                  <c:v>13.4265823237071</c:v>
                </c:pt>
                <c:pt idx="761">
                  <c:v>14.6781064025642</c:v>
                </c:pt>
                <c:pt idx="762">
                  <c:v>10.5762813012346</c:v>
                </c:pt>
                <c:pt idx="763">
                  <c:v>13.088546057033501</c:v>
                </c:pt>
                <c:pt idx="764">
                  <c:v>12.479262553560799</c:v>
                </c:pt>
                <c:pt idx="765">
                  <c:v>13.954634424069701</c:v>
                </c:pt>
                <c:pt idx="766">
                  <c:v>12.8143703045629</c:v>
                </c:pt>
                <c:pt idx="767">
                  <c:v>13.075492400165301</c:v>
                </c:pt>
                <c:pt idx="768">
                  <c:v>11.8692318564009</c:v>
                </c:pt>
                <c:pt idx="769">
                  <c:v>13.47690086081</c:v>
                </c:pt>
                <c:pt idx="770">
                  <c:v>13.173643361596699</c:v>
                </c:pt>
                <c:pt idx="771">
                  <c:v>14.263892233029599</c:v>
                </c:pt>
                <c:pt idx="772">
                  <c:v>13.7374917051896</c:v>
                </c:pt>
                <c:pt idx="773">
                  <c:v>9.8831903801068801</c:v>
                </c:pt>
                <c:pt idx="774">
                  <c:v>14.8003876228205</c:v>
                </c:pt>
                <c:pt idx="775">
                  <c:v>14.1567545091818</c:v>
                </c:pt>
                <c:pt idx="776">
                  <c:v>13.2794355541453</c:v>
                </c:pt>
                <c:pt idx="777">
                  <c:v>13.013674801736601</c:v>
                </c:pt>
                <c:pt idx="778">
                  <c:v>12.023433118105</c:v>
                </c:pt>
                <c:pt idx="779">
                  <c:v>14.949435111765499</c:v>
                </c:pt>
                <c:pt idx="780">
                  <c:v>15.7189014433817</c:v>
                </c:pt>
                <c:pt idx="781">
                  <c:v>13.630421953057301</c:v>
                </c:pt>
                <c:pt idx="782">
                  <c:v>10.006811569355399</c:v>
                </c:pt>
                <c:pt idx="783">
                  <c:v>10.362192068663999</c:v>
                </c:pt>
                <c:pt idx="784">
                  <c:v>11.7696057216589</c:v>
                </c:pt>
                <c:pt idx="785">
                  <c:v>10.022153703591099</c:v>
                </c:pt>
                <c:pt idx="786">
                  <c:v>14.276168919983</c:v>
                </c:pt>
                <c:pt idx="787">
                  <c:v>7.7996536210979901</c:v>
                </c:pt>
                <c:pt idx="788">
                  <c:v>11.7824430281688</c:v>
                </c:pt>
                <c:pt idx="789">
                  <c:v>13.7305686089051</c:v>
                </c:pt>
                <c:pt idx="790">
                  <c:v>12.240243995057099</c:v>
                </c:pt>
                <c:pt idx="791">
                  <c:v>12.1848006754794</c:v>
                </c:pt>
                <c:pt idx="792">
                  <c:v>13.401757750790701</c:v>
                </c:pt>
                <c:pt idx="793">
                  <c:v>9.7261945095956506</c:v>
                </c:pt>
                <c:pt idx="794">
                  <c:v>12.8332951695561</c:v>
                </c:pt>
                <c:pt idx="795">
                  <c:v>10.214562429873601</c:v>
                </c:pt>
                <c:pt idx="796">
                  <c:v>14.592120296516899</c:v>
                </c:pt>
                <c:pt idx="797">
                  <c:v>12.991231137219801</c:v>
                </c:pt>
                <c:pt idx="798">
                  <c:v>14.5924639532657</c:v>
                </c:pt>
                <c:pt idx="799">
                  <c:v>15.3091427409812</c:v>
                </c:pt>
                <c:pt idx="800">
                  <c:v>15.667162286063499</c:v>
                </c:pt>
                <c:pt idx="801">
                  <c:v>10.307161347212199</c:v>
                </c:pt>
                <c:pt idx="802">
                  <c:v>16.052728140061902</c:v>
                </c:pt>
                <c:pt idx="803">
                  <c:v>13.0920295563508</c:v>
                </c:pt>
                <c:pt idx="804">
                  <c:v>14.371393902550899</c:v>
                </c:pt>
                <c:pt idx="805">
                  <c:v>15.251679115402601</c:v>
                </c:pt>
                <c:pt idx="806">
                  <c:v>11.091489240791301</c:v>
                </c:pt>
                <c:pt idx="807">
                  <c:v>12.374280347063699</c:v>
                </c:pt>
                <c:pt idx="808">
                  <c:v>10.073290653572901</c:v>
                </c:pt>
                <c:pt idx="809">
                  <c:v>12.149159122741301</c:v>
                </c:pt>
                <c:pt idx="810">
                  <c:v>15.5484944607314</c:v>
                </c:pt>
                <c:pt idx="811">
                  <c:v>12.4198335805953</c:v>
                </c:pt>
                <c:pt idx="812">
                  <c:v>11.029788251522101</c:v>
                </c:pt>
                <c:pt idx="813">
                  <c:v>13.143601630345399</c:v>
                </c:pt>
                <c:pt idx="814">
                  <c:v>10.683421853298199</c:v>
                </c:pt>
                <c:pt idx="815">
                  <c:v>13.730533597819599</c:v>
                </c:pt>
                <c:pt idx="816">
                  <c:v>11.153938248571301</c:v>
                </c:pt>
                <c:pt idx="817">
                  <c:v>10.8080148028073</c:v>
                </c:pt>
                <c:pt idx="818">
                  <c:v>10.5155770158214</c:v>
                </c:pt>
                <c:pt idx="819">
                  <c:v>14.190171233592</c:v>
                </c:pt>
                <c:pt idx="820">
                  <c:v>9.2569610597443397</c:v>
                </c:pt>
                <c:pt idx="821">
                  <c:v>12.533133955199</c:v>
                </c:pt>
                <c:pt idx="822">
                  <c:v>14.889897944006201</c:v>
                </c:pt>
                <c:pt idx="823">
                  <c:v>10.1442680953864</c:v>
                </c:pt>
                <c:pt idx="824">
                  <c:v>11.1942424660045</c:v>
                </c:pt>
                <c:pt idx="825">
                  <c:v>10.402418424913099</c:v>
                </c:pt>
                <c:pt idx="826">
                  <c:v>10.054043189674999</c:v>
                </c:pt>
                <c:pt idx="827">
                  <c:v>11.9385909495691</c:v>
                </c:pt>
                <c:pt idx="828">
                  <c:v>13.4202367384875</c:v>
                </c:pt>
                <c:pt idx="829">
                  <c:v>11.3734554084221</c:v>
                </c:pt>
                <c:pt idx="830">
                  <c:v>10.3695329427328</c:v>
                </c:pt>
                <c:pt idx="831">
                  <c:v>13.413883460868201</c:v>
                </c:pt>
                <c:pt idx="832">
                  <c:v>11.6585067858088</c:v>
                </c:pt>
                <c:pt idx="833">
                  <c:v>12.4577322191102</c:v>
                </c:pt>
                <c:pt idx="834">
                  <c:v>13.8931131636222</c:v>
                </c:pt>
                <c:pt idx="835">
                  <c:v>8.1279466533839297</c:v>
                </c:pt>
                <c:pt idx="836">
                  <c:v>14.6090946596407</c:v>
                </c:pt>
                <c:pt idx="837">
                  <c:v>7.8416838775625104</c:v>
                </c:pt>
                <c:pt idx="838">
                  <c:v>9.2994675013995494</c:v>
                </c:pt>
                <c:pt idx="839">
                  <c:v>14.0053157269022</c:v>
                </c:pt>
                <c:pt idx="840">
                  <c:v>11.192065209652499</c:v>
                </c:pt>
                <c:pt idx="841">
                  <c:v>12.2239924211964</c:v>
                </c:pt>
                <c:pt idx="842">
                  <c:v>14.7846845825591</c:v>
                </c:pt>
                <c:pt idx="843">
                  <c:v>14.477105992040901</c:v>
                </c:pt>
                <c:pt idx="844">
                  <c:v>11.9452992684759</c:v>
                </c:pt>
                <c:pt idx="845">
                  <c:v>12.2311780205014</c:v>
                </c:pt>
                <c:pt idx="846">
                  <c:v>12.3373273804833</c:v>
                </c:pt>
                <c:pt idx="847">
                  <c:v>13.0729006212943</c:v>
                </c:pt>
                <c:pt idx="848">
                  <c:v>12.649963424497299</c:v>
                </c:pt>
                <c:pt idx="849">
                  <c:v>11.992657960949799</c:v>
                </c:pt>
                <c:pt idx="850">
                  <c:v>13.405877553507301</c:v>
                </c:pt>
                <c:pt idx="851">
                  <c:v>10.159953118566399</c:v>
                </c:pt>
                <c:pt idx="852">
                  <c:v>14.068383467651801</c:v>
                </c:pt>
                <c:pt idx="853">
                  <c:v>14.2989261005718</c:v>
                </c:pt>
                <c:pt idx="854">
                  <c:v>11.8415755200218</c:v>
                </c:pt>
                <c:pt idx="855">
                  <c:v>14.1685875611452</c:v>
                </c:pt>
                <c:pt idx="856">
                  <c:v>12.4215839842548</c:v>
                </c:pt>
                <c:pt idx="857">
                  <c:v>11.474634334685801</c:v>
                </c:pt>
                <c:pt idx="858">
                  <c:v>15.064551736286001</c:v>
                </c:pt>
                <c:pt idx="859">
                  <c:v>14.648858501634001</c:v>
                </c:pt>
                <c:pt idx="860">
                  <c:v>11.407891205549101</c:v>
                </c:pt>
                <c:pt idx="861">
                  <c:v>9.2473060656914505</c:v>
                </c:pt>
                <c:pt idx="862">
                  <c:v>14.8465020834242</c:v>
                </c:pt>
                <c:pt idx="863">
                  <c:v>11.1903957597932</c:v>
                </c:pt>
                <c:pt idx="864">
                  <c:v>11.2630765032944</c:v>
                </c:pt>
                <c:pt idx="865">
                  <c:v>14.474464053721601</c:v>
                </c:pt>
                <c:pt idx="866">
                  <c:v>11.5484152333841</c:v>
                </c:pt>
                <c:pt idx="867">
                  <c:v>10.651064935369799</c:v>
                </c:pt>
                <c:pt idx="868">
                  <c:v>11.4224036365322</c:v>
                </c:pt>
                <c:pt idx="869">
                  <c:v>13.002928887429301</c:v>
                </c:pt>
                <c:pt idx="870">
                  <c:v>12.8418217501674</c:v>
                </c:pt>
                <c:pt idx="871">
                  <c:v>12.9270967393053</c:v>
                </c:pt>
                <c:pt idx="872">
                  <c:v>12.6015544979608</c:v>
                </c:pt>
                <c:pt idx="873">
                  <c:v>10.9253660966754</c:v>
                </c:pt>
                <c:pt idx="874">
                  <c:v>10.1375710994299</c:v>
                </c:pt>
                <c:pt idx="875">
                  <c:v>13.8823618390412</c:v>
                </c:pt>
                <c:pt idx="876">
                  <c:v>15.3031134881571</c:v>
                </c:pt>
                <c:pt idx="877">
                  <c:v>11.3532823716714</c:v>
                </c:pt>
                <c:pt idx="878">
                  <c:v>11.9591279243286</c:v>
                </c:pt>
                <c:pt idx="879">
                  <c:v>10.760307921859001</c:v>
                </c:pt>
                <c:pt idx="880">
                  <c:v>13.019856917620601</c:v>
                </c:pt>
                <c:pt idx="881">
                  <c:v>10.197183866486199</c:v>
                </c:pt>
                <c:pt idx="882">
                  <c:v>11.894138220935201</c:v>
                </c:pt>
                <c:pt idx="883">
                  <c:v>10.7471572515957</c:v>
                </c:pt>
                <c:pt idx="884">
                  <c:v>14.8285780624926</c:v>
                </c:pt>
                <c:pt idx="885">
                  <c:v>12.2575233409035</c:v>
                </c:pt>
                <c:pt idx="886">
                  <c:v>11.968763721974099</c:v>
                </c:pt>
                <c:pt idx="887">
                  <c:v>12.4974293413135</c:v>
                </c:pt>
                <c:pt idx="888">
                  <c:v>11.297794359684101</c:v>
                </c:pt>
                <c:pt idx="889">
                  <c:v>11.9288289828967</c:v>
                </c:pt>
                <c:pt idx="890">
                  <c:v>10.312997302747</c:v>
                </c:pt>
                <c:pt idx="891">
                  <c:v>14.7561051242571</c:v>
                </c:pt>
                <c:pt idx="892">
                  <c:v>14.0188065974551</c:v>
                </c:pt>
                <c:pt idx="893">
                  <c:v>11.5240845514332</c:v>
                </c:pt>
                <c:pt idx="894">
                  <c:v>12.8720142658032</c:v>
                </c:pt>
                <c:pt idx="895">
                  <c:v>12.8922085551806</c:v>
                </c:pt>
                <c:pt idx="896">
                  <c:v>15.406775835285201</c:v>
                </c:pt>
                <c:pt idx="897">
                  <c:v>12.1321553054799</c:v>
                </c:pt>
                <c:pt idx="898">
                  <c:v>11.020511151551601</c:v>
                </c:pt>
                <c:pt idx="899">
                  <c:v>11.296591683789099</c:v>
                </c:pt>
                <c:pt idx="900">
                  <c:v>14.0282245229195</c:v>
                </c:pt>
                <c:pt idx="901">
                  <c:v>14.678624334096099</c:v>
                </c:pt>
                <c:pt idx="902">
                  <c:v>13.4724609120282</c:v>
                </c:pt>
                <c:pt idx="903">
                  <c:v>12.7438913065556</c:v>
                </c:pt>
                <c:pt idx="904">
                  <c:v>12.1596195601839</c:v>
                </c:pt>
                <c:pt idx="905">
                  <c:v>15.376474507307099</c:v>
                </c:pt>
                <c:pt idx="906">
                  <c:v>12.568674589026701</c:v>
                </c:pt>
                <c:pt idx="907">
                  <c:v>13.3449151509065</c:v>
                </c:pt>
                <c:pt idx="908">
                  <c:v>13.6368789189255</c:v>
                </c:pt>
                <c:pt idx="909">
                  <c:v>12.2079295753725</c:v>
                </c:pt>
                <c:pt idx="910">
                  <c:v>11.982856043087599</c:v>
                </c:pt>
                <c:pt idx="911">
                  <c:v>15.005475772710099</c:v>
                </c:pt>
                <c:pt idx="912">
                  <c:v>12.6660728576457</c:v>
                </c:pt>
                <c:pt idx="913">
                  <c:v>11.9227608608336</c:v>
                </c:pt>
                <c:pt idx="914">
                  <c:v>11.5588953633311</c:v>
                </c:pt>
                <c:pt idx="915">
                  <c:v>12.200540647023701</c:v>
                </c:pt>
                <c:pt idx="916">
                  <c:v>9.7883402704302398</c:v>
                </c:pt>
                <c:pt idx="917">
                  <c:v>14.2912370887507</c:v>
                </c:pt>
                <c:pt idx="918">
                  <c:v>12.294792972643201</c:v>
                </c:pt>
                <c:pt idx="919">
                  <c:v>10.962680717278801</c:v>
                </c:pt>
                <c:pt idx="920">
                  <c:v>11.875323751234401</c:v>
                </c:pt>
                <c:pt idx="921">
                  <c:v>11.996743277087999</c:v>
                </c:pt>
                <c:pt idx="922">
                  <c:v>14.959492050308</c:v>
                </c:pt>
                <c:pt idx="923">
                  <c:v>12.248161834376001</c:v>
                </c:pt>
                <c:pt idx="924">
                  <c:v>15.247277176623699</c:v>
                </c:pt>
                <c:pt idx="925">
                  <c:v>12.4827017615897</c:v>
                </c:pt>
                <c:pt idx="926">
                  <c:v>10.205376982127399</c:v>
                </c:pt>
                <c:pt idx="927">
                  <c:v>15.316494369765699</c:v>
                </c:pt>
                <c:pt idx="928">
                  <c:v>14.617569691049599</c:v>
                </c:pt>
                <c:pt idx="929">
                  <c:v>13.244902666120399</c:v>
                </c:pt>
                <c:pt idx="930">
                  <c:v>11.7587811667161</c:v>
                </c:pt>
                <c:pt idx="931">
                  <c:v>13.2618519012922</c:v>
                </c:pt>
                <c:pt idx="932">
                  <c:v>12.864651412404299</c:v>
                </c:pt>
                <c:pt idx="933">
                  <c:v>12.902212400336399</c:v>
                </c:pt>
                <c:pt idx="934">
                  <c:v>13.0690776356138</c:v>
                </c:pt>
                <c:pt idx="935">
                  <c:v>12.799809637349901</c:v>
                </c:pt>
                <c:pt idx="936">
                  <c:v>13.042624478264701</c:v>
                </c:pt>
                <c:pt idx="937">
                  <c:v>8.6791273017409107</c:v>
                </c:pt>
                <c:pt idx="938">
                  <c:v>14.9418873643254</c:v>
                </c:pt>
                <c:pt idx="939">
                  <c:v>12.761829632949601</c:v>
                </c:pt>
                <c:pt idx="940">
                  <c:v>12.083830558149799</c:v>
                </c:pt>
                <c:pt idx="941">
                  <c:v>13.2158687686108</c:v>
                </c:pt>
                <c:pt idx="942">
                  <c:v>13.6153752536979</c:v>
                </c:pt>
                <c:pt idx="943">
                  <c:v>13.5095412485952</c:v>
                </c:pt>
                <c:pt idx="944">
                  <c:v>11.2377769864116</c:v>
                </c:pt>
                <c:pt idx="945">
                  <c:v>13.4426647000292</c:v>
                </c:pt>
                <c:pt idx="946">
                  <c:v>15.655154784385299</c:v>
                </c:pt>
                <c:pt idx="947">
                  <c:v>9.8024884910745609</c:v>
                </c:pt>
                <c:pt idx="948">
                  <c:v>12.6628240264433</c:v>
                </c:pt>
                <c:pt idx="949">
                  <c:v>13.4867649890476</c:v>
                </c:pt>
                <c:pt idx="950">
                  <c:v>11.926625797311001</c:v>
                </c:pt>
                <c:pt idx="951">
                  <c:v>15.103617431921</c:v>
                </c:pt>
                <c:pt idx="952">
                  <c:v>11.1337193410405</c:v>
                </c:pt>
                <c:pt idx="953">
                  <c:v>11.9719335066242</c:v>
                </c:pt>
                <c:pt idx="954">
                  <c:v>10.1267512515549</c:v>
                </c:pt>
                <c:pt idx="955">
                  <c:v>13.433786566243899</c:v>
                </c:pt>
                <c:pt idx="956">
                  <c:v>14.1393459740717</c:v>
                </c:pt>
                <c:pt idx="957">
                  <c:v>11.144300797293999</c:v>
                </c:pt>
                <c:pt idx="958">
                  <c:v>15.614158601505601</c:v>
                </c:pt>
                <c:pt idx="959">
                  <c:v>12.002322154028001</c:v>
                </c:pt>
                <c:pt idx="960">
                  <c:v>14.0798249575545</c:v>
                </c:pt>
                <c:pt idx="961">
                  <c:v>11.953065696699401</c:v>
                </c:pt>
                <c:pt idx="962">
                  <c:v>11.2779962006995</c:v>
                </c:pt>
                <c:pt idx="963">
                  <c:v>14.403167931092399</c:v>
                </c:pt>
                <c:pt idx="964">
                  <c:v>13.6124617687799</c:v>
                </c:pt>
                <c:pt idx="965">
                  <c:v>10.769738799704699</c:v>
                </c:pt>
                <c:pt idx="966">
                  <c:v>15.223814441426001</c:v>
                </c:pt>
                <c:pt idx="967">
                  <c:v>12.074685510397201</c:v>
                </c:pt>
                <c:pt idx="968">
                  <c:v>12.2645436205976</c:v>
                </c:pt>
                <c:pt idx="969">
                  <c:v>10.7355117980439</c:v>
                </c:pt>
                <c:pt idx="970">
                  <c:v>12.3498772112428</c:v>
                </c:pt>
                <c:pt idx="971">
                  <c:v>11.7091954821486</c:v>
                </c:pt>
                <c:pt idx="972">
                  <c:v>11.6231311291595</c:v>
                </c:pt>
                <c:pt idx="973">
                  <c:v>11.982118467595599</c:v>
                </c:pt>
                <c:pt idx="974">
                  <c:v>10.8378835260608</c:v>
                </c:pt>
                <c:pt idx="975">
                  <c:v>13.286437616138301</c:v>
                </c:pt>
                <c:pt idx="976">
                  <c:v>12.144757461086501</c:v>
                </c:pt>
                <c:pt idx="977">
                  <c:v>14.1623978357194</c:v>
                </c:pt>
                <c:pt idx="978">
                  <c:v>14.1623432374752</c:v>
                </c:pt>
                <c:pt idx="979">
                  <c:v>13.1843067259083</c:v>
                </c:pt>
                <c:pt idx="980">
                  <c:v>12.232114504711999</c:v>
                </c:pt>
                <c:pt idx="981">
                  <c:v>12.7729248622596</c:v>
                </c:pt>
                <c:pt idx="982">
                  <c:v>15.503233306016099</c:v>
                </c:pt>
                <c:pt idx="983">
                  <c:v>12.9782781627608</c:v>
                </c:pt>
                <c:pt idx="984">
                  <c:v>11.251440319670699</c:v>
                </c:pt>
                <c:pt idx="985">
                  <c:v>13.2149115864283</c:v>
                </c:pt>
                <c:pt idx="986">
                  <c:v>11.1565398973345</c:v>
                </c:pt>
                <c:pt idx="987">
                  <c:v>11.8917846949675</c:v>
                </c:pt>
                <c:pt idx="988">
                  <c:v>10.0438313533586</c:v>
                </c:pt>
                <c:pt idx="989">
                  <c:v>12.095156393879201</c:v>
                </c:pt>
                <c:pt idx="990">
                  <c:v>9.0572259010329308</c:v>
                </c:pt>
                <c:pt idx="991">
                  <c:v>12.4749938731202</c:v>
                </c:pt>
                <c:pt idx="992">
                  <c:v>8.5653337986245699</c:v>
                </c:pt>
                <c:pt idx="993">
                  <c:v>10.6067125098803</c:v>
                </c:pt>
                <c:pt idx="994">
                  <c:v>11.947431148485499</c:v>
                </c:pt>
                <c:pt idx="995">
                  <c:v>12.8849375150255</c:v>
                </c:pt>
                <c:pt idx="996">
                  <c:v>11.489603916479201</c:v>
                </c:pt>
                <c:pt idx="997">
                  <c:v>13.406058068665001</c:v>
                </c:pt>
                <c:pt idx="998">
                  <c:v>12.022784382346901</c:v>
                </c:pt>
                <c:pt idx="999">
                  <c:v>8.7580236342145792</c:v>
                </c:pt>
                <c:pt idx="1000">
                  <c:v>13.5660382379005</c:v>
                </c:pt>
                <c:pt idx="1001">
                  <c:v>10.946102085287199</c:v>
                </c:pt>
                <c:pt idx="1002">
                  <c:v>12.071787960615801</c:v>
                </c:pt>
                <c:pt idx="1003">
                  <c:v>11.419546208426</c:v>
                </c:pt>
                <c:pt idx="1004">
                  <c:v>12.458305718299099</c:v>
                </c:pt>
                <c:pt idx="1005">
                  <c:v>10.3585109605082</c:v>
                </c:pt>
                <c:pt idx="1006">
                  <c:v>8.2541100744917699</c:v>
                </c:pt>
                <c:pt idx="1007">
                  <c:v>10.9430048333621</c:v>
                </c:pt>
                <c:pt idx="1008">
                  <c:v>12.940334845152099</c:v>
                </c:pt>
                <c:pt idx="1009">
                  <c:v>15.2797948662416</c:v>
                </c:pt>
                <c:pt idx="1010">
                  <c:v>13.536545262124999</c:v>
                </c:pt>
                <c:pt idx="1011">
                  <c:v>14.0140840645472</c:v>
                </c:pt>
                <c:pt idx="1012">
                  <c:v>11.6992560439393</c:v>
                </c:pt>
                <c:pt idx="1013">
                  <c:v>10.137355982342299</c:v>
                </c:pt>
                <c:pt idx="1014">
                  <c:v>12.855859810670401</c:v>
                </c:pt>
                <c:pt idx="1015">
                  <c:v>12.1997769155686</c:v>
                </c:pt>
                <c:pt idx="1016">
                  <c:v>11.8414828485671</c:v>
                </c:pt>
                <c:pt idx="1017">
                  <c:v>12.1125059314992</c:v>
                </c:pt>
                <c:pt idx="1018">
                  <c:v>9.5423442727825805</c:v>
                </c:pt>
                <c:pt idx="1019">
                  <c:v>13.1276053263215</c:v>
                </c:pt>
                <c:pt idx="1020">
                  <c:v>8.8196006273124503</c:v>
                </c:pt>
                <c:pt idx="1021">
                  <c:v>13.273262786236099</c:v>
                </c:pt>
                <c:pt idx="1022">
                  <c:v>13.3570592357799</c:v>
                </c:pt>
                <c:pt idx="1023">
                  <c:v>12.473272965565601</c:v>
                </c:pt>
                <c:pt idx="1024">
                  <c:v>15.480418549542099</c:v>
                </c:pt>
                <c:pt idx="1025">
                  <c:v>9.1884240734182008</c:v>
                </c:pt>
                <c:pt idx="1026">
                  <c:v>18.520666531860801</c:v>
                </c:pt>
                <c:pt idx="1027">
                  <c:v>14.506563649395</c:v>
                </c:pt>
                <c:pt idx="1028">
                  <c:v>8.6341418092935793</c:v>
                </c:pt>
                <c:pt idx="1029">
                  <c:v>16.324097035858198</c:v>
                </c:pt>
                <c:pt idx="1030">
                  <c:v>13.9737563709137</c:v>
                </c:pt>
                <c:pt idx="1031">
                  <c:v>12.9842298846115</c:v>
                </c:pt>
                <c:pt idx="1032">
                  <c:v>10.1280543371878</c:v>
                </c:pt>
                <c:pt idx="1033">
                  <c:v>13.1234871445343</c:v>
                </c:pt>
                <c:pt idx="1034">
                  <c:v>12.6878920812962</c:v>
                </c:pt>
                <c:pt idx="1035">
                  <c:v>14.606239235386701</c:v>
                </c:pt>
                <c:pt idx="1036">
                  <c:v>11.3987296546289</c:v>
                </c:pt>
                <c:pt idx="1037">
                  <c:v>13.3272328359872</c:v>
                </c:pt>
                <c:pt idx="1038">
                  <c:v>10.9391211178199</c:v>
                </c:pt>
                <c:pt idx="1039">
                  <c:v>11.376792299055801</c:v>
                </c:pt>
                <c:pt idx="1040">
                  <c:v>13.870862730154499</c:v>
                </c:pt>
                <c:pt idx="1041">
                  <c:v>10.758952119509001</c:v>
                </c:pt>
                <c:pt idx="1042">
                  <c:v>12.0913094793223</c:v>
                </c:pt>
                <c:pt idx="1043">
                  <c:v>9.6096449872815999</c:v>
                </c:pt>
                <c:pt idx="1044">
                  <c:v>9.2484584754650996</c:v>
                </c:pt>
                <c:pt idx="1045">
                  <c:v>14.2709507780176</c:v>
                </c:pt>
                <c:pt idx="1046">
                  <c:v>14.582512261234699</c:v>
                </c:pt>
                <c:pt idx="1047">
                  <c:v>10.636930472066901</c:v>
                </c:pt>
                <c:pt idx="1048">
                  <c:v>10.971471455695401</c:v>
                </c:pt>
                <c:pt idx="1049">
                  <c:v>11.8922921158535</c:v>
                </c:pt>
                <c:pt idx="1050">
                  <c:v>13.8649671317756</c:v>
                </c:pt>
                <c:pt idx="1051">
                  <c:v>14.1581501894282</c:v>
                </c:pt>
                <c:pt idx="1052">
                  <c:v>13.4015276084075</c:v>
                </c:pt>
                <c:pt idx="1053">
                  <c:v>13.8478632936268</c:v>
                </c:pt>
                <c:pt idx="1054">
                  <c:v>12.6654893426968</c:v>
                </c:pt>
                <c:pt idx="1055">
                  <c:v>16.006722154978601</c:v>
                </c:pt>
                <c:pt idx="1056">
                  <c:v>14.121636128681899</c:v>
                </c:pt>
                <c:pt idx="1057">
                  <c:v>14.230461406250001</c:v>
                </c:pt>
                <c:pt idx="1058">
                  <c:v>14.327769691780301</c:v>
                </c:pt>
                <c:pt idx="1059">
                  <c:v>14.741841497202</c:v>
                </c:pt>
                <c:pt idx="1060">
                  <c:v>13.424137673954901</c:v>
                </c:pt>
                <c:pt idx="1061">
                  <c:v>8.3926958785395698</c:v>
                </c:pt>
                <c:pt idx="1062">
                  <c:v>11.0519801071527</c:v>
                </c:pt>
                <c:pt idx="1063">
                  <c:v>12.2004434274993</c:v>
                </c:pt>
                <c:pt idx="1064">
                  <c:v>12.377522478444201</c:v>
                </c:pt>
                <c:pt idx="1065">
                  <c:v>13.111872617099801</c:v>
                </c:pt>
                <c:pt idx="1066">
                  <c:v>12.2670980949258</c:v>
                </c:pt>
                <c:pt idx="1067">
                  <c:v>8.5968552588574507</c:v>
                </c:pt>
                <c:pt idx="1068">
                  <c:v>11.9569396024241</c:v>
                </c:pt>
                <c:pt idx="1069">
                  <c:v>12.7715573529401</c:v>
                </c:pt>
                <c:pt idx="1070">
                  <c:v>11.817177233964101</c:v>
                </c:pt>
                <c:pt idx="1071">
                  <c:v>11.9146441909988</c:v>
                </c:pt>
                <c:pt idx="1072">
                  <c:v>15.766986106168901</c:v>
                </c:pt>
                <c:pt idx="1073">
                  <c:v>11.3999465385285</c:v>
                </c:pt>
                <c:pt idx="1074">
                  <c:v>17.398487741103398</c:v>
                </c:pt>
                <c:pt idx="1075">
                  <c:v>10.965280847017301</c:v>
                </c:pt>
                <c:pt idx="1076">
                  <c:v>11.2044327400471</c:v>
                </c:pt>
                <c:pt idx="1077">
                  <c:v>15.1758908534452</c:v>
                </c:pt>
                <c:pt idx="1078">
                  <c:v>11.2935233475347</c:v>
                </c:pt>
                <c:pt idx="1079">
                  <c:v>13.4843538830838</c:v>
                </c:pt>
                <c:pt idx="1080">
                  <c:v>14.1290930659734</c:v>
                </c:pt>
                <c:pt idx="1081">
                  <c:v>11.748941176711501</c:v>
                </c:pt>
                <c:pt idx="1082">
                  <c:v>9.4199104162088503</c:v>
                </c:pt>
                <c:pt idx="1083">
                  <c:v>13.5621442849737</c:v>
                </c:pt>
                <c:pt idx="1084">
                  <c:v>10.8341603763555</c:v>
                </c:pt>
                <c:pt idx="1085">
                  <c:v>12.3233476711008</c:v>
                </c:pt>
                <c:pt idx="1086">
                  <c:v>13.354316778106099</c:v>
                </c:pt>
                <c:pt idx="1087">
                  <c:v>13.0481338422706</c:v>
                </c:pt>
                <c:pt idx="1088">
                  <c:v>11.436705717197301</c:v>
                </c:pt>
                <c:pt idx="1089">
                  <c:v>10.884016032394999</c:v>
                </c:pt>
                <c:pt idx="1090">
                  <c:v>10.1395171828418</c:v>
                </c:pt>
                <c:pt idx="1091">
                  <c:v>10.294284812324401</c:v>
                </c:pt>
                <c:pt idx="1092">
                  <c:v>11.182194900428099</c:v>
                </c:pt>
                <c:pt idx="1093">
                  <c:v>13.9119753333544</c:v>
                </c:pt>
                <c:pt idx="1094">
                  <c:v>13.7317652510357</c:v>
                </c:pt>
                <c:pt idx="1095">
                  <c:v>13.6481634115747</c:v>
                </c:pt>
                <c:pt idx="1096">
                  <c:v>13.8017954575137</c:v>
                </c:pt>
                <c:pt idx="1097">
                  <c:v>12.354451574812799</c:v>
                </c:pt>
                <c:pt idx="1098">
                  <c:v>11.9909902631611</c:v>
                </c:pt>
                <c:pt idx="1099">
                  <c:v>13.3721410805608</c:v>
                </c:pt>
                <c:pt idx="1100">
                  <c:v>13.2588697471835</c:v>
                </c:pt>
                <c:pt idx="1101">
                  <c:v>12.497403903168999</c:v>
                </c:pt>
                <c:pt idx="1102">
                  <c:v>11.658229952484</c:v>
                </c:pt>
                <c:pt idx="1103">
                  <c:v>10.534428964345899</c:v>
                </c:pt>
                <c:pt idx="1104">
                  <c:v>14.958078169479499</c:v>
                </c:pt>
                <c:pt idx="1105">
                  <c:v>15.2696044558671</c:v>
                </c:pt>
                <c:pt idx="1106">
                  <c:v>9.7728715994625102</c:v>
                </c:pt>
                <c:pt idx="1107">
                  <c:v>15.5534193900935</c:v>
                </c:pt>
                <c:pt idx="1108">
                  <c:v>10.5178564415646</c:v>
                </c:pt>
                <c:pt idx="1109">
                  <c:v>11.8410347179976</c:v>
                </c:pt>
                <c:pt idx="1110">
                  <c:v>13.236549382919099</c:v>
                </c:pt>
                <c:pt idx="1111">
                  <c:v>12.8726561757704</c:v>
                </c:pt>
                <c:pt idx="1112">
                  <c:v>12.8455432428987</c:v>
                </c:pt>
                <c:pt idx="1113">
                  <c:v>10.6973984994719</c:v>
                </c:pt>
                <c:pt idx="1114">
                  <c:v>13.57217358834</c:v>
                </c:pt>
                <c:pt idx="1115">
                  <c:v>12.2447558169288</c:v>
                </c:pt>
                <c:pt idx="1116">
                  <c:v>12.299957924736299</c:v>
                </c:pt>
                <c:pt idx="1117">
                  <c:v>11.5283269849721</c:v>
                </c:pt>
                <c:pt idx="1118">
                  <c:v>17.368497191043399</c:v>
                </c:pt>
                <c:pt idx="1119">
                  <c:v>14.2908827709945</c:v>
                </c:pt>
                <c:pt idx="1120">
                  <c:v>16.968562476807101</c:v>
                </c:pt>
                <c:pt idx="1121">
                  <c:v>11.448251200055701</c:v>
                </c:pt>
                <c:pt idx="1122">
                  <c:v>14.1275530511375</c:v>
                </c:pt>
                <c:pt idx="1123">
                  <c:v>15.5108521669121</c:v>
                </c:pt>
                <c:pt idx="1124">
                  <c:v>14.3289665832775</c:v>
                </c:pt>
                <c:pt idx="1125">
                  <c:v>12.7524098094395</c:v>
                </c:pt>
                <c:pt idx="1126">
                  <c:v>11.6703568157521</c:v>
                </c:pt>
                <c:pt idx="1127">
                  <c:v>12.571009602068401</c:v>
                </c:pt>
                <c:pt idx="1128">
                  <c:v>12.269670853195899</c:v>
                </c:pt>
                <c:pt idx="1129">
                  <c:v>12.8710425740015</c:v>
                </c:pt>
                <c:pt idx="1130">
                  <c:v>14.480193597272599</c:v>
                </c:pt>
                <c:pt idx="1131">
                  <c:v>13.6965188857532</c:v>
                </c:pt>
                <c:pt idx="1132">
                  <c:v>10.774663701122201</c:v>
                </c:pt>
                <c:pt idx="1133">
                  <c:v>7.3754394393163398</c:v>
                </c:pt>
                <c:pt idx="1134">
                  <c:v>10.1942843128058</c:v>
                </c:pt>
                <c:pt idx="1135">
                  <c:v>13.823110569064699</c:v>
                </c:pt>
                <c:pt idx="1136">
                  <c:v>12.217285769371699</c:v>
                </c:pt>
                <c:pt idx="1137">
                  <c:v>13.024361016152801</c:v>
                </c:pt>
                <c:pt idx="1138">
                  <c:v>11.4862785504285</c:v>
                </c:pt>
                <c:pt idx="1139">
                  <c:v>13.6567628969369</c:v>
                </c:pt>
                <c:pt idx="1140">
                  <c:v>11.549569520235501</c:v>
                </c:pt>
                <c:pt idx="1141">
                  <c:v>11.472232742551</c:v>
                </c:pt>
                <c:pt idx="1142">
                  <c:v>12.0660368735061</c:v>
                </c:pt>
                <c:pt idx="1143">
                  <c:v>11.537280291431999</c:v>
                </c:pt>
                <c:pt idx="1144">
                  <c:v>11.479825436773099</c:v>
                </c:pt>
                <c:pt idx="1145">
                  <c:v>15.614828149201101</c:v>
                </c:pt>
                <c:pt idx="1146">
                  <c:v>13.470986333787501</c:v>
                </c:pt>
                <c:pt idx="1147">
                  <c:v>11.378055797363899</c:v>
                </c:pt>
                <c:pt idx="1148">
                  <c:v>10.3338405075962</c:v>
                </c:pt>
                <c:pt idx="1149">
                  <c:v>13.467784028152099</c:v>
                </c:pt>
                <c:pt idx="1150">
                  <c:v>10.8531997597903</c:v>
                </c:pt>
                <c:pt idx="1151">
                  <c:v>13.5740200007284</c:v>
                </c:pt>
                <c:pt idx="1152">
                  <c:v>12.000530975441601</c:v>
                </c:pt>
                <c:pt idx="1153">
                  <c:v>11.613690762633899</c:v>
                </c:pt>
                <c:pt idx="1154">
                  <c:v>12.9122828513357</c:v>
                </c:pt>
                <c:pt idx="1155">
                  <c:v>11.0214795173033</c:v>
                </c:pt>
                <c:pt idx="1156">
                  <c:v>14.614886232092999</c:v>
                </c:pt>
                <c:pt idx="1157">
                  <c:v>13.040658964301601</c:v>
                </c:pt>
                <c:pt idx="1158">
                  <c:v>9.9293325705083895</c:v>
                </c:pt>
                <c:pt idx="1159">
                  <c:v>14.9082018426476</c:v>
                </c:pt>
                <c:pt idx="1160">
                  <c:v>9.4474816394986902</c:v>
                </c:pt>
                <c:pt idx="1161">
                  <c:v>12.560691810533401</c:v>
                </c:pt>
                <c:pt idx="1162">
                  <c:v>14.059474504844401</c:v>
                </c:pt>
                <c:pt idx="1163">
                  <c:v>12.7114856629351</c:v>
                </c:pt>
                <c:pt idx="1164">
                  <c:v>11.952327882231099</c:v>
                </c:pt>
                <c:pt idx="1165">
                  <c:v>13.804342166474401</c:v>
                </c:pt>
                <c:pt idx="1166">
                  <c:v>14.087101770475799</c:v>
                </c:pt>
                <c:pt idx="1167">
                  <c:v>13.021709012697499</c:v>
                </c:pt>
                <c:pt idx="1168">
                  <c:v>11.2558358775896</c:v>
                </c:pt>
                <c:pt idx="1169">
                  <c:v>13.1857982034948</c:v>
                </c:pt>
                <c:pt idx="1170">
                  <c:v>14.688539199884699</c:v>
                </c:pt>
                <c:pt idx="1171">
                  <c:v>14.9966375303008</c:v>
                </c:pt>
                <c:pt idx="1172">
                  <c:v>13.2089221542182</c:v>
                </c:pt>
                <c:pt idx="1173">
                  <c:v>13.2952611473145</c:v>
                </c:pt>
                <c:pt idx="1174">
                  <c:v>13.456246652748399</c:v>
                </c:pt>
                <c:pt idx="1175">
                  <c:v>12.542914755143601</c:v>
                </c:pt>
                <c:pt idx="1176">
                  <c:v>10.078696536293499</c:v>
                </c:pt>
                <c:pt idx="1177">
                  <c:v>13.1810796317921</c:v>
                </c:pt>
                <c:pt idx="1178">
                  <c:v>12.8670864574195</c:v>
                </c:pt>
                <c:pt idx="1179">
                  <c:v>17.0048791249035</c:v>
                </c:pt>
                <c:pt idx="1180">
                  <c:v>15.2265780674152</c:v>
                </c:pt>
                <c:pt idx="1181">
                  <c:v>12.6332205601627</c:v>
                </c:pt>
                <c:pt idx="1182">
                  <c:v>11.0992126771869</c:v>
                </c:pt>
                <c:pt idx="1183">
                  <c:v>11.9307979813834</c:v>
                </c:pt>
                <c:pt idx="1184">
                  <c:v>14.130458799322099</c:v>
                </c:pt>
                <c:pt idx="1185">
                  <c:v>9.7150153783897792</c:v>
                </c:pt>
                <c:pt idx="1186">
                  <c:v>14.487158130307099</c:v>
                </c:pt>
                <c:pt idx="1187">
                  <c:v>12.3410329906157</c:v>
                </c:pt>
                <c:pt idx="1188">
                  <c:v>12.107627504727301</c:v>
                </c:pt>
                <c:pt idx="1189">
                  <c:v>12.741101470386999</c:v>
                </c:pt>
                <c:pt idx="1190">
                  <c:v>11.1456567637475</c:v>
                </c:pt>
                <c:pt idx="1191">
                  <c:v>13.971224258937299</c:v>
                </c:pt>
                <c:pt idx="1192">
                  <c:v>12.9161795593993</c:v>
                </c:pt>
                <c:pt idx="1193">
                  <c:v>14.618468535903499</c:v>
                </c:pt>
                <c:pt idx="1194">
                  <c:v>9.5046125673824307</c:v>
                </c:pt>
                <c:pt idx="1195">
                  <c:v>9.61410592747335</c:v>
                </c:pt>
                <c:pt idx="1196">
                  <c:v>13.151807534308199</c:v>
                </c:pt>
                <c:pt idx="1197">
                  <c:v>14.351939781545401</c:v>
                </c:pt>
                <c:pt idx="1198">
                  <c:v>9.7557312826709097</c:v>
                </c:pt>
                <c:pt idx="1199">
                  <c:v>13.2137603688042</c:v>
                </c:pt>
                <c:pt idx="1200">
                  <c:v>14.1748434293846</c:v>
                </c:pt>
                <c:pt idx="1201">
                  <c:v>13.4900371356206</c:v>
                </c:pt>
                <c:pt idx="1202">
                  <c:v>15.7448462126248</c:v>
                </c:pt>
                <c:pt idx="1203">
                  <c:v>15.142709747139801</c:v>
                </c:pt>
                <c:pt idx="1204">
                  <c:v>11.1770798081462</c:v>
                </c:pt>
                <c:pt idx="1205">
                  <c:v>11.654507996839801</c:v>
                </c:pt>
                <c:pt idx="1206">
                  <c:v>15.7158427361805</c:v>
                </c:pt>
                <c:pt idx="1207">
                  <c:v>15.082059113657699</c:v>
                </c:pt>
                <c:pt idx="1208">
                  <c:v>12.5457134834065</c:v>
                </c:pt>
                <c:pt idx="1209">
                  <c:v>9.9173667762383992</c:v>
                </c:pt>
                <c:pt idx="1210">
                  <c:v>12.605909746597399</c:v>
                </c:pt>
                <c:pt idx="1211">
                  <c:v>13.8078396510091</c:v>
                </c:pt>
                <c:pt idx="1212">
                  <c:v>10.758911702763401</c:v>
                </c:pt>
                <c:pt idx="1213">
                  <c:v>14.5360210810595</c:v>
                </c:pt>
                <c:pt idx="1214">
                  <c:v>10.8542871830832</c:v>
                </c:pt>
                <c:pt idx="1215">
                  <c:v>10.8572475376296</c:v>
                </c:pt>
                <c:pt idx="1216">
                  <c:v>13.731811919107299</c:v>
                </c:pt>
                <c:pt idx="1217">
                  <c:v>13.0399307780143</c:v>
                </c:pt>
                <c:pt idx="1218">
                  <c:v>11.1573661232608</c:v>
                </c:pt>
                <c:pt idx="1219">
                  <c:v>13.338719383375</c:v>
                </c:pt>
                <c:pt idx="1220">
                  <c:v>12.841792631448699</c:v>
                </c:pt>
                <c:pt idx="1221">
                  <c:v>13.7260664229286</c:v>
                </c:pt>
                <c:pt idx="1222">
                  <c:v>14.850684374627001</c:v>
                </c:pt>
                <c:pt idx="1223">
                  <c:v>10.2257604482266</c:v>
                </c:pt>
                <c:pt idx="1224">
                  <c:v>11.1175130614201</c:v>
                </c:pt>
                <c:pt idx="1225">
                  <c:v>13.692500584982399</c:v>
                </c:pt>
                <c:pt idx="1226">
                  <c:v>10.501389584194801</c:v>
                </c:pt>
                <c:pt idx="1227">
                  <c:v>12.010814671752</c:v>
                </c:pt>
                <c:pt idx="1228">
                  <c:v>12.658957253526699</c:v>
                </c:pt>
                <c:pt idx="1229">
                  <c:v>12.705806730535</c:v>
                </c:pt>
                <c:pt idx="1230">
                  <c:v>10.956449604418999</c:v>
                </c:pt>
                <c:pt idx="1231">
                  <c:v>14.670179064244</c:v>
                </c:pt>
                <c:pt idx="1232">
                  <c:v>10.5783027377298</c:v>
                </c:pt>
                <c:pt idx="1233">
                  <c:v>10.2018911837768</c:v>
                </c:pt>
                <c:pt idx="1234">
                  <c:v>14.247182336299799</c:v>
                </c:pt>
                <c:pt idx="1235">
                  <c:v>10.751480799794299</c:v>
                </c:pt>
                <c:pt idx="1236">
                  <c:v>10.6751172294917</c:v>
                </c:pt>
                <c:pt idx="1237">
                  <c:v>12.004298448956501</c:v>
                </c:pt>
                <c:pt idx="1238">
                  <c:v>14.296015826108199</c:v>
                </c:pt>
                <c:pt idx="1239">
                  <c:v>12.8109039242549</c:v>
                </c:pt>
                <c:pt idx="1240">
                  <c:v>11.200135942012899</c:v>
                </c:pt>
                <c:pt idx="1241">
                  <c:v>12.3659881231565</c:v>
                </c:pt>
                <c:pt idx="1242">
                  <c:v>13.3935654841424</c:v>
                </c:pt>
                <c:pt idx="1243">
                  <c:v>13.5426299471088</c:v>
                </c:pt>
                <c:pt idx="1244">
                  <c:v>13.1199627221767</c:v>
                </c:pt>
                <c:pt idx="1245">
                  <c:v>10.0689676950443</c:v>
                </c:pt>
                <c:pt idx="1246">
                  <c:v>12.9006851916225</c:v>
                </c:pt>
                <c:pt idx="1247">
                  <c:v>12.1724978631054</c:v>
                </c:pt>
                <c:pt idx="1248">
                  <c:v>14.362968475109399</c:v>
                </c:pt>
                <c:pt idx="1249">
                  <c:v>11.6650165053611</c:v>
                </c:pt>
                <c:pt idx="1250">
                  <c:v>9.7436530971704407</c:v>
                </c:pt>
                <c:pt idx="1251">
                  <c:v>12.815229608855301</c:v>
                </c:pt>
                <c:pt idx="1252">
                  <c:v>13.902938003441299</c:v>
                </c:pt>
                <c:pt idx="1253">
                  <c:v>9.9142387404381598</c:v>
                </c:pt>
                <c:pt idx="1254">
                  <c:v>14.9055616351217</c:v>
                </c:pt>
                <c:pt idx="1255">
                  <c:v>13.546929319958901</c:v>
                </c:pt>
                <c:pt idx="1256">
                  <c:v>13.678445361385201</c:v>
                </c:pt>
                <c:pt idx="1257">
                  <c:v>11.4825703610293</c:v>
                </c:pt>
                <c:pt idx="1258">
                  <c:v>12.0603237693492</c:v>
                </c:pt>
                <c:pt idx="1259">
                  <c:v>12.831441445249</c:v>
                </c:pt>
                <c:pt idx="1260">
                  <c:v>13.244081210651199</c:v>
                </c:pt>
                <c:pt idx="1261">
                  <c:v>14.479290497245699</c:v>
                </c:pt>
                <c:pt idx="1262">
                  <c:v>13.734912237785601</c:v>
                </c:pt>
                <c:pt idx="1263">
                  <c:v>15.9257336374465</c:v>
                </c:pt>
                <c:pt idx="1264">
                  <c:v>11.0424360483028</c:v>
                </c:pt>
                <c:pt idx="1265">
                  <c:v>11.247450707016</c:v>
                </c:pt>
                <c:pt idx="1266">
                  <c:v>13.6846854164343</c:v>
                </c:pt>
                <c:pt idx="1267">
                  <c:v>16.832468879345999</c:v>
                </c:pt>
                <c:pt idx="1268">
                  <c:v>11.0141773459807</c:v>
                </c:pt>
                <c:pt idx="1269">
                  <c:v>12.9361062977404</c:v>
                </c:pt>
                <c:pt idx="1270">
                  <c:v>11.5446983285096</c:v>
                </c:pt>
                <c:pt idx="1271">
                  <c:v>14.800093328046801</c:v>
                </c:pt>
                <c:pt idx="1272">
                  <c:v>12.8371445837802</c:v>
                </c:pt>
                <c:pt idx="1273">
                  <c:v>11.534175390208199</c:v>
                </c:pt>
                <c:pt idx="1274">
                  <c:v>12.3791119284312</c:v>
                </c:pt>
                <c:pt idx="1275">
                  <c:v>16.033890035339301</c:v>
                </c:pt>
                <c:pt idx="1276">
                  <c:v>13.471788133629699</c:v>
                </c:pt>
                <c:pt idx="1277">
                  <c:v>9.8529192604287008</c:v>
                </c:pt>
                <c:pt idx="1278">
                  <c:v>12.512457375386701</c:v>
                </c:pt>
                <c:pt idx="1279">
                  <c:v>13.5718030580512</c:v>
                </c:pt>
                <c:pt idx="1280">
                  <c:v>15.5199829056713</c:v>
                </c:pt>
                <c:pt idx="1281">
                  <c:v>13.4037918768136</c:v>
                </c:pt>
                <c:pt idx="1282">
                  <c:v>13.4435066047691</c:v>
                </c:pt>
                <c:pt idx="1283">
                  <c:v>11.4399397756086</c:v>
                </c:pt>
                <c:pt idx="1284">
                  <c:v>11.352023199665901</c:v>
                </c:pt>
                <c:pt idx="1285">
                  <c:v>12.514857303683099</c:v>
                </c:pt>
                <c:pt idx="1286">
                  <c:v>10.6361089279693</c:v>
                </c:pt>
                <c:pt idx="1287">
                  <c:v>10.173067442983401</c:v>
                </c:pt>
                <c:pt idx="1288">
                  <c:v>15.2371649723726</c:v>
                </c:pt>
                <c:pt idx="1289">
                  <c:v>10.135954053820701</c:v>
                </c:pt>
                <c:pt idx="1290">
                  <c:v>11.827655299346</c:v>
                </c:pt>
                <c:pt idx="1291">
                  <c:v>12.560559815771001</c:v>
                </c:pt>
                <c:pt idx="1292">
                  <c:v>10.6800945086369</c:v>
                </c:pt>
                <c:pt idx="1293">
                  <c:v>12.9832377997066</c:v>
                </c:pt>
                <c:pt idx="1294">
                  <c:v>11.4200429901482</c:v>
                </c:pt>
                <c:pt idx="1295">
                  <c:v>13.980171386426999</c:v>
                </c:pt>
                <c:pt idx="1296">
                  <c:v>13.198205217280099</c:v>
                </c:pt>
                <c:pt idx="1297">
                  <c:v>12.2182080098552</c:v>
                </c:pt>
                <c:pt idx="1298">
                  <c:v>14.6486961827204</c:v>
                </c:pt>
                <c:pt idx="1299">
                  <c:v>11.125438319271399</c:v>
                </c:pt>
                <c:pt idx="1300">
                  <c:v>10.9438515200218</c:v>
                </c:pt>
                <c:pt idx="1301">
                  <c:v>15.164981979288299</c:v>
                </c:pt>
                <c:pt idx="1302">
                  <c:v>10.1867641632074</c:v>
                </c:pt>
                <c:pt idx="1303">
                  <c:v>12.829818862431299</c:v>
                </c:pt>
                <c:pt idx="1304">
                  <c:v>12.797339362758599</c:v>
                </c:pt>
                <c:pt idx="1305">
                  <c:v>10.836324671766899</c:v>
                </c:pt>
                <c:pt idx="1306">
                  <c:v>14.379889678194401</c:v>
                </c:pt>
                <c:pt idx="1307">
                  <c:v>14.592389725328401</c:v>
                </c:pt>
                <c:pt idx="1308">
                  <c:v>12.578354255307399</c:v>
                </c:pt>
                <c:pt idx="1309">
                  <c:v>14.082013206989499</c:v>
                </c:pt>
                <c:pt idx="1310">
                  <c:v>15.495513755683101</c:v>
                </c:pt>
                <c:pt idx="1311">
                  <c:v>11.563640641164801</c:v>
                </c:pt>
                <c:pt idx="1312">
                  <c:v>10.843734151876699</c:v>
                </c:pt>
                <c:pt idx="1313">
                  <c:v>11.6563497444047</c:v>
                </c:pt>
                <c:pt idx="1314">
                  <c:v>13.275440406104099</c:v>
                </c:pt>
                <c:pt idx="1315">
                  <c:v>12.4526674353326</c:v>
                </c:pt>
                <c:pt idx="1316">
                  <c:v>11.8608482867762</c:v>
                </c:pt>
                <c:pt idx="1317">
                  <c:v>9.9215225193693897</c:v>
                </c:pt>
                <c:pt idx="1318">
                  <c:v>12.530033839133599</c:v>
                </c:pt>
                <c:pt idx="1319">
                  <c:v>12.6428264073544</c:v>
                </c:pt>
                <c:pt idx="1320">
                  <c:v>13.2638761979196</c:v>
                </c:pt>
                <c:pt idx="1321">
                  <c:v>10.47370708125</c:v>
                </c:pt>
                <c:pt idx="1322">
                  <c:v>12.387499142864201</c:v>
                </c:pt>
                <c:pt idx="1323">
                  <c:v>12.9077121680233</c:v>
                </c:pt>
                <c:pt idx="1324">
                  <c:v>13.343086134003199</c:v>
                </c:pt>
                <c:pt idx="1325">
                  <c:v>15.4977410837388</c:v>
                </c:pt>
                <c:pt idx="1326">
                  <c:v>9.5822346442805397</c:v>
                </c:pt>
                <c:pt idx="1327">
                  <c:v>14.8512104007934</c:v>
                </c:pt>
                <c:pt idx="1328">
                  <c:v>10.100985274166</c:v>
                </c:pt>
                <c:pt idx="1329">
                  <c:v>16.152119207835899</c:v>
                </c:pt>
                <c:pt idx="1330">
                  <c:v>11.9485622280824</c:v>
                </c:pt>
                <c:pt idx="1331">
                  <c:v>10.9602438920362</c:v>
                </c:pt>
                <c:pt idx="1332">
                  <c:v>12.0370467998632</c:v>
                </c:pt>
                <c:pt idx="1333">
                  <c:v>11.468033117613301</c:v>
                </c:pt>
                <c:pt idx="1334">
                  <c:v>12.3460140850424</c:v>
                </c:pt>
                <c:pt idx="1335">
                  <c:v>11.7313545326467</c:v>
                </c:pt>
                <c:pt idx="1336">
                  <c:v>13.3281057261166</c:v>
                </c:pt>
                <c:pt idx="1337">
                  <c:v>12.122367496604401</c:v>
                </c:pt>
                <c:pt idx="1338">
                  <c:v>10.0536849971264</c:v>
                </c:pt>
                <c:pt idx="1339">
                  <c:v>11.76231638378</c:v>
                </c:pt>
                <c:pt idx="1340">
                  <c:v>15.014526663765301</c:v>
                </c:pt>
                <c:pt idx="1341">
                  <c:v>13.0035066866902</c:v>
                </c:pt>
                <c:pt idx="1342">
                  <c:v>12.081318538270001</c:v>
                </c:pt>
                <c:pt idx="1343">
                  <c:v>9.8419764389781097</c:v>
                </c:pt>
                <c:pt idx="1344">
                  <c:v>11.846183451295</c:v>
                </c:pt>
                <c:pt idx="1345">
                  <c:v>13.655284759099301</c:v>
                </c:pt>
                <c:pt idx="1346">
                  <c:v>11.857587696970199</c:v>
                </c:pt>
                <c:pt idx="1347">
                  <c:v>12.970728935260601</c:v>
                </c:pt>
                <c:pt idx="1348">
                  <c:v>15.498700197071599</c:v>
                </c:pt>
                <c:pt idx="1349">
                  <c:v>13.184510568410699</c:v>
                </c:pt>
                <c:pt idx="1350">
                  <c:v>12.9803367966688</c:v>
                </c:pt>
                <c:pt idx="1351">
                  <c:v>10.115088103607</c:v>
                </c:pt>
                <c:pt idx="1352">
                  <c:v>10.749189655476901</c:v>
                </c:pt>
                <c:pt idx="1353">
                  <c:v>10.3734833722873</c:v>
                </c:pt>
                <c:pt idx="1354">
                  <c:v>12.5062031680954</c:v>
                </c:pt>
                <c:pt idx="1355">
                  <c:v>10.724781078124099</c:v>
                </c:pt>
                <c:pt idx="1356">
                  <c:v>15.3271999938587</c:v>
                </c:pt>
                <c:pt idx="1357">
                  <c:v>13.526832030924499</c:v>
                </c:pt>
                <c:pt idx="1358">
                  <c:v>8.4748629214050908</c:v>
                </c:pt>
                <c:pt idx="1359">
                  <c:v>12.7008203260422</c:v>
                </c:pt>
                <c:pt idx="1360">
                  <c:v>12.925138048871201</c:v>
                </c:pt>
                <c:pt idx="1361">
                  <c:v>13.032858890400201</c:v>
                </c:pt>
                <c:pt idx="1362">
                  <c:v>11.1083015430639</c:v>
                </c:pt>
                <c:pt idx="1363">
                  <c:v>17.7574300435707</c:v>
                </c:pt>
                <c:pt idx="1364">
                  <c:v>10.440630673376001</c:v>
                </c:pt>
                <c:pt idx="1365">
                  <c:v>14.1700256614105</c:v>
                </c:pt>
                <c:pt idx="1366">
                  <c:v>13.095945680284499</c:v>
                </c:pt>
                <c:pt idx="1367">
                  <c:v>11.8361058580366</c:v>
                </c:pt>
                <c:pt idx="1368">
                  <c:v>17.646800637561999</c:v>
                </c:pt>
                <c:pt idx="1369">
                  <c:v>14.789744520777401</c:v>
                </c:pt>
                <c:pt idx="1370">
                  <c:v>15.834645228514599</c:v>
                </c:pt>
                <c:pt idx="1371">
                  <c:v>13.151004482089601</c:v>
                </c:pt>
                <c:pt idx="1372">
                  <c:v>10.133544189632399</c:v>
                </c:pt>
                <c:pt idx="1373">
                  <c:v>14.118533095683199</c:v>
                </c:pt>
                <c:pt idx="1374">
                  <c:v>10.791704598977701</c:v>
                </c:pt>
                <c:pt idx="1375">
                  <c:v>13.213188709397</c:v>
                </c:pt>
                <c:pt idx="1376">
                  <c:v>11.1891961654739</c:v>
                </c:pt>
                <c:pt idx="1377">
                  <c:v>13.289548804519599</c:v>
                </c:pt>
                <c:pt idx="1378">
                  <c:v>13.563968742873801</c:v>
                </c:pt>
                <c:pt idx="1379">
                  <c:v>14.5564737627203</c:v>
                </c:pt>
                <c:pt idx="1380">
                  <c:v>9.9624511840342809</c:v>
                </c:pt>
                <c:pt idx="1381">
                  <c:v>12.8079332643723</c:v>
                </c:pt>
                <c:pt idx="1382">
                  <c:v>11.450527870333</c:v>
                </c:pt>
                <c:pt idx="1383">
                  <c:v>14.249214580422599</c:v>
                </c:pt>
                <c:pt idx="1384">
                  <c:v>10.391407790631799</c:v>
                </c:pt>
                <c:pt idx="1385">
                  <c:v>11.1046163375751</c:v>
                </c:pt>
                <c:pt idx="1386">
                  <c:v>13.750420466153599</c:v>
                </c:pt>
                <c:pt idx="1387">
                  <c:v>12.285622260899601</c:v>
                </c:pt>
                <c:pt idx="1388">
                  <c:v>10.4469982678098</c:v>
                </c:pt>
                <c:pt idx="1389">
                  <c:v>10.808479921283</c:v>
                </c:pt>
                <c:pt idx="1390">
                  <c:v>10.403874754675501</c:v>
                </c:pt>
                <c:pt idx="1391">
                  <c:v>13.9543767147845</c:v>
                </c:pt>
                <c:pt idx="1392">
                  <c:v>15.110240807893801</c:v>
                </c:pt>
                <c:pt idx="1393">
                  <c:v>12.568192105525901</c:v>
                </c:pt>
                <c:pt idx="1394">
                  <c:v>16.813765509562501</c:v>
                </c:pt>
                <c:pt idx="1395">
                  <c:v>11.069214154710201</c:v>
                </c:pt>
                <c:pt idx="1396">
                  <c:v>10.593328113360799</c:v>
                </c:pt>
                <c:pt idx="1397">
                  <c:v>10.9663331196155</c:v>
                </c:pt>
                <c:pt idx="1398">
                  <c:v>15.411196791253699</c:v>
                </c:pt>
                <c:pt idx="1399">
                  <c:v>11.4750893543877</c:v>
                </c:pt>
                <c:pt idx="1400">
                  <c:v>12.6799771793556</c:v>
                </c:pt>
                <c:pt idx="1401">
                  <c:v>16.394657254136199</c:v>
                </c:pt>
                <c:pt idx="1402">
                  <c:v>12.6468807093694</c:v>
                </c:pt>
                <c:pt idx="1403">
                  <c:v>12.972788974542899</c:v>
                </c:pt>
                <c:pt idx="1404">
                  <c:v>11.5321943458716</c:v>
                </c:pt>
                <c:pt idx="1405">
                  <c:v>11.416907059268</c:v>
                </c:pt>
                <c:pt idx="1406">
                  <c:v>12.993043823015601</c:v>
                </c:pt>
                <c:pt idx="1407">
                  <c:v>9.3733760152293701</c:v>
                </c:pt>
                <c:pt idx="1408">
                  <c:v>11.4664957551896</c:v>
                </c:pt>
                <c:pt idx="1409">
                  <c:v>12.2902974080778</c:v>
                </c:pt>
                <c:pt idx="1410">
                  <c:v>14.406449638982799</c:v>
                </c:pt>
                <c:pt idx="1411">
                  <c:v>12.3228074222971</c:v>
                </c:pt>
                <c:pt idx="1412">
                  <c:v>14.2493749362177</c:v>
                </c:pt>
                <c:pt idx="1413">
                  <c:v>11.5565396067677</c:v>
                </c:pt>
                <c:pt idx="1414">
                  <c:v>14.662267604869401</c:v>
                </c:pt>
                <c:pt idx="1415">
                  <c:v>14.0968403115042</c:v>
                </c:pt>
                <c:pt idx="1416">
                  <c:v>12.8833674849794</c:v>
                </c:pt>
                <c:pt idx="1417">
                  <c:v>12.567876310554899</c:v>
                </c:pt>
                <c:pt idx="1418">
                  <c:v>11.9434317848717</c:v>
                </c:pt>
                <c:pt idx="1419">
                  <c:v>13.337391074009901</c:v>
                </c:pt>
                <c:pt idx="1420">
                  <c:v>11.093333850332799</c:v>
                </c:pt>
                <c:pt idx="1421">
                  <c:v>12.940300609516299</c:v>
                </c:pt>
                <c:pt idx="1422">
                  <c:v>16.4897328107396</c:v>
                </c:pt>
                <c:pt idx="1423">
                  <c:v>11.952407642699299</c:v>
                </c:pt>
                <c:pt idx="1424">
                  <c:v>9.3877809360971192</c:v>
                </c:pt>
                <c:pt idx="1425">
                  <c:v>13.343989438110899</c:v>
                </c:pt>
                <c:pt idx="1426">
                  <c:v>11.790931769807999</c:v>
                </c:pt>
                <c:pt idx="1427">
                  <c:v>12.631181250441401</c:v>
                </c:pt>
                <c:pt idx="1428">
                  <c:v>13.510031836836299</c:v>
                </c:pt>
                <c:pt idx="1429">
                  <c:v>10.3782095577882</c:v>
                </c:pt>
                <c:pt idx="1430">
                  <c:v>13.527707167395899</c:v>
                </c:pt>
                <c:pt idx="1431">
                  <c:v>11.585244936519301</c:v>
                </c:pt>
                <c:pt idx="1432">
                  <c:v>9.3972957469156206</c:v>
                </c:pt>
                <c:pt idx="1433">
                  <c:v>14.732439459392999</c:v>
                </c:pt>
                <c:pt idx="1434">
                  <c:v>12.766794267727199</c:v>
                </c:pt>
                <c:pt idx="1435">
                  <c:v>10.821495193820899</c:v>
                </c:pt>
                <c:pt idx="1436">
                  <c:v>11.973707947720101</c:v>
                </c:pt>
                <c:pt idx="1437">
                  <c:v>10.609828437639299</c:v>
                </c:pt>
                <c:pt idx="1438">
                  <c:v>10.225325493625499</c:v>
                </c:pt>
                <c:pt idx="1439">
                  <c:v>11.001071128581399</c:v>
                </c:pt>
                <c:pt idx="1440">
                  <c:v>14.3932971259664</c:v>
                </c:pt>
                <c:pt idx="1441">
                  <c:v>12.6251915718269</c:v>
                </c:pt>
                <c:pt idx="1442">
                  <c:v>12.687096702645</c:v>
                </c:pt>
                <c:pt idx="1443">
                  <c:v>11.4031063976703</c:v>
                </c:pt>
                <c:pt idx="1444">
                  <c:v>10.0257276744699</c:v>
                </c:pt>
                <c:pt idx="1445">
                  <c:v>13.287805758360999</c:v>
                </c:pt>
                <c:pt idx="1446">
                  <c:v>12.575042823505999</c:v>
                </c:pt>
                <c:pt idx="1447">
                  <c:v>8.3779872073874095</c:v>
                </c:pt>
                <c:pt idx="1448">
                  <c:v>13.420303551371701</c:v>
                </c:pt>
                <c:pt idx="1449">
                  <c:v>14.4153813530185</c:v>
                </c:pt>
                <c:pt idx="1450">
                  <c:v>12.1890025770949</c:v>
                </c:pt>
                <c:pt idx="1451">
                  <c:v>13.0936234822519</c:v>
                </c:pt>
                <c:pt idx="1452">
                  <c:v>10.297648354230301</c:v>
                </c:pt>
                <c:pt idx="1453">
                  <c:v>12.5755937902852</c:v>
                </c:pt>
                <c:pt idx="1454">
                  <c:v>11.0410358034016</c:v>
                </c:pt>
                <c:pt idx="1455">
                  <c:v>10.968596602787899</c:v>
                </c:pt>
                <c:pt idx="1456">
                  <c:v>14.4917297674426</c:v>
                </c:pt>
                <c:pt idx="1457">
                  <c:v>13.4586211170684</c:v>
                </c:pt>
                <c:pt idx="1458">
                  <c:v>12.160114654332</c:v>
                </c:pt>
                <c:pt idx="1459">
                  <c:v>11.1199275155215</c:v>
                </c:pt>
                <c:pt idx="1460">
                  <c:v>13.9880484689919</c:v>
                </c:pt>
                <c:pt idx="1461">
                  <c:v>10.922287489068699</c:v>
                </c:pt>
                <c:pt idx="1462">
                  <c:v>13.349594095419301</c:v>
                </c:pt>
                <c:pt idx="1463">
                  <c:v>16.2494356677688</c:v>
                </c:pt>
                <c:pt idx="1464">
                  <c:v>12.0924494269156</c:v>
                </c:pt>
                <c:pt idx="1465">
                  <c:v>12.921385748713201</c:v>
                </c:pt>
                <c:pt idx="1466">
                  <c:v>10.976492849397699</c:v>
                </c:pt>
                <c:pt idx="1467">
                  <c:v>12.624665143716999</c:v>
                </c:pt>
                <c:pt idx="1468">
                  <c:v>14.379251330395499</c:v>
                </c:pt>
                <c:pt idx="1469">
                  <c:v>11.3437674739752</c:v>
                </c:pt>
                <c:pt idx="1470">
                  <c:v>12.230965315214499</c:v>
                </c:pt>
                <c:pt idx="1471">
                  <c:v>10.4519038311399</c:v>
                </c:pt>
                <c:pt idx="1472">
                  <c:v>10.478506008894</c:v>
                </c:pt>
                <c:pt idx="1473">
                  <c:v>9.9843953746056506</c:v>
                </c:pt>
                <c:pt idx="1474">
                  <c:v>12.7608662776543</c:v>
                </c:pt>
                <c:pt idx="1475">
                  <c:v>13.746997728924301</c:v>
                </c:pt>
                <c:pt idx="1476">
                  <c:v>12.369949270760801</c:v>
                </c:pt>
                <c:pt idx="1477">
                  <c:v>12.4224467294229</c:v>
                </c:pt>
                <c:pt idx="1478">
                  <c:v>9.6783740848183299</c:v>
                </c:pt>
                <c:pt idx="1479">
                  <c:v>11.7239949242854</c:v>
                </c:pt>
                <c:pt idx="1480">
                  <c:v>11.6953183579002</c:v>
                </c:pt>
                <c:pt idx="1481">
                  <c:v>13.0478711272977</c:v>
                </c:pt>
                <c:pt idx="1482">
                  <c:v>13.0317156380729</c:v>
                </c:pt>
                <c:pt idx="1483">
                  <c:v>15.4308615010151</c:v>
                </c:pt>
                <c:pt idx="1484">
                  <c:v>13.2735108780746</c:v>
                </c:pt>
                <c:pt idx="1485">
                  <c:v>13.697968831600701</c:v>
                </c:pt>
                <c:pt idx="1486">
                  <c:v>12.8718788501074</c:v>
                </c:pt>
                <c:pt idx="1487">
                  <c:v>11.6349782722128</c:v>
                </c:pt>
                <c:pt idx="1488">
                  <c:v>11.691045282366501</c:v>
                </c:pt>
                <c:pt idx="1489">
                  <c:v>13.529136607362201</c:v>
                </c:pt>
                <c:pt idx="1490">
                  <c:v>13.4891251389001</c:v>
                </c:pt>
                <c:pt idx="1491">
                  <c:v>12.304224245061301</c:v>
                </c:pt>
                <c:pt idx="1492">
                  <c:v>13.7972691528329</c:v>
                </c:pt>
                <c:pt idx="1493">
                  <c:v>13.8043638359244</c:v>
                </c:pt>
                <c:pt idx="1494">
                  <c:v>10.0450533016626</c:v>
                </c:pt>
                <c:pt idx="1495">
                  <c:v>12.280964971836999</c:v>
                </c:pt>
                <c:pt idx="1496">
                  <c:v>14.20829768716</c:v>
                </c:pt>
                <c:pt idx="1497">
                  <c:v>10.030194427685499</c:v>
                </c:pt>
                <c:pt idx="1498">
                  <c:v>12.8392161135745</c:v>
                </c:pt>
                <c:pt idx="1499">
                  <c:v>12.733791439085699</c:v>
                </c:pt>
                <c:pt idx="1500">
                  <c:v>10.588887524780301</c:v>
                </c:pt>
                <c:pt idx="1501">
                  <c:v>13.5602674889375</c:v>
                </c:pt>
                <c:pt idx="1502">
                  <c:v>11.5422464653186</c:v>
                </c:pt>
                <c:pt idx="1503">
                  <c:v>12.4685269204678</c:v>
                </c:pt>
                <c:pt idx="1504">
                  <c:v>12.2973626588774</c:v>
                </c:pt>
                <c:pt idx="1505">
                  <c:v>12.5050937271157</c:v>
                </c:pt>
                <c:pt idx="1506">
                  <c:v>10.187301989871701</c:v>
                </c:pt>
                <c:pt idx="1507">
                  <c:v>12.1200283092654</c:v>
                </c:pt>
                <c:pt idx="1508">
                  <c:v>11.9419223441423</c:v>
                </c:pt>
                <c:pt idx="1509">
                  <c:v>12.7483540425697</c:v>
                </c:pt>
                <c:pt idx="1510">
                  <c:v>9.4579879863852092</c:v>
                </c:pt>
                <c:pt idx="1511">
                  <c:v>13.5959079265628</c:v>
                </c:pt>
                <c:pt idx="1512">
                  <c:v>10.559242905467199</c:v>
                </c:pt>
                <c:pt idx="1513">
                  <c:v>14.489212256875501</c:v>
                </c:pt>
                <c:pt idx="1514">
                  <c:v>10.3488245888263</c:v>
                </c:pt>
                <c:pt idx="1515">
                  <c:v>13.6545355627712</c:v>
                </c:pt>
                <c:pt idx="1516">
                  <c:v>12.1257055897221</c:v>
                </c:pt>
                <c:pt idx="1517">
                  <c:v>14.114710712045399</c:v>
                </c:pt>
                <c:pt idx="1518">
                  <c:v>14.684481079994001</c:v>
                </c:pt>
                <c:pt idx="1519">
                  <c:v>12.646348710282</c:v>
                </c:pt>
                <c:pt idx="1520">
                  <c:v>11.992084179395899</c:v>
                </c:pt>
                <c:pt idx="1521">
                  <c:v>12.4129929817154</c:v>
                </c:pt>
                <c:pt idx="1522">
                  <c:v>12.919453638669401</c:v>
                </c:pt>
                <c:pt idx="1523">
                  <c:v>11.0814957849281</c:v>
                </c:pt>
                <c:pt idx="1524">
                  <c:v>12.883326930041701</c:v>
                </c:pt>
                <c:pt idx="1525">
                  <c:v>11.428744554781799</c:v>
                </c:pt>
                <c:pt idx="1526">
                  <c:v>14.4566971744818</c:v>
                </c:pt>
                <c:pt idx="1527">
                  <c:v>12.9887192305562</c:v>
                </c:pt>
                <c:pt idx="1528">
                  <c:v>14.9187414985816</c:v>
                </c:pt>
                <c:pt idx="1529">
                  <c:v>13.2101967255752</c:v>
                </c:pt>
                <c:pt idx="1530">
                  <c:v>13.0663442282082</c:v>
                </c:pt>
                <c:pt idx="1531">
                  <c:v>12.390098446505601</c:v>
                </c:pt>
                <c:pt idx="1532">
                  <c:v>12.181996473756501</c:v>
                </c:pt>
                <c:pt idx="1533">
                  <c:v>11.744481494240601</c:v>
                </c:pt>
                <c:pt idx="1534">
                  <c:v>12.349751231058701</c:v>
                </c:pt>
                <c:pt idx="1535">
                  <c:v>11.601045515040299</c:v>
                </c:pt>
                <c:pt idx="1536">
                  <c:v>14.7573522023573</c:v>
                </c:pt>
                <c:pt idx="1537">
                  <c:v>12.677625597082701</c:v>
                </c:pt>
                <c:pt idx="1538">
                  <c:v>11.4018283267449</c:v>
                </c:pt>
                <c:pt idx="1539">
                  <c:v>13.6477342801687</c:v>
                </c:pt>
                <c:pt idx="1540">
                  <c:v>14.6503003846582</c:v>
                </c:pt>
                <c:pt idx="1541">
                  <c:v>12.653965932663001</c:v>
                </c:pt>
                <c:pt idx="1542">
                  <c:v>15.455313844465399</c:v>
                </c:pt>
                <c:pt idx="1543">
                  <c:v>11.8907126146014</c:v>
                </c:pt>
                <c:pt idx="1544">
                  <c:v>12.217486816298701</c:v>
                </c:pt>
                <c:pt idx="1545">
                  <c:v>13.2045680812139</c:v>
                </c:pt>
                <c:pt idx="1546">
                  <c:v>13.4658398832263</c:v>
                </c:pt>
                <c:pt idx="1547">
                  <c:v>12.2697309012577</c:v>
                </c:pt>
                <c:pt idx="1548">
                  <c:v>13.185233189445601</c:v>
                </c:pt>
                <c:pt idx="1549">
                  <c:v>11.355516497513699</c:v>
                </c:pt>
                <c:pt idx="1550">
                  <c:v>13.341716816917099</c:v>
                </c:pt>
                <c:pt idx="1551">
                  <c:v>13.459855894112399</c:v>
                </c:pt>
                <c:pt idx="1552">
                  <c:v>13.8440026107648</c:v>
                </c:pt>
                <c:pt idx="1553">
                  <c:v>15.1257820103128</c:v>
                </c:pt>
                <c:pt idx="1554">
                  <c:v>12.611051077622299</c:v>
                </c:pt>
                <c:pt idx="1555">
                  <c:v>13.9512547107941</c:v>
                </c:pt>
                <c:pt idx="1556">
                  <c:v>10.0654989895509</c:v>
                </c:pt>
                <c:pt idx="1557">
                  <c:v>13.0855065282095</c:v>
                </c:pt>
                <c:pt idx="1558">
                  <c:v>14.401271726244399</c:v>
                </c:pt>
                <c:pt idx="1559">
                  <c:v>13.096445018266101</c:v>
                </c:pt>
                <c:pt idx="1560">
                  <c:v>14.193899454745599</c:v>
                </c:pt>
                <c:pt idx="1561">
                  <c:v>11.0889689015969</c:v>
                </c:pt>
                <c:pt idx="1562">
                  <c:v>12.154201358125199</c:v>
                </c:pt>
                <c:pt idx="1563">
                  <c:v>12.3552450330869</c:v>
                </c:pt>
                <c:pt idx="1564">
                  <c:v>11.541572371867099</c:v>
                </c:pt>
                <c:pt idx="1565">
                  <c:v>15.691480620573</c:v>
                </c:pt>
                <c:pt idx="1566">
                  <c:v>11.3241486587963</c:v>
                </c:pt>
                <c:pt idx="1567">
                  <c:v>13.498563316245701</c:v>
                </c:pt>
                <c:pt idx="1568">
                  <c:v>11.841381771391299</c:v>
                </c:pt>
                <c:pt idx="1569">
                  <c:v>11.582745005763799</c:v>
                </c:pt>
                <c:pt idx="1570">
                  <c:v>10.6290278611537</c:v>
                </c:pt>
                <c:pt idx="1571">
                  <c:v>16.770242081978001</c:v>
                </c:pt>
                <c:pt idx="1572">
                  <c:v>12.4364701644379</c:v>
                </c:pt>
                <c:pt idx="1573">
                  <c:v>13.5073538365698</c:v>
                </c:pt>
                <c:pt idx="1574">
                  <c:v>11.654690533006001</c:v>
                </c:pt>
                <c:pt idx="1575">
                  <c:v>12.9091881394887</c:v>
                </c:pt>
                <c:pt idx="1576">
                  <c:v>13.347059864605701</c:v>
                </c:pt>
                <c:pt idx="1577">
                  <c:v>14.1595840272303</c:v>
                </c:pt>
                <c:pt idx="1578">
                  <c:v>11.360184025398199</c:v>
                </c:pt>
                <c:pt idx="1579">
                  <c:v>10.2520774284223</c:v>
                </c:pt>
                <c:pt idx="1580">
                  <c:v>14.3584390973365</c:v>
                </c:pt>
                <c:pt idx="1581">
                  <c:v>15.095949067160801</c:v>
                </c:pt>
                <c:pt idx="1582">
                  <c:v>11.0931029961337</c:v>
                </c:pt>
                <c:pt idx="1583">
                  <c:v>12.9086444485805</c:v>
                </c:pt>
                <c:pt idx="1584">
                  <c:v>15.7401184445525</c:v>
                </c:pt>
                <c:pt idx="1585">
                  <c:v>14.973834079599699</c:v>
                </c:pt>
                <c:pt idx="1586">
                  <c:v>11.332097606151001</c:v>
                </c:pt>
                <c:pt idx="1587">
                  <c:v>12.3338183033476</c:v>
                </c:pt>
                <c:pt idx="1588">
                  <c:v>12.6230658799262</c:v>
                </c:pt>
                <c:pt idx="1589">
                  <c:v>10.2907216835006</c:v>
                </c:pt>
                <c:pt idx="1590">
                  <c:v>11.531504810797699</c:v>
                </c:pt>
                <c:pt idx="1591">
                  <c:v>11.023001828787701</c:v>
                </c:pt>
                <c:pt idx="1592">
                  <c:v>13.048836798882601</c:v>
                </c:pt>
                <c:pt idx="1593">
                  <c:v>12.1793825323576</c:v>
                </c:pt>
                <c:pt idx="1594">
                  <c:v>12.758187107844501</c:v>
                </c:pt>
                <c:pt idx="1595">
                  <c:v>13.225374548768199</c:v>
                </c:pt>
                <c:pt idx="1596">
                  <c:v>13.609600469726599</c:v>
                </c:pt>
                <c:pt idx="1597">
                  <c:v>13.131268678220399</c:v>
                </c:pt>
                <c:pt idx="1598">
                  <c:v>11.0875032069633</c:v>
                </c:pt>
                <c:pt idx="1599">
                  <c:v>13.492325683552201</c:v>
                </c:pt>
                <c:pt idx="1600">
                  <c:v>15.094728910252</c:v>
                </c:pt>
                <c:pt idx="1601">
                  <c:v>13.2344064095984</c:v>
                </c:pt>
                <c:pt idx="1602">
                  <c:v>10.733242482019399</c:v>
                </c:pt>
                <c:pt idx="1603">
                  <c:v>12.2072502144068</c:v>
                </c:pt>
                <c:pt idx="1604">
                  <c:v>11.1860089571794</c:v>
                </c:pt>
                <c:pt idx="1605">
                  <c:v>11.2230646302847</c:v>
                </c:pt>
                <c:pt idx="1606">
                  <c:v>12.620682135672901</c:v>
                </c:pt>
                <c:pt idx="1607">
                  <c:v>15.4340747863078</c:v>
                </c:pt>
                <c:pt idx="1608">
                  <c:v>10.1660604369187</c:v>
                </c:pt>
                <c:pt idx="1609">
                  <c:v>13.4452620831124</c:v>
                </c:pt>
                <c:pt idx="1610">
                  <c:v>16.024952820759101</c:v>
                </c:pt>
                <c:pt idx="1611">
                  <c:v>14.5961801454943</c:v>
                </c:pt>
                <c:pt idx="1612">
                  <c:v>15.1691827387645</c:v>
                </c:pt>
                <c:pt idx="1613">
                  <c:v>13.4239238115617</c:v>
                </c:pt>
                <c:pt idx="1614">
                  <c:v>11.344288246632299</c:v>
                </c:pt>
                <c:pt idx="1615">
                  <c:v>10.8758783139544</c:v>
                </c:pt>
                <c:pt idx="1616">
                  <c:v>12.9404252680173</c:v>
                </c:pt>
                <c:pt idx="1617">
                  <c:v>12.9343667244316</c:v>
                </c:pt>
                <c:pt idx="1618">
                  <c:v>14.0728022317429</c:v>
                </c:pt>
                <c:pt idx="1619">
                  <c:v>11.7970650939252</c:v>
                </c:pt>
                <c:pt idx="1620">
                  <c:v>15.232239887008699</c:v>
                </c:pt>
                <c:pt idx="1621">
                  <c:v>12.620865817050399</c:v>
                </c:pt>
                <c:pt idx="1622">
                  <c:v>12.7718218455814</c:v>
                </c:pt>
                <c:pt idx="1623">
                  <c:v>14.4695513314682</c:v>
                </c:pt>
                <c:pt idx="1624">
                  <c:v>12.6423844665314</c:v>
                </c:pt>
                <c:pt idx="1625">
                  <c:v>12.374940770788699</c:v>
                </c:pt>
                <c:pt idx="1626">
                  <c:v>10.088651551792999</c:v>
                </c:pt>
                <c:pt idx="1627">
                  <c:v>10.897856300306399</c:v>
                </c:pt>
                <c:pt idx="1628">
                  <c:v>14.254852868428999</c:v>
                </c:pt>
                <c:pt idx="1629">
                  <c:v>13.3843504848279</c:v>
                </c:pt>
                <c:pt idx="1630">
                  <c:v>13.8624075403189</c:v>
                </c:pt>
                <c:pt idx="1631">
                  <c:v>13.782272605367901</c:v>
                </c:pt>
                <c:pt idx="1632">
                  <c:v>12.545162792959699</c:v>
                </c:pt>
                <c:pt idx="1633">
                  <c:v>14.5073706149002</c:v>
                </c:pt>
                <c:pt idx="1634">
                  <c:v>12.2000176950172</c:v>
                </c:pt>
                <c:pt idx="1635">
                  <c:v>11.810988681469601</c:v>
                </c:pt>
                <c:pt idx="1636">
                  <c:v>13.6503502737307</c:v>
                </c:pt>
                <c:pt idx="1637">
                  <c:v>11.346923781038001</c:v>
                </c:pt>
                <c:pt idx="1638">
                  <c:v>8.5119628345672105</c:v>
                </c:pt>
                <c:pt idx="1639">
                  <c:v>11.8298361422105</c:v>
                </c:pt>
                <c:pt idx="1640">
                  <c:v>11.724293219923901</c:v>
                </c:pt>
                <c:pt idx="1641">
                  <c:v>9.7895274125765592</c:v>
                </c:pt>
                <c:pt idx="1642">
                  <c:v>11.524821599874</c:v>
                </c:pt>
                <c:pt idx="1643">
                  <c:v>12.6666601220956</c:v>
                </c:pt>
                <c:pt idx="1644">
                  <c:v>10.5778485487977</c:v>
                </c:pt>
                <c:pt idx="1645">
                  <c:v>11.552670985312099</c:v>
                </c:pt>
                <c:pt idx="1646">
                  <c:v>15.2269224080824</c:v>
                </c:pt>
                <c:pt idx="1647">
                  <c:v>11.1802592677987</c:v>
                </c:pt>
                <c:pt idx="1648">
                  <c:v>11.984209018071599</c:v>
                </c:pt>
                <c:pt idx="1649">
                  <c:v>11.860994752428301</c:v>
                </c:pt>
                <c:pt idx="1650">
                  <c:v>12.988580644722701</c:v>
                </c:pt>
                <c:pt idx="1651">
                  <c:v>6.98744150201507</c:v>
                </c:pt>
                <c:pt idx="1652">
                  <c:v>14.605383664293999</c:v>
                </c:pt>
                <c:pt idx="1653">
                  <c:v>12.4498874850887</c:v>
                </c:pt>
                <c:pt idx="1654">
                  <c:v>12.7052797109412</c:v>
                </c:pt>
                <c:pt idx="1655">
                  <c:v>11.0257260741251</c:v>
                </c:pt>
                <c:pt idx="1656">
                  <c:v>11.424074148952201</c:v>
                </c:pt>
                <c:pt idx="1657">
                  <c:v>11.8804262018974</c:v>
                </c:pt>
                <c:pt idx="1658">
                  <c:v>14.001605067445</c:v>
                </c:pt>
                <c:pt idx="1659">
                  <c:v>11.839402542976901</c:v>
                </c:pt>
                <c:pt idx="1660">
                  <c:v>10.801325610513</c:v>
                </c:pt>
                <c:pt idx="1661">
                  <c:v>10.7882954577415</c:v>
                </c:pt>
                <c:pt idx="1662">
                  <c:v>12.372447593712501</c:v>
                </c:pt>
                <c:pt idx="1663">
                  <c:v>13.717643344108501</c:v>
                </c:pt>
                <c:pt idx="1664">
                  <c:v>11.2675216167302</c:v>
                </c:pt>
                <c:pt idx="1665">
                  <c:v>12.862938213169199</c:v>
                </c:pt>
                <c:pt idx="1666">
                  <c:v>11.431009171165</c:v>
                </c:pt>
                <c:pt idx="1667">
                  <c:v>13.2329822783573</c:v>
                </c:pt>
                <c:pt idx="1668">
                  <c:v>12.868496183805499</c:v>
                </c:pt>
                <c:pt idx="1669">
                  <c:v>12.3030946828576</c:v>
                </c:pt>
                <c:pt idx="1670">
                  <c:v>14.9226121525598</c:v>
                </c:pt>
                <c:pt idx="1671">
                  <c:v>13.009563870051799</c:v>
                </c:pt>
                <c:pt idx="1672">
                  <c:v>12.550079947048101</c:v>
                </c:pt>
                <c:pt idx="1673">
                  <c:v>12.925729923036601</c:v>
                </c:pt>
                <c:pt idx="1674">
                  <c:v>15.263133347430699</c:v>
                </c:pt>
                <c:pt idx="1675">
                  <c:v>8.1647417530394701</c:v>
                </c:pt>
                <c:pt idx="1676">
                  <c:v>10.2097149548216</c:v>
                </c:pt>
                <c:pt idx="1677">
                  <c:v>11.850079059872799</c:v>
                </c:pt>
                <c:pt idx="1678">
                  <c:v>12.710910878090599</c:v>
                </c:pt>
                <c:pt idx="1679">
                  <c:v>10.508280144596499</c:v>
                </c:pt>
                <c:pt idx="1680">
                  <c:v>16.9692228671619</c:v>
                </c:pt>
                <c:pt idx="1681">
                  <c:v>12.337688485181999</c:v>
                </c:pt>
                <c:pt idx="1682">
                  <c:v>14.585485885522001</c:v>
                </c:pt>
                <c:pt idx="1683">
                  <c:v>13.651149536807401</c:v>
                </c:pt>
                <c:pt idx="1684">
                  <c:v>11.780412355427799</c:v>
                </c:pt>
                <c:pt idx="1685">
                  <c:v>15.061733449110699</c:v>
                </c:pt>
                <c:pt idx="1686">
                  <c:v>11.9362286290099</c:v>
                </c:pt>
                <c:pt idx="1687">
                  <c:v>9.6014441891399507</c:v>
                </c:pt>
                <c:pt idx="1688">
                  <c:v>10.115728506014699</c:v>
                </c:pt>
                <c:pt idx="1689">
                  <c:v>12.811320234189999</c:v>
                </c:pt>
                <c:pt idx="1690">
                  <c:v>16.044455969275901</c:v>
                </c:pt>
                <c:pt idx="1691">
                  <c:v>12.9544087918306</c:v>
                </c:pt>
                <c:pt idx="1692">
                  <c:v>14.876627152294899</c:v>
                </c:pt>
                <c:pt idx="1693">
                  <c:v>10.14863574094</c:v>
                </c:pt>
                <c:pt idx="1694">
                  <c:v>11.179839066822</c:v>
                </c:pt>
                <c:pt idx="1695">
                  <c:v>11.071967433191899</c:v>
                </c:pt>
                <c:pt idx="1696">
                  <c:v>11.1811681082104</c:v>
                </c:pt>
                <c:pt idx="1697">
                  <c:v>12.104033118148999</c:v>
                </c:pt>
                <c:pt idx="1698">
                  <c:v>13.7602876529592</c:v>
                </c:pt>
                <c:pt idx="1699">
                  <c:v>11.0233206820881</c:v>
                </c:pt>
                <c:pt idx="1700">
                  <c:v>15.2664891409337</c:v>
                </c:pt>
                <c:pt idx="1701">
                  <c:v>12.6635652014039</c:v>
                </c:pt>
                <c:pt idx="1702">
                  <c:v>11.8017134831882</c:v>
                </c:pt>
                <c:pt idx="1703">
                  <c:v>10.7919772056974</c:v>
                </c:pt>
                <c:pt idx="1704">
                  <c:v>11.1129340359519</c:v>
                </c:pt>
                <c:pt idx="1705">
                  <c:v>13.4407965648761</c:v>
                </c:pt>
                <c:pt idx="1706">
                  <c:v>13.191739011818999</c:v>
                </c:pt>
                <c:pt idx="1707">
                  <c:v>11.828632349313899</c:v>
                </c:pt>
                <c:pt idx="1708">
                  <c:v>10.743423276355699</c:v>
                </c:pt>
                <c:pt idx="1709">
                  <c:v>14.916795256352099</c:v>
                </c:pt>
                <c:pt idx="1710">
                  <c:v>10.445837496004501</c:v>
                </c:pt>
                <c:pt idx="1711">
                  <c:v>13.3320258697893</c:v>
                </c:pt>
                <c:pt idx="1712">
                  <c:v>12.3741386244673</c:v>
                </c:pt>
                <c:pt idx="1713">
                  <c:v>14.0659330378412</c:v>
                </c:pt>
                <c:pt idx="1714">
                  <c:v>11.575922890515301</c:v>
                </c:pt>
                <c:pt idx="1715">
                  <c:v>14.4727499167268</c:v>
                </c:pt>
                <c:pt idx="1716">
                  <c:v>14.7263704031753</c:v>
                </c:pt>
                <c:pt idx="1717">
                  <c:v>14.6586701260232</c:v>
                </c:pt>
                <c:pt idx="1718">
                  <c:v>13.415127263636199</c:v>
                </c:pt>
                <c:pt idx="1719">
                  <c:v>14.666624184523499</c:v>
                </c:pt>
                <c:pt idx="1720">
                  <c:v>11.167543752727701</c:v>
                </c:pt>
                <c:pt idx="1721">
                  <c:v>8.8350415911049094</c:v>
                </c:pt>
                <c:pt idx="1722">
                  <c:v>11.372167570515</c:v>
                </c:pt>
                <c:pt idx="1723">
                  <c:v>12.001139359155699</c:v>
                </c:pt>
                <c:pt idx="1724">
                  <c:v>12.100253874787001</c:v>
                </c:pt>
                <c:pt idx="1725">
                  <c:v>11.171320028375099</c:v>
                </c:pt>
                <c:pt idx="1726">
                  <c:v>14.07111985701</c:v>
                </c:pt>
                <c:pt idx="1727">
                  <c:v>11.152171282958699</c:v>
                </c:pt>
                <c:pt idx="1728">
                  <c:v>12.7516978940232</c:v>
                </c:pt>
                <c:pt idx="1729">
                  <c:v>12.5949561523755</c:v>
                </c:pt>
                <c:pt idx="1730">
                  <c:v>12.648470840734801</c:v>
                </c:pt>
                <c:pt idx="1731">
                  <c:v>12.065345492831799</c:v>
                </c:pt>
                <c:pt idx="1732">
                  <c:v>10.5527035140009</c:v>
                </c:pt>
                <c:pt idx="1733">
                  <c:v>15.7835873748563</c:v>
                </c:pt>
                <c:pt idx="1734">
                  <c:v>14.168848455953601</c:v>
                </c:pt>
                <c:pt idx="1735">
                  <c:v>10.3667157965586</c:v>
                </c:pt>
                <c:pt idx="1736">
                  <c:v>12.4460087933221</c:v>
                </c:pt>
                <c:pt idx="1737">
                  <c:v>12.073699343939101</c:v>
                </c:pt>
                <c:pt idx="1738">
                  <c:v>13.0549947413139</c:v>
                </c:pt>
                <c:pt idx="1739">
                  <c:v>12.5919149958433</c:v>
                </c:pt>
                <c:pt idx="1740">
                  <c:v>12.163257823889399</c:v>
                </c:pt>
                <c:pt idx="1741">
                  <c:v>9.4282428839904906</c:v>
                </c:pt>
                <c:pt idx="1742">
                  <c:v>12.6329767816051</c:v>
                </c:pt>
                <c:pt idx="1743">
                  <c:v>14.3952949177968</c:v>
                </c:pt>
                <c:pt idx="1744">
                  <c:v>9.4772386641301996</c:v>
                </c:pt>
                <c:pt idx="1745">
                  <c:v>11.986354218146399</c:v>
                </c:pt>
                <c:pt idx="1746">
                  <c:v>11.8896212547359</c:v>
                </c:pt>
                <c:pt idx="1747">
                  <c:v>13.6479740972526</c:v>
                </c:pt>
                <c:pt idx="1748">
                  <c:v>12.348414029040899</c:v>
                </c:pt>
                <c:pt idx="1749">
                  <c:v>14.5289512896112</c:v>
                </c:pt>
                <c:pt idx="1750">
                  <c:v>12.9028629402645</c:v>
                </c:pt>
                <c:pt idx="1751">
                  <c:v>9.5720163570293497</c:v>
                </c:pt>
                <c:pt idx="1752">
                  <c:v>10.4106678947351</c:v>
                </c:pt>
                <c:pt idx="1753">
                  <c:v>11.9150337261822</c:v>
                </c:pt>
                <c:pt idx="1754">
                  <c:v>11.8406676443705</c:v>
                </c:pt>
                <c:pt idx="1755">
                  <c:v>10.105453408424401</c:v>
                </c:pt>
                <c:pt idx="1756">
                  <c:v>10.880182143546801</c:v>
                </c:pt>
                <c:pt idx="1757">
                  <c:v>10.266459624327799</c:v>
                </c:pt>
                <c:pt idx="1758">
                  <c:v>10.561159535117399</c:v>
                </c:pt>
                <c:pt idx="1759">
                  <c:v>12.010591078102401</c:v>
                </c:pt>
                <c:pt idx="1760">
                  <c:v>13.114854854871201</c:v>
                </c:pt>
                <c:pt idx="1761">
                  <c:v>14.570822705258999</c:v>
                </c:pt>
                <c:pt idx="1762">
                  <c:v>11.079798639597101</c:v>
                </c:pt>
                <c:pt idx="1763">
                  <c:v>10.076161421799799</c:v>
                </c:pt>
                <c:pt idx="1764">
                  <c:v>15.223306960795099</c:v>
                </c:pt>
                <c:pt idx="1765">
                  <c:v>11.2455993291984</c:v>
                </c:pt>
                <c:pt idx="1766">
                  <c:v>13.1424731096684</c:v>
                </c:pt>
                <c:pt idx="1767">
                  <c:v>13.4376888595966</c:v>
                </c:pt>
                <c:pt idx="1768">
                  <c:v>13.8936931711093</c:v>
                </c:pt>
                <c:pt idx="1769">
                  <c:v>11.2866259439903</c:v>
                </c:pt>
                <c:pt idx="1770">
                  <c:v>8.93283328312606</c:v>
                </c:pt>
                <c:pt idx="1771">
                  <c:v>14.800269289273301</c:v>
                </c:pt>
                <c:pt idx="1772">
                  <c:v>13.2745941830332</c:v>
                </c:pt>
                <c:pt idx="1773">
                  <c:v>11.1249246049766</c:v>
                </c:pt>
                <c:pt idx="1774">
                  <c:v>11.527941105348599</c:v>
                </c:pt>
                <c:pt idx="1775">
                  <c:v>11.626533498851099</c:v>
                </c:pt>
                <c:pt idx="1776">
                  <c:v>10.3268879312328</c:v>
                </c:pt>
                <c:pt idx="1777">
                  <c:v>11.7084118843452</c:v>
                </c:pt>
                <c:pt idx="1778">
                  <c:v>12.043517990432999</c:v>
                </c:pt>
                <c:pt idx="1779">
                  <c:v>15.835782656353301</c:v>
                </c:pt>
                <c:pt idx="1780">
                  <c:v>13.5582149893952</c:v>
                </c:pt>
                <c:pt idx="1781">
                  <c:v>13.715433722538799</c:v>
                </c:pt>
                <c:pt idx="1782">
                  <c:v>13.6334377131426</c:v>
                </c:pt>
                <c:pt idx="1783">
                  <c:v>12.6737291180561</c:v>
                </c:pt>
                <c:pt idx="1784">
                  <c:v>16.909531797860399</c:v>
                </c:pt>
                <c:pt idx="1785">
                  <c:v>14.2023986306315</c:v>
                </c:pt>
                <c:pt idx="1786">
                  <c:v>10.700576329023701</c:v>
                </c:pt>
                <c:pt idx="1787">
                  <c:v>14.4069938280477</c:v>
                </c:pt>
                <c:pt idx="1788">
                  <c:v>11.920879577860701</c:v>
                </c:pt>
                <c:pt idx="1789">
                  <c:v>12.524323327361699</c:v>
                </c:pt>
                <c:pt idx="1790">
                  <c:v>14.6606556733138</c:v>
                </c:pt>
                <c:pt idx="1791">
                  <c:v>11.7640614454805</c:v>
                </c:pt>
                <c:pt idx="1792">
                  <c:v>14.1327138508648</c:v>
                </c:pt>
                <c:pt idx="1793">
                  <c:v>11.550877615407501</c:v>
                </c:pt>
                <c:pt idx="1794">
                  <c:v>12.565849150325199</c:v>
                </c:pt>
                <c:pt idx="1795">
                  <c:v>13.828592391441299</c:v>
                </c:pt>
                <c:pt idx="1796">
                  <c:v>15.8489917958908</c:v>
                </c:pt>
                <c:pt idx="1797">
                  <c:v>11.4001266064286</c:v>
                </c:pt>
                <c:pt idx="1798">
                  <c:v>13.009942110898301</c:v>
                </c:pt>
                <c:pt idx="1799">
                  <c:v>11.069299960695</c:v>
                </c:pt>
                <c:pt idx="1800">
                  <c:v>13.2840684289758</c:v>
                </c:pt>
                <c:pt idx="1801">
                  <c:v>9.8768098473788193</c:v>
                </c:pt>
                <c:pt idx="1802">
                  <c:v>16.123171294150701</c:v>
                </c:pt>
                <c:pt idx="1803">
                  <c:v>11.4732122569631</c:v>
                </c:pt>
                <c:pt idx="1804">
                  <c:v>14.379911880316399</c:v>
                </c:pt>
                <c:pt idx="1805">
                  <c:v>11.3811337668305</c:v>
                </c:pt>
                <c:pt idx="1806">
                  <c:v>14.3586007690307</c:v>
                </c:pt>
                <c:pt idx="1807">
                  <c:v>13.6668682393382</c:v>
                </c:pt>
                <c:pt idx="1808">
                  <c:v>10.7387761443578</c:v>
                </c:pt>
                <c:pt idx="1809">
                  <c:v>11.9066538493019</c:v>
                </c:pt>
                <c:pt idx="1810">
                  <c:v>10.772097506140099</c:v>
                </c:pt>
                <c:pt idx="1811">
                  <c:v>12.0879076163601</c:v>
                </c:pt>
                <c:pt idx="1812">
                  <c:v>10.8413302157043</c:v>
                </c:pt>
                <c:pt idx="1813">
                  <c:v>15.598987481290299</c:v>
                </c:pt>
                <c:pt idx="1814">
                  <c:v>11.8294802430354</c:v>
                </c:pt>
                <c:pt idx="1815">
                  <c:v>11.133691597171699</c:v>
                </c:pt>
                <c:pt idx="1816">
                  <c:v>10.5816431471493</c:v>
                </c:pt>
                <c:pt idx="1817">
                  <c:v>12.3330421057432</c:v>
                </c:pt>
                <c:pt idx="1818">
                  <c:v>10.430461833299301</c:v>
                </c:pt>
                <c:pt idx="1819">
                  <c:v>14.327570152344499</c:v>
                </c:pt>
                <c:pt idx="1820">
                  <c:v>10.071902937193199</c:v>
                </c:pt>
                <c:pt idx="1821">
                  <c:v>12.8315044239647</c:v>
                </c:pt>
                <c:pt idx="1822">
                  <c:v>11.2057362726186</c:v>
                </c:pt>
                <c:pt idx="1823">
                  <c:v>15.1072082450066</c:v>
                </c:pt>
                <c:pt idx="1824">
                  <c:v>14.914864187187399</c:v>
                </c:pt>
                <c:pt idx="1825">
                  <c:v>9.1189048723765804</c:v>
                </c:pt>
                <c:pt idx="1826">
                  <c:v>12.9215567054926</c:v>
                </c:pt>
                <c:pt idx="1827">
                  <c:v>11.4533752002889</c:v>
                </c:pt>
                <c:pt idx="1828">
                  <c:v>11.7618657282729</c:v>
                </c:pt>
                <c:pt idx="1829">
                  <c:v>9.7939959018850402</c:v>
                </c:pt>
                <c:pt idx="1830">
                  <c:v>12.7287926364441</c:v>
                </c:pt>
                <c:pt idx="1831">
                  <c:v>11.238076941706799</c:v>
                </c:pt>
                <c:pt idx="1832">
                  <c:v>11.0369728048609</c:v>
                </c:pt>
                <c:pt idx="1833">
                  <c:v>12.399998184123801</c:v>
                </c:pt>
                <c:pt idx="1834">
                  <c:v>10.177449485565299</c:v>
                </c:pt>
                <c:pt idx="1835">
                  <c:v>13.2386860773676</c:v>
                </c:pt>
                <c:pt idx="1836">
                  <c:v>12.4447618320969</c:v>
                </c:pt>
                <c:pt idx="1837">
                  <c:v>14.674570124733201</c:v>
                </c:pt>
                <c:pt idx="1838">
                  <c:v>10.606866741248</c:v>
                </c:pt>
                <c:pt idx="1839">
                  <c:v>14.5633861266595</c:v>
                </c:pt>
                <c:pt idx="1840">
                  <c:v>11.4847116458245</c:v>
                </c:pt>
                <c:pt idx="1841">
                  <c:v>11.746172825692501</c:v>
                </c:pt>
                <c:pt idx="1842">
                  <c:v>11.409799032333201</c:v>
                </c:pt>
                <c:pt idx="1843">
                  <c:v>12.6593188438792</c:v>
                </c:pt>
                <c:pt idx="1844">
                  <c:v>12.9520382841669</c:v>
                </c:pt>
                <c:pt idx="1845">
                  <c:v>13.1624237546157</c:v>
                </c:pt>
                <c:pt idx="1846">
                  <c:v>11.944470798289601</c:v>
                </c:pt>
                <c:pt idx="1847">
                  <c:v>12.016410487550599</c:v>
                </c:pt>
                <c:pt idx="1848">
                  <c:v>11.6878902711197</c:v>
                </c:pt>
                <c:pt idx="1849">
                  <c:v>10.653221973055</c:v>
                </c:pt>
                <c:pt idx="1850">
                  <c:v>10.8980793035843</c:v>
                </c:pt>
                <c:pt idx="1851">
                  <c:v>13.0816294260053</c:v>
                </c:pt>
                <c:pt idx="1852">
                  <c:v>11.3646476006528</c:v>
                </c:pt>
                <c:pt idx="1853">
                  <c:v>12.1298647969701</c:v>
                </c:pt>
                <c:pt idx="1854">
                  <c:v>14.381659199887901</c:v>
                </c:pt>
                <c:pt idx="1855">
                  <c:v>11.8507731776723</c:v>
                </c:pt>
                <c:pt idx="1856">
                  <c:v>12.6252841439844</c:v>
                </c:pt>
                <c:pt idx="1857">
                  <c:v>13.562764110059501</c:v>
                </c:pt>
                <c:pt idx="1858">
                  <c:v>13.9567559794424</c:v>
                </c:pt>
                <c:pt idx="1859">
                  <c:v>10.404851031887199</c:v>
                </c:pt>
                <c:pt idx="1860">
                  <c:v>11.657054218497599</c:v>
                </c:pt>
                <c:pt idx="1861">
                  <c:v>11.4120961203677</c:v>
                </c:pt>
                <c:pt idx="1862">
                  <c:v>11.998566379520399</c:v>
                </c:pt>
                <c:pt idx="1863">
                  <c:v>14.652013811268899</c:v>
                </c:pt>
                <c:pt idx="1864">
                  <c:v>10.9321062887428</c:v>
                </c:pt>
                <c:pt idx="1865">
                  <c:v>12.637645394969899</c:v>
                </c:pt>
                <c:pt idx="1866">
                  <c:v>12.280129447048999</c:v>
                </c:pt>
                <c:pt idx="1867">
                  <c:v>11.852087556163101</c:v>
                </c:pt>
                <c:pt idx="1868">
                  <c:v>12.766033780310901</c:v>
                </c:pt>
                <c:pt idx="1869">
                  <c:v>8.9250984277896794</c:v>
                </c:pt>
                <c:pt idx="1870">
                  <c:v>11.990308240584399</c:v>
                </c:pt>
                <c:pt idx="1871">
                  <c:v>13.009088830116999</c:v>
                </c:pt>
                <c:pt idx="1872">
                  <c:v>12.145861975026801</c:v>
                </c:pt>
                <c:pt idx="1873">
                  <c:v>10.9059204045692</c:v>
                </c:pt>
                <c:pt idx="1874">
                  <c:v>12.519368151603899</c:v>
                </c:pt>
                <c:pt idx="1875">
                  <c:v>13.967566033091201</c:v>
                </c:pt>
                <c:pt idx="1876">
                  <c:v>7.9390022281810397</c:v>
                </c:pt>
                <c:pt idx="1877">
                  <c:v>10.639545586624999</c:v>
                </c:pt>
                <c:pt idx="1878">
                  <c:v>13.869489082209601</c:v>
                </c:pt>
                <c:pt idx="1879">
                  <c:v>12.3610145585663</c:v>
                </c:pt>
                <c:pt idx="1880">
                  <c:v>11.0778990059951</c:v>
                </c:pt>
                <c:pt idx="1881">
                  <c:v>14.555157981002701</c:v>
                </c:pt>
                <c:pt idx="1882">
                  <c:v>11.449917591562</c:v>
                </c:pt>
                <c:pt idx="1883">
                  <c:v>12.4504913708543</c:v>
                </c:pt>
                <c:pt idx="1884">
                  <c:v>12.8094785505436</c:v>
                </c:pt>
                <c:pt idx="1885">
                  <c:v>12.802462652946501</c:v>
                </c:pt>
                <c:pt idx="1886">
                  <c:v>14.913000808750599</c:v>
                </c:pt>
                <c:pt idx="1887">
                  <c:v>10.4551625711531</c:v>
                </c:pt>
                <c:pt idx="1888">
                  <c:v>13.221892413515199</c:v>
                </c:pt>
                <c:pt idx="1889">
                  <c:v>10.0080690030318</c:v>
                </c:pt>
                <c:pt idx="1890">
                  <c:v>14.2610608533196</c:v>
                </c:pt>
                <c:pt idx="1891">
                  <c:v>14.2623304410239</c:v>
                </c:pt>
                <c:pt idx="1892">
                  <c:v>14.0776109967564</c:v>
                </c:pt>
                <c:pt idx="1893">
                  <c:v>13.869571081700499</c:v>
                </c:pt>
                <c:pt idx="1894">
                  <c:v>10.291665615994001</c:v>
                </c:pt>
                <c:pt idx="1895">
                  <c:v>14.1122902596298</c:v>
                </c:pt>
                <c:pt idx="1896">
                  <c:v>10.385170369826501</c:v>
                </c:pt>
                <c:pt idx="1897">
                  <c:v>11.4941387487619</c:v>
                </c:pt>
                <c:pt idx="1898">
                  <c:v>12.576221225122101</c:v>
                </c:pt>
                <c:pt idx="1899">
                  <c:v>13.317277867384201</c:v>
                </c:pt>
                <c:pt idx="1900">
                  <c:v>10.5800194088278</c:v>
                </c:pt>
                <c:pt idx="1901">
                  <c:v>12.689232190760499</c:v>
                </c:pt>
                <c:pt idx="1902">
                  <c:v>14.6079149431954</c:v>
                </c:pt>
                <c:pt idx="1903">
                  <c:v>14.029405840395199</c:v>
                </c:pt>
                <c:pt idx="1904">
                  <c:v>11.1715022435249</c:v>
                </c:pt>
                <c:pt idx="1905">
                  <c:v>11.7451009384096</c:v>
                </c:pt>
                <c:pt idx="1906">
                  <c:v>13.160360841452899</c:v>
                </c:pt>
                <c:pt idx="1907">
                  <c:v>12.0336808015361</c:v>
                </c:pt>
                <c:pt idx="1908">
                  <c:v>14.397769885142401</c:v>
                </c:pt>
                <c:pt idx="1909">
                  <c:v>16.687039667377402</c:v>
                </c:pt>
                <c:pt idx="1910">
                  <c:v>12.0209951586111</c:v>
                </c:pt>
                <c:pt idx="1911">
                  <c:v>12.5051533562235</c:v>
                </c:pt>
                <c:pt idx="1912">
                  <c:v>9.5676636960035104</c:v>
                </c:pt>
                <c:pt idx="1913">
                  <c:v>10.073517527987301</c:v>
                </c:pt>
                <c:pt idx="1914">
                  <c:v>11.8595557448769</c:v>
                </c:pt>
                <c:pt idx="1915">
                  <c:v>8.9480785424498492</c:v>
                </c:pt>
                <c:pt idx="1916">
                  <c:v>14.2033821296515</c:v>
                </c:pt>
                <c:pt idx="1917">
                  <c:v>10.391492724332499</c:v>
                </c:pt>
                <c:pt idx="1918">
                  <c:v>12.919415503619</c:v>
                </c:pt>
                <c:pt idx="1919">
                  <c:v>13.9131624307884</c:v>
                </c:pt>
                <c:pt idx="1920">
                  <c:v>15.2623820881096</c:v>
                </c:pt>
                <c:pt idx="1921">
                  <c:v>12.116774639032799</c:v>
                </c:pt>
                <c:pt idx="1922">
                  <c:v>13.612810586384599</c:v>
                </c:pt>
                <c:pt idx="1923">
                  <c:v>11.895068553869301</c:v>
                </c:pt>
                <c:pt idx="1924">
                  <c:v>13.286478786907599</c:v>
                </c:pt>
                <c:pt idx="1925">
                  <c:v>14.1260355086121</c:v>
                </c:pt>
                <c:pt idx="1926">
                  <c:v>12.458112045016801</c:v>
                </c:pt>
                <c:pt idx="1927">
                  <c:v>12.128461043458699</c:v>
                </c:pt>
                <c:pt idx="1928">
                  <c:v>12.7970242540082</c:v>
                </c:pt>
                <c:pt idx="1929">
                  <c:v>12.4283521760354</c:v>
                </c:pt>
                <c:pt idx="1930">
                  <c:v>9.5432056859004</c:v>
                </c:pt>
                <c:pt idx="1931">
                  <c:v>14.481071275980501</c:v>
                </c:pt>
                <c:pt idx="1932">
                  <c:v>15.7088684849448</c:v>
                </c:pt>
                <c:pt idx="1933">
                  <c:v>11.8436695320166</c:v>
                </c:pt>
                <c:pt idx="1934">
                  <c:v>9.4732882936453198</c:v>
                </c:pt>
                <c:pt idx="1935">
                  <c:v>11.542832478238401</c:v>
                </c:pt>
                <c:pt idx="1936">
                  <c:v>13.3925635956512</c:v>
                </c:pt>
                <c:pt idx="1937">
                  <c:v>13.4078676503021</c:v>
                </c:pt>
                <c:pt idx="1938">
                  <c:v>14.393472350043099</c:v>
                </c:pt>
                <c:pt idx="1939">
                  <c:v>13.529038416159</c:v>
                </c:pt>
                <c:pt idx="1940">
                  <c:v>11.244674317861801</c:v>
                </c:pt>
                <c:pt idx="1941">
                  <c:v>10.958011046541699</c:v>
                </c:pt>
                <c:pt idx="1942">
                  <c:v>9.8801558318585698</c:v>
                </c:pt>
                <c:pt idx="1943">
                  <c:v>11.8085322372372</c:v>
                </c:pt>
                <c:pt idx="1944">
                  <c:v>11.266403126446701</c:v>
                </c:pt>
                <c:pt idx="1945">
                  <c:v>11.336341526301201</c:v>
                </c:pt>
                <c:pt idx="1946">
                  <c:v>15.681962908590201</c:v>
                </c:pt>
                <c:pt idx="1947">
                  <c:v>13.1383505137239</c:v>
                </c:pt>
                <c:pt idx="1948">
                  <c:v>14.761057517054001</c:v>
                </c:pt>
                <c:pt idx="1949">
                  <c:v>13.891336108725</c:v>
                </c:pt>
                <c:pt idx="1950">
                  <c:v>13.2471518004531</c:v>
                </c:pt>
                <c:pt idx="1951">
                  <c:v>9.7929338925423099</c:v>
                </c:pt>
                <c:pt idx="1952">
                  <c:v>11.529497907846199</c:v>
                </c:pt>
                <c:pt idx="1953">
                  <c:v>12.883577266524901</c:v>
                </c:pt>
                <c:pt idx="1954">
                  <c:v>10.5229882784063</c:v>
                </c:pt>
                <c:pt idx="1955">
                  <c:v>10.0290153989516</c:v>
                </c:pt>
                <c:pt idx="1956">
                  <c:v>11.0158784575229</c:v>
                </c:pt>
                <c:pt idx="1957">
                  <c:v>12.8642526503269</c:v>
                </c:pt>
                <c:pt idx="1958">
                  <c:v>12.9265050713596</c:v>
                </c:pt>
                <c:pt idx="1959">
                  <c:v>10.935682510901399</c:v>
                </c:pt>
                <c:pt idx="1960">
                  <c:v>14.148359986884699</c:v>
                </c:pt>
                <c:pt idx="1961">
                  <c:v>10.7478185146577</c:v>
                </c:pt>
                <c:pt idx="1962">
                  <c:v>12.2955110047017</c:v>
                </c:pt>
                <c:pt idx="1963">
                  <c:v>10.574493749918201</c:v>
                </c:pt>
                <c:pt idx="1964">
                  <c:v>10.7577890908596</c:v>
                </c:pt>
                <c:pt idx="1965">
                  <c:v>13.1381648189295</c:v>
                </c:pt>
                <c:pt idx="1966">
                  <c:v>13.072889096214499</c:v>
                </c:pt>
                <c:pt idx="1967">
                  <c:v>14.7283513069703</c:v>
                </c:pt>
                <c:pt idx="1968">
                  <c:v>12.9069888850004</c:v>
                </c:pt>
                <c:pt idx="1969">
                  <c:v>14.026747449598099</c:v>
                </c:pt>
                <c:pt idx="1970">
                  <c:v>12.189499457972801</c:v>
                </c:pt>
                <c:pt idx="1971">
                  <c:v>15.0533542235772</c:v>
                </c:pt>
                <c:pt idx="1972">
                  <c:v>12.3137030245225</c:v>
                </c:pt>
                <c:pt idx="1973">
                  <c:v>11.2121869118726</c:v>
                </c:pt>
                <c:pt idx="1974">
                  <c:v>14.598758878128599</c:v>
                </c:pt>
                <c:pt idx="1975">
                  <c:v>12.326843523631</c:v>
                </c:pt>
                <c:pt idx="1976">
                  <c:v>14.365311441516999</c:v>
                </c:pt>
                <c:pt idx="1977">
                  <c:v>13.1722472121546</c:v>
                </c:pt>
                <c:pt idx="1978">
                  <c:v>11.1896098815348</c:v>
                </c:pt>
                <c:pt idx="1979">
                  <c:v>15.742121674164499</c:v>
                </c:pt>
                <c:pt idx="1980">
                  <c:v>10.2891343318613</c:v>
                </c:pt>
                <c:pt idx="1981">
                  <c:v>12.8890691616556</c:v>
                </c:pt>
                <c:pt idx="1982">
                  <c:v>15.0163231773211</c:v>
                </c:pt>
                <c:pt idx="1983">
                  <c:v>17.675324858645698</c:v>
                </c:pt>
                <c:pt idx="1984">
                  <c:v>12.192811321232799</c:v>
                </c:pt>
                <c:pt idx="1985">
                  <c:v>13.5870042515922</c:v>
                </c:pt>
                <c:pt idx="1986">
                  <c:v>11.512973125876201</c:v>
                </c:pt>
                <c:pt idx="1987">
                  <c:v>12.612655302328401</c:v>
                </c:pt>
                <c:pt idx="1988">
                  <c:v>10.864063492706</c:v>
                </c:pt>
                <c:pt idx="1989">
                  <c:v>11.369943491736199</c:v>
                </c:pt>
                <c:pt idx="1990">
                  <c:v>13.4130068531171</c:v>
                </c:pt>
                <c:pt idx="1991">
                  <c:v>12.8058179164205</c:v>
                </c:pt>
                <c:pt idx="1992">
                  <c:v>13.4907048253329</c:v>
                </c:pt>
                <c:pt idx="1993">
                  <c:v>14.0254511284987</c:v>
                </c:pt>
                <c:pt idx="1994">
                  <c:v>11.346426531545401</c:v>
                </c:pt>
                <c:pt idx="1995">
                  <c:v>10.094428798873899</c:v>
                </c:pt>
                <c:pt idx="1996">
                  <c:v>13.010450047746501</c:v>
                </c:pt>
                <c:pt idx="1997">
                  <c:v>14.539074416334399</c:v>
                </c:pt>
                <c:pt idx="1998">
                  <c:v>11.276226645762801</c:v>
                </c:pt>
                <c:pt idx="1999">
                  <c:v>9.6485469704724096</c:v>
                </c:pt>
                <c:pt idx="2000">
                  <c:v>12.422286965430001</c:v>
                </c:pt>
                <c:pt idx="2001">
                  <c:v>9.6811117429097795</c:v>
                </c:pt>
                <c:pt idx="2002">
                  <c:v>12.0695667141703</c:v>
                </c:pt>
                <c:pt idx="2003">
                  <c:v>12.353303921275399</c:v>
                </c:pt>
                <c:pt idx="2004">
                  <c:v>11.809353164638001</c:v>
                </c:pt>
                <c:pt idx="2005">
                  <c:v>13.490109348927399</c:v>
                </c:pt>
                <c:pt idx="2006">
                  <c:v>11.926402748712199</c:v>
                </c:pt>
                <c:pt idx="2007">
                  <c:v>14.591920354746099</c:v>
                </c:pt>
                <c:pt idx="2008">
                  <c:v>14.096788238905299</c:v>
                </c:pt>
                <c:pt idx="2009">
                  <c:v>14.5601419473231</c:v>
                </c:pt>
                <c:pt idx="2010">
                  <c:v>11.941895441319399</c:v>
                </c:pt>
                <c:pt idx="2011">
                  <c:v>15.2886803201995</c:v>
                </c:pt>
                <c:pt idx="2012">
                  <c:v>9.4175245161248906</c:v>
                </c:pt>
                <c:pt idx="2013">
                  <c:v>13.399885717653699</c:v>
                </c:pt>
                <c:pt idx="2014">
                  <c:v>11.2565474139499</c:v>
                </c:pt>
                <c:pt idx="2015">
                  <c:v>10.726524806085401</c:v>
                </c:pt>
                <c:pt idx="2016">
                  <c:v>10.661453871909201</c:v>
                </c:pt>
                <c:pt idx="2017">
                  <c:v>10.6305984511311</c:v>
                </c:pt>
                <c:pt idx="2018">
                  <c:v>16.387130106639798</c:v>
                </c:pt>
                <c:pt idx="2019">
                  <c:v>11.0001382568599</c:v>
                </c:pt>
                <c:pt idx="2020">
                  <c:v>12.9677579517168</c:v>
                </c:pt>
                <c:pt idx="2021">
                  <c:v>9.60536127783746</c:v>
                </c:pt>
                <c:pt idx="2022">
                  <c:v>12.1130994044302</c:v>
                </c:pt>
                <c:pt idx="2023">
                  <c:v>9.4214153632028896</c:v>
                </c:pt>
                <c:pt idx="2024">
                  <c:v>12.731650736684699</c:v>
                </c:pt>
                <c:pt idx="2025">
                  <c:v>12.267881745868801</c:v>
                </c:pt>
                <c:pt idx="2026">
                  <c:v>14.3895310873217</c:v>
                </c:pt>
                <c:pt idx="2027">
                  <c:v>13.5389631452715</c:v>
                </c:pt>
                <c:pt idx="2028">
                  <c:v>12.5982797814302</c:v>
                </c:pt>
                <c:pt idx="2029">
                  <c:v>14.182113119024301</c:v>
                </c:pt>
                <c:pt idx="2030">
                  <c:v>15.1696860462628</c:v>
                </c:pt>
                <c:pt idx="2031">
                  <c:v>11.5798867548977</c:v>
                </c:pt>
                <c:pt idx="2032">
                  <c:v>16.389845342144401</c:v>
                </c:pt>
                <c:pt idx="2033">
                  <c:v>14.477726440052599</c:v>
                </c:pt>
                <c:pt idx="2034">
                  <c:v>12.4859879267363</c:v>
                </c:pt>
                <c:pt idx="2035">
                  <c:v>15.308958016138</c:v>
                </c:pt>
                <c:pt idx="2036">
                  <c:v>12.775178543549</c:v>
                </c:pt>
                <c:pt idx="2037">
                  <c:v>15.0477926274214</c:v>
                </c:pt>
                <c:pt idx="2038">
                  <c:v>15.4437808668388</c:v>
                </c:pt>
                <c:pt idx="2039">
                  <c:v>11.272347631066101</c:v>
                </c:pt>
                <c:pt idx="2040">
                  <c:v>13.4806001728612</c:v>
                </c:pt>
                <c:pt idx="2041">
                  <c:v>11.446747067614201</c:v>
                </c:pt>
                <c:pt idx="2042">
                  <c:v>14.5148686973852</c:v>
                </c:pt>
                <c:pt idx="2043">
                  <c:v>14.0382638331381</c:v>
                </c:pt>
                <c:pt idx="2044">
                  <c:v>12.114791715040001</c:v>
                </c:pt>
                <c:pt idx="2045">
                  <c:v>9.6848528861729797</c:v>
                </c:pt>
                <c:pt idx="2046">
                  <c:v>13.666165672175101</c:v>
                </c:pt>
                <c:pt idx="2047">
                  <c:v>11.926389202712899</c:v>
                </c:pt>
                <c:pt idx="2048">
                  <c:v>13.6070046971459</c:v>
                </c:pt>
                <c:pt idx="2049">
                  <c:v>15.9087370639055</c:v>
                </c:pt>
                <c:pt idx="2050">
                  <c:v>12.2957861843906</c:v>
                </c:pt>
                <c:pt idx="2051">
                  <c:v>14.378462796880701</c:v>
                </c:pt>
                <c:pt idx="2052">
                  <c:v>13.4148500247519</c:v>
                </c:pt>
                <c:pt idx="2053">
                  <c:v>13.144032943264801</c:v>
                </c:pt>
                <c:pt idx="2054">
                  <c:v>10.5963192712804</c:v>
                </c:pt>
                <c:pt idx="2055">
                  <c:v>14.8173347361593</c:v>
                </c:pt>
                <c:pt idx="2056">
                  <c:v>12.0817171704263</c:v>
                </c:pt>
                <c:pt idx="2057">
                  <c:v>15.079857745224301</c:v>
                </c:pt>
                <c:pt idx="2058">
                  <c:v>9.4194179123029702</c:v>
                </c:pt>
                <c:pt idx="2059">
                  <c:v>10.7116434199851</c:v>
                </c:pt>
                <c:pt idx="2060">
                  <c:v>14.8392775851678</c:v>
                </c:pt>
                <c:pt idx="2061">
                  <c:v>15.0903355529216</c:v>
                </c:pt>
                <c:pt idx="2062">
                  <c:v>17.053200572259801</c:v>
                </c:pt>
                <c:pt idx="2063">
                  <c:v>12.048741043726499</c:v>
                </c:pt>
                <c:pt idx="2064">
                  <c:v>14.045670988197701</c:v>
                </c:pt>
                <c:pt idx="2065">
                  <c:v>10.770480386757001</c:v>
                </c:pt>
                <c:pt idx="2066">
                  <c:v>12.891192147235399</c:v>
                </c:pt>
                <c:pt idx="2067">
                  <c:v>12.3721869532942</c:v>
                </c:pt>
                <c:pt idx="2068">
                  <c:v>17.660641144185099</c:v>
                </c:pt>
                <c:pt idx="2069">
                  <c:v>13.747493518433201</c:v>
                </c:pt>
                <c:pt idx="2070">
                  <c:v>14.2738354631747</c:v>
                </c:pt>
                <c:pt idx="2071">
                  <c:v>11.4518668006168</c:v>
                </c:pt>
                <c:pt idx="2072">
                  <c:v>14.1179432478439</c:v>
                </c:pt>
                <c:pt idx="2073">
                  <c:v>12.9830604512577</c:v>
                </c:pt>
                <c:pt idx="2074">
                  <c:v>12.147474508242199</c:v>
                </c:pt>
                <c:pt idx="2075">
                  <c:v>13.7763007514377</c:v>
                </c:pt>
                <c:pt idx="2076">
                  <c:v>12.967027870491901</c:v>
                </c:pt>
                <c:pt idx="2077">
                  <c:v>11.672657505577799</c:v>
                </c:pt>
                <c:pt idx="2078">
                  <c:v>14.9177768047412</c:v>
                </c:pt>
                <c:pt idx="2079">
                  <c:v>10.996599681006501</c:v>
                </c:pt>
                <c:pt idx="2080">
                  <c:v>13.288874264151</c:v>
                </c:pt>
                <c:pt idx="2081">
                  <c:v>10.181811363698801</c:v>
                </c:pt>
                <c:pt idx="2082">
                  <c:v>9.5477783940276701</c:v>
                </c:pt>
                <c:pt idx="2083">
                  <c:v>11.7642202495701</c:v>
                </c:pt>
                <c:pt idx="2084">
                  <c:v>13.3838195250254</c:v>
                </c:pt>
                <c:pt idx="2085">
                  <c:v>12.513278633115901</c:v>
                </c:pt>
                <c:pt idx="2086">
                  <c:v>11.2530440065827</c:v>
                </c:pt>
                <c:pt idx="2087">
                  <c:v>9.2886272619121808</c:v>
                </c:pt>
                <c:pt idx="2088">
                  <c:v>11.1122807199443</c:v>
                </c:pt>
                <c:pt idx="2089">
                  <c:v>14.099330706557501</c:v>
                </c:pt>
                <c:pt idx="2090">
                  <c:v>16.200515073698298</c:v>
                </c:pt>
                <c:pt idx="2091">
                  <c:v>15.689242203220401</c:v>
                </c:pt>
                <c:pt idx="2092">
                  <c:v>14.032121293285</c:v>
                </c:pt>
                <c:pt idx="2093">
                  <c:v>11.7179853992997</c:v>
                </c:pt>
                <c:pt idx="2094">
                  <c:v>13.539131505063001</c:v>
                </c:pt>
                <c:pt idx="2095">
                  <c:v>13.0430007702005</c:v>
                </c:pt>
                <c:pt idx="2096">
                  <c:v>11.922662388900701</c:v>
                </c:pt>
                <c:pt idx="2097">
                  <c:v>12.1980048539056</c:v>
                </c:pt>
                <c:pt idx="2098">
                  <c:v>13.3128734943797</c:v>
                </c:pt>
                <c:pt idx="2099">
                  <c:v>15.154679528587099</c:v>
                </c:pt>
                <c:pt idx="2100">
                  <c:v>11.690988036384001</c:v>
                </c:pt>
                <c:pt idx="2101">
                  <c:v>14.157644335955901</c:v>
                </c:pt>
                <c:pt idx="2102">
                  <c:v>12.060671203364</c:v>
                </c:pt>
                <c:pt idx="2103">
                  <c:v>12.044393495328</c:v>
                </c:pt>
                <c:pt idx="2104">
                  <c:v>13.8808644932239</c:v>
                </c:pt>
                <c:pt idx="2105">
                  <c:v>14.879785172955801</c:v>
                </c:pt>
                <c:pt idx="2106">
                  <c:v>10.9149362517405</c:v>
                </c:pt>
                <c:pt idx="2107">
                  <c:v>11.2034967822079</c:v>
                </c:pt>
                <c:pt idx="2108">
                  <c:v>10.033372958807099</c:v>
                </c:pt>
                <c:pt idx="2109">
                  <c:v>15.5358287207485</c:v>
                </c:pt>
                <c:pt idx="2110">
                  <c:v>12.7622756853173</c:v>
                </c:pt>
                <c:pt idx="2111">
                  <c:v>13.698556498829999</c:v>
                </c:pt>
                <c:pt idx="2112">
                  <c:v>11.559880368430999</c:v>
                </c:pt>
                <c:pt idx="2113">
                  <c:v>11.2994625634957</c:v>
                </c:pt>
                <c:pt idx="2114">
                  <c:v>12.7559593016696</c:v>
                </c:pt>
                <c:pt idx="2115">
                  <c:v>13.435040333273299</c:v>
                </c:pt>
                <c:pt idx="2116">
                  <c:v>12.9814828664591</c:v>
                </c:pt>
                <c:pt idx="2117">
                  <c:v>14.1754699682648</c:v>
                </c:pt>
                <c:pt idx="2118">
                  <c:v>13.6733002762483</c:v>
                </c:pt>
                <c:pt idx="2119">
                  <c:v>12.316597826610501</c:v>
                </c:pt>
                <c:pt idx="2120">
                  <c:v>10.0701129500305</c:v>
                </c:pt>
                <c:pt idx="2121">
                  <c:v>12.0781904647862</c:v>
                </c:pt>
                <c:pt idx="2122">
                  <c:v>11.602368204465099</c:v>
                </c:pt>
                <c:pt idx="2123">
                  <c:v>13.774028852355</c:v>
                </c:pt>
                <c:pt idx="2124">
                  <c:v>9.76832162986444</c:v>
                </c:pt>
                <c:pt idx="2125">
                  <c:v>13.848880911686701</c:v>
                </c:pt>
                <c:pt idx="2126">
                  <c:v>12.6723516971248</c:v>
                </c:pt>
                <c:pt idx="2127">
                  <c:v>12.009625071247401</c:v>
                </c:pt>
                <c:pt idx="2128">
                  <c:v>13.525143787716599</c:v>
                </c:pt>
                <c:pt idx="2129">
                  <c:v>14.598096280731699</c:v>
                </c:pt>
                <c:pt idx="2130">
                  <c:v>11.122991444549699</c:v>
                </c:pt>
                <c:pt idx="2131">
                  <c:v>12.684278101191801</c:v>
                </c:pt>
                <c:pt idx="2132">
                  <c:v>12.6211779549377</c:v>
                </c:pt>
                <c:pt idx="2133">
                  <c:v>12.407176382865501</c:v>
                </c:pt>
                <c:pt idx="2134">
                  <c:v>10.259769814549101</c:v>
                </c:pt>
                <c:pt idx="2135">
                  <c:v>9.1460116583337392</c:v>
                </c:pt>
                <c:pt idx="2136">
                  <c:v>14.3854691037052</c:v>
                </c:pt>
                <c:pt idx="2137">
                  <c:v>11.919433038646099</c:v>
                </c:pt>
                <c:pt idx="2138">
                  <c:v>12.210764188508</c:v>
                </c:pt>
                <c:pt idx="2139">
                  <c:v>11.6105628692767</c:v>
                </c:pt>
                <c:pt idx="2140">
                  <c:v>11.3918479594278</c:v>
                </c:pt>
                <c:pt idx="2141">
                  <c:v>8.9321163291468597</c:v>
                </c:pt>
                <c:pt idx="2142">
                  <c:v>12.4191599901619</c:v>
                </c:pt>
                <c:pt idx="2143">
                  <c:v>13.4133764410668</c:v>
                </c:pt>
                <c:pt idx="2144">
                  <c:v>14.004315491926</c:v>
                </c:pt>
                <c:pt idx="2145">
                  <c:v>12.1156523018371</c:v>
                </c:pt>
                <c:pt idx="2146">
                  <c:v>12.404639134781201</c:v>
                </c:pt>
                <c:pt idx="2147">
                  <c:v>11.523278404751</c:v>
                </c:pt>
                <c:pt idx="2148">
                  <c:v>11.952951527710299</c:v>
                </c:pt>
                <c:pt idx="2149">
                  <c:v>13.073673783983599</c:v>
                </c:pt>
                <c:pt idx="2150">
                  <c:v>14.014776656818601</c:v>
                </c:pt>
                <c:pt idx="2151">
                  <c:v>13.873808814829699</c:v>
                </c:pt>
                <c:pt idx="2152">
                  <c:v>10.688185670209799</c:v>
                </c:pt>
                <c:pt idx="2153">
                  <c:v>15.8527300865989</c:v>
                </c:pt>
                <c:pt idx="2154">
                  <c:v>13.831507624155799</c:v>
                </c:pt>
                <c:pt idx="2155">
                  <c:v>13.485767432954701</c:v>
                </c:pt>
                <c:pt idx="2156">
                  <c:v>12.3148264773693</c:v>
                </c:pt>
                <c:pt idx="2157">
                  <c:v>9.7026804657569095</c:v>
                </c:pt>
                <c:pt idx="2158">
                  <c:v>14.1429380837334</c:v>
                </c:pt>
                <c:pt idx="2159">
                  <c:v>10.6080315590509</c:v>
                </c:pt>
                <c:pt idx="2160">
                  <c:v>10.732195400804301</c:v>
                </c:pt>
                <c:pt idx="2161">
                  <c:v>13.042681346249299</c:v>
                </c:pt>
                <c:pt idx="2162">
                  <c:v>14.513750579357399</c:v>
                </c:pt>
                <c:pt idx="2163">
                  <c:v>13.0778054313017</c:v>
                </c:pt>
                <c:pt idx="2164">
                  <c:v>13.504941779109499</c:v>
                </c:pt>
                <c:pt idx="2165">
                  <c:v>10.7656305610072</c:v>
                </c:pt>
                <c:pt idx="2166">
                  <c:v>12.400422796077001</c:v>
                </c:pt>
                <c:pt idx="2167">
                  <c:v>14.021240671994001</c:v>
                </c:pt>
                <c:pt idx="2168">
                  <c:v>11.626806596082099</c:v>
                </c:pt>
                <c:pt idx="2169">
                  <c:v>13.700899731304601</c:v>
                </c:pt>
                <c:pt idx="2170">
                  <c:v>13.523711410585101</c:v>
                </c:pt>
                <c:pt idx="2171">
                  <c:v>14.027771867235201</c:v>
                </c:pt>
                <c:pt idx="2172">
                  <c:v>15.5789132424486</c:v>
                </c:pt>
                <c:pt idx="2173">
                  <c:v>12.607665716799699</c:v>
                </c:pt>
                <c:pt idx="2174">
                  <c:v>10.8003259232304</c:v>
                </c:pt>
                <c:pt idx="2175">
                  <c:v>12.794557863583499</c:v>
                </c:pt>
                <c:pt idx="2176">
                  <c:v>15.125380244604999</c:v>
                </c:pt>
                <c:pt idx="2177">
                  <c:v>10.0480361161075</c:v>
                </c:pt>
                <c:pt idx="2178">
                  <c:v>12.7778059946372</c:v>
                </c:pt>
                <c:pt idx="2179">
                  <c:v>9.89642820844856</c:v>
                </c:pt>
                <c:pt idx="2180">
                  <c:v>11.175756101040699</c:v>
                </c:pt>
                <c:pt idx="2181">
                  <c:v>12.0962855395862</c:v>
                </c:pt>
                <c:pt idx="2182">
                  <c:v>13.3069076678947</c:v>
                </c:pt>
                <c:pt idx="2183">
                  <c:v>11.5857839040094</c:v>
                </c:pt>
                <c:pt idx="2184">
                  <c:v>11.448263755317701</c:v>
                </c:pt>
                <c:pt idx="2185">
                  <c:v>12.982219925567</c:v>
                </c:pt>
                <c:pt idx="2186">
                  <c:v>10.9625552273497</c:v>
                </c:pt>
                <c:pt idx="2187">
                  <c:v>13.3377711137346</c:v>
                </c:pt>
                <c:pt idx="2188">
                  <c:v>10.6878921667335</c:v>
                </c:pt>
                <c:pt idx="2189">
                  <c:v>10.219984997846799</c:v>
                </c:pt>
                <c:pt idx="2190">
                  <c:v>13.9516335556246</c:v>
                </c:pt>
                <c:pt idx="2191">
                  <c:v>12.896393347514801</c:v>
                </c:pt>
                <c:pt idx="2192">
                  <c:v>12.480060562429101</c:v>
                </c:pt>
                <c:pt idx="2193">
                  <c:v>11.5339371894427</c:v>
                </c:pt>
                <c:pt idx="2194">
                  <c:v>12.5765443589853</c:v>
                </c:pt>
                <c:pt idx="2195">
                  <c:v>13.8132571636978</c:v>
                </c:pt>
                <c:pt idx="2196">
                  <c:v>13.424131349240101</c:v>
                </c:pt>
                <c:pt idx="2197">
                  <c:v>11.0758890156792</c:v>
                </c:pt>
                <c:pt idx="2198">
                  <c:v>13.5327108142346</c:v>
                </c:pt>
                <c:pt idx="2199">
                  <c:v>11.0033324719271</c:v>
                </c:pt>
                <c:pt idx="2200">
                  <c:v>14.307354095488099</c:v>
                </c:pt>
                <c:pt idx="2201">
                  <c:v>13.785864763503801</c:v>
                </c:pt>
                <c:pt idx="2202">
                  <c:v>12.0490423094462</c:v>
                </c:pt>
                <c:pt idx="2203">
                  <c:v>9.1333158847760298</c:v>
                </c:pt>
                <c:pt idx="2204">
                  <c:v>11.8506174479917</c:v>
                </c:pt>
                <c:pt idx="2205">
                  <c:v>15.6252133876207</c:v>
                </c:pt>
                <c:pt idx="2206">
                  <c:v>13.652158903218901</c:v>
                </c:pt>
                <c:pt idx="2207">
                  <c:v>11.0601086255319</c:v>
                </c:pt>
                <c:pt idx="2208">
                  <c:v>10.9258701022554</c:v>
                </c:pt>
                <c:pt idx="2209">
                  <c:v>10.994741208553201</c:v>
                </c:pt>
                <c:pt idx="2210">
                  <c:v>12.0646379877449</c:v>
                </c:pt>
                <c:pt idx="2211">
                  <c:v>13.2379557676677</c:v>
                </c:pt>
                <c:pt idx="2212">
                  <c:v>11.903167672229999</c:v>
                </c:pt>
                <c:pt idx="2213">
                  <c:v>10.385726199651</c:v>
                </c:pt>
                <c:pt idx="2214">
                  <c:v>9.1268334896688597</c:v>
                </c:pt>
                <c:pt idx="2215">
                  <c:v>13.7829897656335</c:v>
                </c:pt>
                <c:pt idx="2216">
                  <c:v>11.7455121237816</c:v>
                </c:pt>
                <c:pt idx="2217">
                  <c:v>10.5589940011265</c:v>
                </c:pt>
                <c:pt idx="2218">
                  <c:v>12.9171748482225</c:v>
                </c:pt>
                <c:pt idx="2219">
                  <c:v>12.8574312772617</c:v>
                </c:pt>
                <c:pt idx="2220">
                  <c:v>13.2155892089307</c:v>
                </c:pt>
                <c:pt idx="2221">
                  <c:v>12.633657116910999</c:v>
                </c:pt>
                <c:pt idx="2222">
                  <c:v>12.621951007666899</c:v>
                </c:pt>
                <c:pt idx="2223">
                  <c:v>12.302809626347599</c:v>
                </c:pt>
                <c:pt idx="2224">
                  <c:v>10.205628937311401</c:v>
                </c:pt>
                <c:pt idx="2225">
                  <c:v>11.4454382747727</c:v>
                </c:pt>
                <c:pt idx="2226">
                  <c:v>9.8948087079419995</c:v>
                </c:pt>
                <c:pt idx="2227">
                  <c:v>13.4978953853302</c:v>
                </c:pt>
                <c:pt idx="2228">
                  <c:v>15.0640947547202</c:v>
                </c:pt>
                <c:pt idx="2229">
                  <c:v>13.3917625119375</c:v>
                </c:pt>
                <c:pt idx="2230">
                  <c:v>11.8442988715067</c:v>
                </c:pt>
                <c:pt idx="2231">
                  <c:v>13.365666583757401</c:v>
                </c:pt>
                <c:pt idx="2232">
                  <c:v>11.689139809853399</c:v>
                </c:pt>
                <c:pt idx="2233">
                  <c:v>10.257693148527499</c:v>
                </c:pt>
                <c:pt idx="2234">
                  <c:v>12.8536804132647</c:v>
                </c:pt>
                <c:pt idx="2235">
                  <c:v>12.3078332172245</c:v>
                </c:pt>
                <c:pt idx="2236">
                  <c:v>13.2080667094025</c:v>
                </c:pt>
                <c:pt idx="2237">
                  <c:v>16.6867439060854</c:v>
                </c:pt>
                <c:pt idx="2238">
                  <c:v>12.5786176151892</c:v>
                </c:pt>
                <c:pt idx="2239">
                  <c:v>14.7489200485381</c:v>
                </c:pt>
                <c:pt idx="2240">
                  <c:v>14.255016041868799</c:v>
                </c:pt>
                <c:pt idx="2241">
                  <c:v>10.1538963565134</c:v>
                </c:pt>
                <c:pt idx="2242">
                  <c:v>13.8665586263071</c:v>
                </c:pt>
                <c:pt idx="2243">
                  <c:v>11.105850538655099</c:v>
                </c:pt>
                <c:pt idx="2244">
                  <c:v>11.9041594491175</c:v>
                </c:pt>
                <c:pt idx="2245">
                  <c:v>14.5328816876518</c:v>
                </c:pt>
                <c:pt idx="2246">
                  <c:v>8.7833371511305405</c:v>
                </c:pt>
                <c:pt idx="2247">
                  <c:v>13.925229635864399</c:v>
                </c:pt>
                <c:pt idx="2248">
                  <c:v>10.9500110056408</c:v>
                </c:pt>
                <c:pt idx="2249">
                  <c:v>13.9346119513589</c:v>
                </c:pt>
                <c:pt idx="2250">
                  <c:v>11.648000943055299</c:v>
                </c:pt>
                <c:pt idx="2251">
                  <c:v>10.916036650156499</c:v>
                </c:pt>
                <c:pt idx="2252">
                  <c:v>12.7582186373659</c:v>
                </c:pt>
                <c:pt idx="2253">
                  <c:v>14.924843966165399</c:v>
                </c:pt>
                <c:pt idx="2254">
                  <c:v>12.2347495931474</c:v>
                </c:pt>
                <c:pt idx="2255">
                  <c:v>12.176577985953401</c:v>
                </c:pt>
                <c:pt idx="2256">
                  <c:v>15.651835587852601</c:v>
                </c:pt>
                <c:pt idx="2257">
                  <c:v>15.09304119373</c:v>
                </c:pt>
                <c:pt idx="2258">
                  <c:v>15.2246945022498</c:v>
                </c:pt>
                <c:pt idx="2259">
                  <c:v>14.555971163152099</c:v>
                </c:pt>
                <c:pt idx="2260">
                  <c:v>12.1421175885741</c:v>
                </c:pt>
                <c:pt idx="2261">
                  <c:v>13.2224107099858</c:v>
                </c:pt>
                <c:pt idx="2262">
                  <c:v>15.5870624785793</c:v>
                </c:pt>
                <c:pt idx="2263">
                  <c:v>15.750390034132201</c:v>
                </c:pt>
                <c:pt idx="2264">
                  <c:v>15.0374215019751</c:v>
                </c:pt>
                <c:pt idx="2265">
                  <c:v>13.245449475517299</c:v>
                </c:pt>
                <c:pt idx="2266">
                  <c:v>12.8862750040014</c:v>
                </c:pt>
                <c:pt idx="2267">
                  <c:v>12.751439596975599</c:v>
                </c:pt>
                <c:pt idx="2268">
                  <c:v>16.650324061039999</c:v>
                </c:pt>
                <c:pt idx="2269">
                  <c:v>13.3946008774855</c:v>
                </c:pt>
                <c:pt idx="2270">
                  <c:v>13.057137884620699</c:v>
                </c:pt>
                <c:pt idx="2271">
                  <c:v>11.9861533645213</c:v>
                </c:pt>
                <c:pt idx="2272">
                  <c:v>11.9469709676499</c:v>
                </c:pt>
                <c:pt idx="2273">
                  <c:v>10.6513775939379</c:v>
                </c:pt>
                <c:pt idx="2274">
                  <c:v>12.9032860172436</c:v>
                </c:pt>
                <c:pt idx="2275">
                  <c:v>14.4642986108729</c:v>
                </c:pt>
                <c:pt idx="2276">
                  <c:v>9.9920473964625902</c:v>
                </c:pt>
                <c:pt idx="2277">
                  <c:v>9.4664045367913907</c:v>
                </c:pt>
                <c:pt idx="2278">
                  <c:v>10.475442697238</c:v>
                </c:pt>
                <c:pt idx="2279">
                  <c:v>13.9474088125625</c:v>
                </c:pt>
                <c:pt idx="2280">
                  <c:v>11.9785605522718</c:v>
                </c:pt>
                <c:pt idx="2281">
                  <c:v>14.805258155876</c:v>
                </c:pt>
                <c:pt idx="2282">
                  <c:v>13.6218236082319</c:v>
                </c:pt>
                <c:pt idx="2283">
                  <c:v>11.6805790414681</c:v>
                </c:pt>
                <c:pt idx="2284">
                  <c:v>8.2221538972343406</c:v>
                </c:pt>
                <c:pt idx="2285">
                  <c:v>15.482503687728901</c:v>
                </c:pt>
                <c:pt idx="2286">
                  <c:v>12.4770610719138</c:v>
                </c:pt>
                <c:pt idx="2287">
                  <c:v>15.8135432398456</c:v>
                </c:pt>
                <c:pt idx="2288">
                  <c:v>13.710844637261101</c:v>
                </c:pt>
                <c:pt idx="2289">
                  <c:v>14.637574905563699</c:v>
                </c:pt>
                <c:pt idx="2290">
                  <c:v>16.344102442042299</c:v>
                </c:pt>
                <c:pt idx="2291">
                  <c:v>13.508751318325601</c:v>
                </c:pt>
                <c:pt idx="2292">
                  <c:v>9.2982167628946293</c:v>
                </c:pt>
                <c:pt idx="2293">
                  <c:v>13.1749187695056</c:v>
                </c:pt>
                <c:pt idx="2294">
                  <c:v>13.1799394633834</c:v>
                </c:pt>
                <c:pt idx="2295">
                  <c:v>11.8585153961491</c:v>
                </c:pt>
                <c:pt idx="2296">
                  <c:v>11.6962391364194</c:v>
                </c:pt>
                <c:pt idx="2297">
                  <c:v>12.4939929436316</c:v>
                </c:pt>
                <c:pt idx="2298">
                  <c:v>18.306228206332801</c:v>
                </c:pt>
                <c:pt idx="2299">
                  <c:v>13.0403524663831</c:v>
                </c:pt>
                <c:pt idx="2300">
                  <c:v>12.078027557159499</c:v>
                </c:pt>
                <c:pt idx="2301">
                  <c:v>13.927649685092399</c:v>
                </c:pt>
                <c:pt idx="2302">
                  <c:v>14.115461542843301</c:v>
                </c:pt>
                <c:pt idx="2303">
                  <c:v>12.2026871927704</c:v>
                </c:pt>
                <c:pt idx="2304">
                  <c:v>8.4018216558607595</c:v>
                </c:pt>
                <c:pt idx="2305">
                  <c:v>14.009743808608899</c:v>
                </c:pt>
                <c:pt idx="2306">
                  <c:v>11.087728495969699</c:v>
                </c:pt>
                <c:pt idx="2307">
                  <c:v>12.0364777126319</c:v>
                </c:pt>
                <c:pt idx="2308">
                  <c:v>14.240300089042099</c:v>
                </c:pt>
                <c:pt idx="2309">
                  <c:v>12.829484102986401</c:v>
                </c:pt>
                <c:pt idx="2310">
                  <c:v>13.2493502626414</c:v>
                </c:pt>
                <c:pt idx="2311">
                  <c:v>10.791936954091</c:v>
                </c:pt>
                <c:pt idx="2312">
                  <c:v>10.4166631886186</c:v>
                </c:pt>
                <c:pt idx="2313">
                  <c:v>11.8306826210131</c:v>
                </c:pt>
                <c:pt idx="2314">
                  <c:v>11.4019287197432</c:v>
                </c:pt>
                <c:pt idx="2315">
                  <c:v>11.9913149340284</c:v>
                </c:pt>
                <c:pt idx="2316">
                  <c:v>11.104989395581701</c:v>
                </c:pt>
                <c:pt idx="2317">
                  <c:v>9.4656387057285798</c:v>
                </c:pt>
                <c:pt idx="2318">
                  <c:v>12.8759481684174</c:v>
                </c:pt>
                <c:pt idx="2319">
                  <c:v>12.096624679088199</c:v>
                </c:pt>
                <c:pt idx="2320">
                  <c:v>13.5334623451841</c:v>
                </c:pt>
                <c:pt idx="2321">
                  <c:v>10.710548140857099</c:v>
                </c:pt>
                <c:pt idx="2322">
                  <c:v>9.8097744026187499</c:v>
                </c:pt>
                <c:pt idx="2323">
                  <c:v>12.1525435772549</c:v>
                </c:pt>
                <c:pt idx="2324">
                  <c:v>13.452436804680501</c:v>
                </c:pt>
                <c:pt idx="2325">
                  <c:v>12.653276185603101</c:v>
                </c:pt>
                <c:pt idx="2326">
                  <c:v>10.3900955263725</c:v>
                </c:pt>
                <c:pt idx="2327">
                  <c:v>12.197239392423</c:v>
                </c:pt>
                <c:pt idx="2328">
                  <c:v>12.4063667203375</c:v>
                </c:pt>
                <c:pt idx="2329">
                  <c:v>14.647533950113299</c:v>
                </c:pt>
                <c:pt idx="2330">
                  <c:v>14.2636671021986</c:v>
                </c:pt>
                <c:pt idx="2331">
                  <c:v>12.798786490241399</c:v>
                </c:pt>
                <c:pt idx="2332">
                  <c:v>12.5154909276228</c:v>
                </c:pt>
                <c:pt idx="2333">
                  <c:v>14.5922124269817</c:v>
                </c:pt>
                <c:pt idx="2334">
                  <c:v>11.311333726864101</c:v>
                </c:pt>
                <c:pt idx="2335">
                  <c:v>9.6622313869095606</c:v>
                </c:pt>
                <c:pt idx="2336">
                  <c:v>12.3379837332131</c:v>
                </c:pt>
                <c:pt idx="2337">
                  <c:v>13.8375052751986</c:v>
                </c:pt>
                <c:pt idx="2338">
                  <c:v>9.7447732263039804</c:v>
                </c:pt>
                <c:pt idx="2339">
                  <c:v>14.427294675120701</c:v>
                </c:pt>
                <c:pt idx="2340">
                  <c:v>11.6632367218283</c:v>
                </c:pt>
                <c:pt idx="2341">
                  <c:v>11.1873828069909</c:v>
                </c:pt>
                <c:pt idx="2342">
                  <c:v>12.0051936614738</c:v>
                </c:pt>
                <c:pt idx="2343">
                  <c:v>11.964848731581901</c:v>
                </c:pt>
                <c:pt idx="2344">
                  <c:v>11.132611153468799</c:v>
                </c:pt>
                <c:pt idx="2345">
                  <c:v>10.6426433548978</c:v>
                </c:pt>
                <c:pt idx="2346">
                  <c:v>14.9659689217251</c:v>
                </c:pt>
                <c:pt idx="2347">
                  <c:v>12.4711364153652</c:v>
                </c:pt>
                <c:pt idx="2348">
                  <c:v>12.621595070889599</c:v>
                </c:pt>
                <c:pt idx="2349">
                  <c:v>13.4353056058072</c:v>
                </c:pt>
                <c:pt idx="2350">
                  <c:v>10.8317765540829</c:v>
                </c:pt>
                <c:pt idx="2351">
                  <c:v>7.2214936207004801</c:v>
                </c:pt>
                <c:pt idx="2352">
                  <c:v>9.6889317661457302</c:v>
                </c:pt>
                <c:pt idx="2353">
                  <c:v>10.948433020984799</c:v>
                </c:pt>
                <c:pt idx="2354">
                  <c:v>11.751954308824899</c:v>
                </c:pt>
                <c:pt idx="2355">
                  <c:v>11.2966052388749</c:v>
                </c:pt>
                <c:pt idx="2356">
                  <c:v>13.8537920668129</c:v>
                </c:pt>
                <c:pt idx="2357">
                  <c:v>12.470477512198499</c:v>
                </c:pt>
                <c:pt idx="2358">
                  <c:v>11.4867580248238</c:v>
                </c:pt>
                <c:pt idx="2359">
                  <c:v>9.2842064255010204</c:v>
                </c:pt>
                <c:pt idx="2360">
                  <c:v>13.0459295700776</c:v>
                </c:pt>
                <c:pt idx="2361">
                  <c:v>9.83001332352144</c:v>
                </c:pt>
                <c:pt idx="2362">
                  <c:v>11.6390093968707</c:v>
                </c:pt>
                <c:pt idx="2363">
                  <c:v>10.721692756698101</c:v>
                </c:pt>
                <c:pt idx="2364">
                  <c:v>15.526954715088101</c:v>
                </c:pt>
                <c:pt idx="2365">
                  <c:v>14.4672533850674</c:v>
                </c:pt>
                <c:pt idx="2366">
                  <c:v>10.118003501723001</c:v>
                </c:pt>
                <c:pt idx="2367">
                  <c:v>12.973139679572601</c:v>
                </c:pt>
                <c:pt idx="2368">
                  <c:v>15.1365742175902</c:v>
                </c:pt>
                <c:pt idx="2369">
                  <c:v>13.699224159441901</c:v>
                </c:pt>
                <c:pt idx="2370">
                  <c:v>14.8287793398092</c:v>
                </c:pt>
                <c:pt idx="2371">
                  <c:v>11.29203876753</c:v>
                </c:pt>
                <c:pt idx="2372">
                  <c:v>10.8467655151961</c:v>
                </c:pt>
                <c:pt idx="2373">
                  <c:v>13.0534349877361</c:v>
                </c:pt>
                <c:pt idx="2374">
                  <c:v>11.588762168801599</c:v>
                </c:pt>
                <c:pt idx="2375">
                  <c:v>15.5687241483813</c:v>
                </c:pt>
                <c:pt idx="2376">
                  <c:v>13.8818121573248</c:v>
                </c:pt>
                <c:pt idx="2377">
                  <c:v>10.6220166774901</c:v>
                </c:pt>
                <c:pt idx="2378">
                  <c:v>13.3916841352661</c:v>
                </c:pt>
                <c:pt idx="2379">
                  <c:v>11.9554420575191</c:v>
                </c:pt>
                <c:pt idx="2380">
                  <c:v>12.230903680215301</c:v>
                </c:pt>
                <c:pt idx="2381">
                  <c:v>11.605233175989101</c:v>
                </c:pt>
                <c:pt idx="2382">
                  <c:v>15.378221650884001</c:v>
                </c:pt>
                <c:pt idx="2383">
                  <c:v>10.967100545038701</c:v>
                </c:pt>
                <c:pt idx="2384">
                  <c:v>9.2654336439432505</c:v>
                </c:pt>
                <c:pt idx="2385">
                  <c:v>11.714281113455501</c:v>
                </c:pt>
                <c:pt idx="2386">
                  <c:v>11.3858384783957</c:v>
                </c:pt>
                <c:pt idx="2387">
                  <c:v>10.9375639790695</c:v>
                </c:pt>
                <c:pt idx="2388">
                  <c:v>15.291284853072799</c:v>
                </c:pt>
                <c:pt idx="2389">
                  <c:v>9.8666727110099792</c:v>
                </c:pt>
                <c:pt idx="2390">
                  <c:v>9.0363105159390802</c:v>
                </c:pt>
                <c:pt idx="2391">
                  <c:v>17.1602847556216</c:v>
                </c:pt>
                <c:pt idx="2392">
                  <c:v>11.0231211716871</c:v>
                </c:pt>
                <c:pt idx="2393">
                  <c:v>12.446478583164399</c:v>
                </c:pt>
                <c:pt idx="2394">
                  <c:v>12.0522986016723</c:v>
                </c:pt>
                <c:pt idx="2395">
                  <c:v>13.844164287977801</c:v>
                </c:pt>
                <c:pt idx="2396">
                  <c:v>14.522052091832499</c:v>
                </c:pt>
                <c:pt idx="2397">
                  <c:v>15.8447493112772</c:v>
                </c:pt>
                <c:pt idx="2398">
                  <c:v>13.632613888458501</c:v>
                </c:pt>
                <c:pt idx="2399">
                  <c:v>14.1271905060087</c:v>
                </c:pt>
                <c:pt idx="2400">
                  <c:v>13.5516649447882</c:v>
                </c:pt>
                <c:pt idx="2401">
                  <c:v>13.141579381056999</c:v>
                </c:pt>
                <c:pt idx="2402">
                  <c:v>10.4907943957634</c:v>
                </c:pt>
                <c:pt idx="2403">
                  <c:v>11.482773430781799</c:v>
                </c:pt>
                <c:pt idx="2404">
                  <c:v>15.074038761359899</c:v>
                </c:pt>
                <c:pt idx="2405">
                  <c:v>11.6579845628398</c:v>
                </c:pt>
                <c:pt idx="2406">
                  <c:v>14.0664248826894</c:v>
                </c:pt>
                <c:pt idx="2407">
                  <c:v>11.710278607567799</c:v>
                </c:pt>
                <c:pt idx="2408">
                  <c:v>11.5195875098623</c:v>
                </c:pt>
                <c:pt idx="2409">
                  <c:v>13.5575838503231</c:v>
                </c:pt>
                <c:pt idx="2410">
                  <c:v>9.6722996618306407</c:v>
                </c:pt>
                <c:pt idx="2411">
                  <c:v>11.3246415445485</c:v>
                </c:pt>
                <c:pt idx="2412">
                  <c:v>10.0332671460037</c:v>
                </c:pt>
                <c:pt idx="2413">
                  <c:v>9.7815399732804291</c:v>
                </c:pt>
                <c:pt idx="2414">
                  <c:v>9.4121521210440307</c:v>
                </c:pt>
                <c:pt idx="2415">
                  <c:v>12.651043582578399</c:v>
                </c:pt>
                <c:pt idx="2416">
                  <c:v>12.5731870092775</c:v>
                </c:pt>
                <c:pt idx="2417">
                  <c:v>12.5880677346267</c:v>
                </c:pt>
                <c:pt idx="2418">
                  <c:v>14.371102204480399</c:v>
                </c:pt>
                <c:pt idx="2419">
                  <c:v>12.026809164245</c:v>
                </c:pt>
                <c:pt idx="2420">
                  <c:v>12.583288610781601</c:v>
                </c:pt>
                <c:pt idx="2421">
                  <c:v>11.4499065027209</c:v>
                </c:pt>
                <c:pt idx="2422">
                  <c:v>14.0558412379978</c:v>
                </c:pt>
                <c:pt idx="2423">
                  <c:v>12.712747470651101</c:v>
                </c:pt>
                <c:pt idx="2424">
                  <c:v>12.739335899486001</c:v>
                </c:pt>
                <c:pt idx="2425">
                  <c:v>11.7835944062662</c:v>
                </c:pt>
                <c:pt idx="2426">
                  <c:v>10.489766515037701</c:v>
                </c:pt>
                <c:pt idx="2427">
                  <c:v>11.631913592807299</c:v>
                </c:pt>
                <c:pt idx="2428">
                  <c:v>12.812564839296799</c:v>
                </c:pt>
                <c:pt idx="2429">
                  <c:v>11.745364600434</c:v>
                </c:pt>
                <c:pt idx="2430">
                  <c:v>12.205678405032501</c:v>
                </c:pt>
                <c:pt idx="2431">
                  <c:v>12.2277095804371</c:v>
                </c:pt>
                <c:pt idx="2432">
                  <c:v>14.9686187711981</c:v>
                </c:pt>
                <c:pt idx="2433">
                  <c:v>10.6875540890978</c:v>
                </c:pt>
                <c:pt idx="2434">
                  <c:v>11.277941029946399</c:v>
                </c:pt>
                <c:pt idx="2435">
                  <c:v>15.035873921032699</c:v>
                </c:pt>
                <c:pt idx="2436">
                  <c:v>12.594318617480001</c:v>
                </c:pt>
                <c:pt idx="2437">
                  <c:v>12.290814362879001</c:v>
                </c:pt>
                <c:pt idx="2438">
                  <c:v>14.449969176042201</c:v>
                </c:pt>
                <c:pt idx="2439">
                  <c:v>11.927568984315499</c:v>
                </c:pt>
                <c:pt idx="2440">
                  <c:v>13.7369815701287</c:v>
                </c:pt>
                <c:pt idx="2441">
                  <c:v>12.056113533380501</c:v>
                </c:pt>
                <c:pt idx="2442">
                  <c:v>11.220330683765299</c:v>
                </c:pt>
                <c:pt idx="2443">
                  <c:v>15.312091684962899</c:v>
                </c:pt>
                <c:pt idx="2444">
                  <c:v>9.4073058308503299</c:v>
                </c:pt>
                <c:pt idx="2445">
                  <c:v>12.4155534292883</c:v>
                </c:pt>
                <c:pt idx="2446">
                  <c:v>11.955448386149801</c:v>
                </c:pt>
                <c:pt idx="2447">
                  <c:v>12.5791666691015</c:v>
                </c:pt>
                <c:pt idx="2448">
                  <c:v>11.7316776663328</c:v>
                </c:pt>
                <c:pt idx="2449">
                  <c:v>11.775698262645699</c:v>
                </c:pt>
                <c:pt idx="2450">
                  <c:v>10.368585107573001</c:v>
                </c:pt>
                <c:pt idx="2451">
                  <c:v>8.87236898124333</c:v>
                </c:pt>
                <c:pt idx="2452">
                  <c:v>15.031079455179199</c:v>
                </c:pt>
                <c:pt idx="2453">
                  <c:v>12.6964549741722</c:v>
                </c:pt>
                <c:pt idx="2454">
                  <c:v>11.983515064597199</c:v>
                </c:pt>
                <c:pt idx="2455">
                  <c:v>12.998799983416699</c:v>
                </c:pt>
                <c:pt idx="2456">
                  <c:v>15.238042974079701</c:v>
                </c:pt>
                <c:pt idx="2457">
                  <c:v>13.097206383529301</c:v>
                </c:pt>
                <c:pt idx="2458">
                  <c:v>14.8407055215593</c:v>
                </c:pt>
                <c:pt idx="2459">
                  <c:v>10.6402031725124</c:v>
                </c:pt>
                <c:pt idx="2460">
                  <c:v>13.451380539313099</c:v>
                </c:pt>
                <c:pt idx="2461">
                  <c:v>12.4544787249683</c:v>
                </c:pt>
                <c:pt idx="2462">
                  <c:v>14.6508550356449</c:v>
                </c:pt>
                <c:pt idx="2463">
                  <c:v>13.375331228290699</c:v>
                </c:pt>
                <c:pt idx="2464">
                  <c:v>11.3276679655955</c:v>
                </c:pt>
                <c:pt idx="2465">
                  <c:v>13.114021242658801</c:v>
                </c:pt>
                <c:pt idx="2466">
                  <c:v>14.0443915764313</c:v>
                </c:pt>
                <c:pt idx="2467">
                  <c:v>13.1686345333472</c:v>
                </c:pt>
                <c:pt idx="2468">
                  <c:v>12.867575893732701</c:v>
                </c:pt>
                <c:pt idx="2469">
                  <c:v>11.219996138878701</c:v>
                </c:pt>
                <c:pt idx="2470">
                  <c:v>12.140285460146901</c:v>
                </c:pt>
                <c:pt idx="2471">
                  <c:v>13.345535486990199</c:v>
                </c:pt>
                <c:pt idx="2472">
                  <c:v>12.4561909884522</c:v>
                </c:pt>
                <c:pt idx="2473">
                  <c:v>11.022751161870501</c:v>
                </c:pt>
                <c:pt idx="2474">
                  <c:v>13.512111701048401</c:v>
                </c:pt>
                <c:pt idx="2475">
                  <c:v>11.7268134262738</c:v>
                </c:pt>
                <c:pt idx="2476">
                  <c:v>14.357025659951899</c:v>
                </c:pt>
                <c:pt idx="2477">
                  <c:v>10.836643011280101</c:v>
                </c:pt>
                <c:pt idx="2478">
                  <c:v>13.831590973208399</c:v>
                </c:pt>
                <c:pt idx="2479">
                  <c:v>12.271019571508599</c:v>
                </c:pt>
                <c:pt idx="2480">
                  <c:v>13.144834505199899</c:v>
                </c:pt>
                <c:pt idx="2481">
                  <c:v>10.785698607051501</c:v>
                </c:pt>
                <c:pt idx="2482">
                  <c:v>8.7949316500422192</c:v>
                </c:pt>
                <c:pt idx="2483">
                  <c:v>13.3850829445841</c:v>
                </c:pt>
                <c:pt idx="2484">
                  <c:v>11.773086750928201</c:v>
                </c:pt>
                <c:pt idx="2485">
                  <c:v>11.611940311869301</c:v>
                </c:pt>
                <c:pt idx="2486">
                  <c:v>15.193841921451</c:v>
                </c:pt>
                <c:pt idx="2487">
                  <c:v>14.7237429960906</c:v>
                </c:pt>
                <c:pt idx="2488">
                  <c:v>11.2157550671194</c:v>
                </c:pt>
                <c:pt idx="2489">
                  <c:v>12.453476359324499</c:v>
                </c:pt>
                <c:pt idx="2490">
                  <c:v>13.923499152406199</c:v>
                </c:pt>
                <c:pt idx="2491">
                  <c:v>10.045039520212301</c:v>
                </c:pt>
                <c:pt idx="2492">
                  <c:v>13.4310054124395</c:v>
                </c:pt>
                <c:pt idx="2493">
                  <c:v>11.145509806753999</c:v>
                </c:pt>
                <c:pt idx="2494">
                  <c:v>12.6370219273619</c:v>
                </c:pt>
                <c:pt idx="2495">
                  <c:v>13.8101325776704</c:v>
                </c:pt>
                <c:pt idx="2496">
                  <c:v>13.0244436601084</c:v>
                </c:pt>
                <c:pt idx="2497">
                  <c:v>13.3817990041514</c:v>
                </c:pt>
                <c:pt idx="2498">
                  <c:v>13.883858711116799</c:v>
                </c:pt>
                <c:pt idx="2499">
                  <c:v>13.042915320725699</c:v>
                </c:pt>
                <c:pt idx="2500">
                  <c:v>13.042358242295</c:v>
                </c:pt>
                <c:pt idx="2501">
                  <c:v>13.622851265332301</c:v>
                </c:pt>
                <c:pt idx="2502">
                  <c:v>13.7597771049456</c:v>
                </c:pt>
                <c:pt idx="2503">
                  <c:v>8.6864376840229198</c:v>
                </c:pt>
                <c:pt idx="2504">
                  <c:v>12.781380057075401</c:v>
                </c:pt>
                <c:pt idx="2505">
                  <c:v>11.741692583351799</c:v>
                </c:pt>
                <c:pt idx="2506">
                  <c:v>13.133000503920799</c:v>
                </c:pt>
                <c:pt idx="2507">
                  <c:v>9.9989804767752499</c:v>
                </c:pt>
                <c:pt idx="2508">
                  <c:v>14.460927974163299</c:v>
                </c:pt>
                <c:pt idx="2509">
                  <c:v>8.6450633347972694</c:v>
                </c:pt>
                <c:pt idx="2510">
                  <c:v>11.6663621188217</c:v>
                </c:pt>
                <c:pt idx="2511">
                  <c:v>14.720850773277</c:v>
                </c:pt>
                <c:pt idx="2512">
                  <c:v>12.6717875868665</c:v>
                </c:pt>
                <c:pt idx="2513">
                  <c:v>10.6508742386146</c:v>
                </c:pt>
                <c:pt idx="2514">
                  <c:v>11.4301391546687</c:v>
                </c:pt>
                <c:pt idx="2515">
                  <c:v>11.1958042551693</c:v>
                </c:pt>
                <c:pt idx="2516">
                  <c:v>15.8223247825127</c:v>
                </c:pt>
                <c:pt idx="2517">
                  <c:v>13.285903679240599</c:v>
                </c:pt>
                <c:pt idx="2518">
                  <c:v>15.2351675591568</c:v>
                </c:pt>
                <c:pt idx="2519">
                  <c:v>9.9656562722274096</c:v>
                </c:pt>
                <c:pt idx="2520">
                  <c:v>9.9188230052114399</c:v>
                </c:pt>
                <c:pt idx="2521">
                  <c:v>13.9373591931387</c:v>
                </c:pt>
                <c:pt idx="2522">
                  <c:v>14.653268033480799</c:v>
                </c:pt>
                <c:pt idx="2523">
                  <c:v>11.177240457408001</c:v>
                </c:pt>
                <c:pt idx="2524">
                  <c:v>12.0576889609265</c:v>
                </c:pt>
                <c:pt idx="2525">
                  <c:v>10.580966330480299</c:v>
                </c:pt>
                <c:pt idx="2526">
                  <c:v>11.160361018704601</c:v>
                </c:pt>
                <c:pt idx="2527">
                  <c:v>14.6084273716213</c:v>
                </c:pt>
                <c:pt idx="2528">
                  <c:v>13.056098897322499</c:v>
                </c:pt>
                <c:pt idx="2529">
                  <c:v>14.5507984129436</c:v>
                </c:pt>
                <c:pt idx="2530">
                  <c:v>12.649703933722099</c:v>
                </c:pt>
                <c:pt idx="2531">
                  <c:v>9.8943869110646592</c:v>
                </c:pt>
                <c:pt idx="2532">
                  <c:v>10.9802066647079</c:v>
                </c:pt>
                <c:pt idx="2533">
                  <c:v>13.568262955406601</c:v>
                </c:pt>
                <c:pt idx="2534">
                  <c:v>12.2823748048206</c:v>
                </c:pt>
                <c:pt idx="2535">
                  <c:v>14.4154345317219</c:v>
                </c:pt>
                <c:pt idx="2536">
                  <c:v>13.532144712389</c:v>
                </c:pt>
                <c:pt idx="2537">
                  <c:v>9.3943260603812302</c:v>
                </c:pt>
                <c:pt idx="2538">
                  <c:v>9.7810811188019304</c:v>
                </c:pt>
                <c:pt idx="2539">
                  <c:v>12.964154080619</c:v>
                </c:pt>
                <c:pt idx="2540">
                  <c:v>13.826266932552</c:v>
                </c:pt>
                <c:pt idx="2541">
                  <c:v>12.758008840797601</c:v>
                </c:pt>
                <c:pt idx="2542">
                  <c:v>12.609929938779599</c:v>
                </c:pt>
                <c:pt idx="2543">
                  <c:v>9.4269213656478801</c:v>
                </c:pt>
                <c:pt idx="2544">
                  <c:v>12.9176688723935</c:v>
                </c:pt>
                <c:pt idx="2545">
                  <c:v>11.6416177859162</c:v>
                </c:pt>
                <c:pt idx="2546">
                  <c:v>13.8866182889859</c:v>
                </c:pt>
                <c:pt idx="2547">
                  <c:v>13.6314637559967</c:v>
                </c:pt>
                <c:pt idx="2548">
                  <c:v>14.789013543649199</c:v>
                </c:pt>
                <c:pt idx="2549">
                  <c:v>15.911729192451199</c:v>
                </c:pt>
                <c:pt idx="2550">
                  <c:v>10.2361300420574</c:v>
                </c:pt>
                <c:pt idx="2551">
                  <c:v>13.0649667515862</c:v>
                </c:pt>
                <c:pt idx="2552">
                  <c:v>12.8099205414393</c:v>
                </c:pt>
                <c:pt idx="2553">
                  <c:v>14.647821776886801</c:v>
                </c:pt>
                <c:pt idx="2554">
                  <c:v>12.2508069344145</c:v>
                </c:pt>
                <c:pt idx="2555">
                  <c:v>13.8951863848941</c:v>
                </c:pt>
                <c:pt idx="2556">
                  <c:v>10.8052444743542</c:v>
                </c:pt>
                <c:pt idx="2557">
                  <c:v>11.847137191350599</c:v>
                </c:pt>
                <c:pt idx="2558">
                  <c:v>12.5066713659911</c:v>
                </c:pt>
                <c:pt idx="2559">
                  <c:v>12.2151427960994</c:v>
                </c:pt>
                <c:pt idx="2560">
                  <c:v>11.1957560822866</c:v>
                </c:pt>
                <c:pt idx="2561">
                  <c:v>14.783589714620099</c:v>
                </c:pt>
                <c:pt idx="2562">
                  <c:v>14.5606543508529</c:v>
                </c:pt>
                <c:pt idx="2563">
                  <c:v>12.418061759983299</c:v>
                </c:pt>
                <c:pt idx="2564">
                  <c:v>14.6148673586359</c:v>
                </c:pt>
                <c:pt idx="2565">
                  <c:v>11.009415484811599</c:v>
                </c:pt>
                <c:pt idx="2566">
                  <c:v>17.813537199507</c:v>
                </c:pt>
                <c:pt idx="2567">
                  <c:v>12.456950893089999</c:v>
                </c:pt>
                <c:pt idx="2568">
                  <c:v>11.0000026938978</c:v>
                </c:pt>
                <c:pt idx="2569">
                  <c:v>11.1643396380864</c:v>
                </c:pt>
                <c:pt idx="2570">
                  <c:v>13.495330812108</c:v>
                </c:pt>
                <c:pt idx="2571">
                  <c:v>13.988992412293801</c:v>
                </c:pt>
                <c:pt idx="2572">
                  <c:v>15.0199148544996</c:v>
                </c:pt>
                <c:pt idx="2573">
                  <c:v>11.086726187882199</c:v>
                </c:pt>
                <c:pt idx="2574">
                  <c:v>9.9584450654523007</c:v>
                </c:pt>
                <c:pt idx="2575">
                  <c:v>14.084886119503301</c:v>
                </c:pt>
                <c:pt idx="2576">
                  <c:v>15.188963145971099</c:v>
                </c:pt>
                <c:pt idx="2577">
                  <c:v>11.721813620013901</c:v>
                </c:pt>
                <c:pt idx="2578">
                  <c:v>10.3369796498403</c:v>
                </c:pt>
                <c:pt idx="2579">
                  <c:v>10.4579916289444</c:v>
                </c:pt>
                <c:pt idx="2580">
                  <c:v>10.3756844150598</c:v>
                </c:pt>
                <c:pt idx="2581">
                  <c:v>10.8948491720629</c:v>
                </c:pt>
                <c:pt idx="2582">
                  <c:v>13.647242792101601</c:v>
                </c:pt>
                <c:pt idx="2583">
                  <c:v>12.9917049589685</c:v>
                </c:pt>
                <c:pt idx="2584">
                  <c:v>11.4578381345965</c:v>
                </c:pt>
                <c:pt idx="2585">
                  <c:v>12.453696680408999</c:v>
                </c:pt>
                <c:pt idx="2586">
                  <c:v>9.6806675225027092</c:v>
                </c:pt>
                <c:pt idx="2587">
                  <c:v>12.8574685688682</c:v>
                </c:pt>
                <c:pt idx="2588">
                  <c:v>13.565831734405499</c:v>
                </c:pt>
                <c:pt idx="2589">
                  <c:v>10.0102657183688</c:v>
                </c:pt>
                <c:pt idx="2590">
                  <c:v>13.401674667798099</c:v>
                </c:pt>
                <c:pt idx="2591">
                  <c:v>12.637133614817399</c:v>
                </c:pt>
                <c:pt idx="2592">
                  <c:v>12.2199305344148</c:v>
                </c:pt>
                <c:pt idx="2593">
                  <c:v>10.684418653440201</c:v>
                </c:pt>
                <c:pt idx="2594">
                  <c:v>8.6585948394930004</c:v>
                </c:pt>
                <c:pt idx="2595">
                  <c:v>9.0360180822588596</c:v>
                </c:pt>
                <c:pt idx="2596">
                  <c:v>12.384187338630401</c:v>
                </c:pt>
                <c:pt idx="2597">
                  <c:v>12.114224782119701</c:v>
                </c:pt>
                <c:pt idx="2598">
                  <c:v>14.3596826574807</c:v>
                </c:pt>
                <c:pt idx="2599">
                  <c:v>12.3804264919216</c:v>
                </c:pt>
                <c:pt idx="2600">
                  <c:v>14.0906765273429</c:v>
                </c:pt>
                <c:pt idx="2601">
                  <c:v>12.1371929625693</c:v>
                </c:pt>
                <c:pt idx="2602">
                  <c:v>10.247139542057401</c:v>
                </c:pt>
                <c:pt idx="2603">
                  <c:v>14.4825754026241</c:v>
                </c:pt>
                <c:pt idx="2604">
                  <c:v>15.9599785686666</c:v>
                </c:pt>
                <c:pt idx="2605">
                  <c:v>13.726696054141</c:v>
                </c:pt>
                <c:pt idx="2606">
                  <c:v>13.5373196382219</c:v>
                </c:pt>
                <c:pt idx="2607">
                  <c:v>12.5418178323969</c:v>
                </c:pt>
                <c:pt idx="2608">
                  <c:v>9.4761583437610692</c:v>
                </c:pt>
                <c:pt idx="2609">
                  <c:v>11.973887136679799</c:v>
                </c:pt>
                <c:pt idx="2610">
                  <c:v>10.4203922724947</c:v>
                </c:pt>
                <c:pt idx="2611">
                  <c:v>10.810674181080801</c:v>
                </c:pt>
                <c:pt idx="2612">
                  <c:v>11.905305799208501</c:v>
                </c:pt>
                <c:pt idx="2613">
                  <c:v>13.1306420545375</c:v>
                </c:pt>
                <c:pt idx="2614">
                  <c:v>13.804219962103399</c:v>
                </c:pt>
                <c:pt idx="2615">
                  <c:v>13.313722121823901</c:v>
                </c:pt>
                <c:pt idx="2616">
                  <c:v>13.7313584048912</c:v>
                </c:pt>
                <c:pt idx="2617">
                  <c:v>10.9020871034386</c:v>
                </c:pt>
                <c:pt idx="2618">
                  <c:v>11.893094810629099</c:v>
                </c:pt>
                <c:pt idx="2619">
                  <c:v>15.082487109547399</c:v>
                </c:pt>
                <c:pt idx="2620">
                  <c:v>12.0338944182331</c:v>
                </c:pt>
                <c:pt idx="2621">
                  <c:v>7.9947231856893302</c:v>
                </c:pt>
                <c:pt idx="2622">
                  <c:v>11.0987626205096</c:v>
                </c:pt>
                <c:pt idx="2623">
                  <c:v>12.846656777491001</c:v>
                </c:pt>
                <c:pt idx="2624">
                  <c:v>10.531029918762901</c:v>
                </c:pt>
                <c:pt idx="2625">
                  <c:v>8.5839799070139193</c:v>
                </c:pt>
                <c:pt idx="2626">
                  <c:v>12.4897394576882</c:v>
                </c:pt>
                <c:pt idx="2627">
                  <c:v>12.4362831042686</c:v>
                </c:pt>
                <c:pt idx="2628">
                  <c:v>13.224604498412599</c:v>
                </c:pt>
                <c:pt idx="2629">
                  <c:v>11.6022480252802</c:v>
                </c:pt>
                <c:pt idx="2630">
                  <c:v>11.9388302784914</c:v>
                </c:pt>
                <c:pt idx="2631">
                  <c:v>9.6091048885063906</c:v>
                </c:pt>
                <c:pt idx="2632">
                  <c:v>12.8881914704275</c:v>
                </c:pt>
                <c:pt idx="2633">
                  <c:v>11.163724848125399</c:v>
                </c:pt>
                <c:pt idx="2634">
                  <c:v>12.277552715512799</c:v>
                </c:pt>
                <c:pt idx="2635">
                  <c:v>12.7021276882924</c:v>
                </c:pt>
                <c:pt idx="2636">
                  <c:v>12.2526375098538</c:v>
                </c:pt>
                <c:pt idx="2637">
                  <c:v>10.734023233724701</c:v>
                </c:pt>
                <c:pt idx="2638">
                  <c:v>12.293204071269599</c:v>
                </c:pt>
                <c:pt idx="2639">
                  <c:v>13.8817048654312</c:v>
                </c:pt>
                <c:pt idx="2640">
                  <c:v>7.98246645085446</c:v>
                </c:pt>
                <c:pt idx="2641">
                  <c:v>11.295082539893199</c:v>
                </c:pt>
                <c:pt idx="2642">
                  <c:v>11.3141554736847</c:v>
                </c:pt>
                <c:pt idx="2643">
                  <c:v>12.941118391659399</c:v>
                </c:pt>
                <c:pt idx="2644">
                  <c:v>13.0364649391716</c:v>
                </c:pt>
                <c:pt idx="2645">
                  <c:v>14.4715481153513</c:v>
                </c:pt>
                <c:pt idx="2646">
                  <c:v>13.8227263334695</c:v>
                </c:pt>
                <c:pt idx="2647">
                  <c:v>10.480743508085499</c:v>
                </c:pt>
                <c:pt idx="2648">
                  <c:v>12.3501709128464</c:v>
                </c:pt>
                <c:pt idx="2649">
                  <c:v>13.822585351509099</c:v>
                </c:pt>
                <c:pt idx="2650">
                  <c:v>13.961167954729399</c:v>
                </c:pt>
                <c:pt idx="2651">
                  <c:v>15.8931563796588</c:v>
                </c:pt>
                <c:pt idx="2652">
                  <c:v>16.323456294445599</c:v>
                </c:pt>
                <c:pt idx="2653">
                  <c:v>12.1112575936678</c:v>
                </c:pt>
                <c:pt idx="2654">
                  <c:v>12.739050902114499</c:v>
                </c:pt>
                <c:pt idx="2655">
                  <c:v>8.7142469749027391</c:v>
                </c:pt>
                <c:pt idx="2656">
                  <c:v>10.2520009382383</c:v>
                </c:pt>
                <c:pt idx="2657">
                  <c:v>12.2105662438238</c:v>
                </c:pt>
                <c:pt idx="2658">
                  <c:v>10.9387568381136</c:v>
                </c:pt>
                <c:pt idx="2659">
                  <c:v>11.8818116511681</c:v>
                </c:pt>
                <c:pt idx="2660">
                  <c:v>11.2187888121294</c:v>
                </c:pt>
                <c:pt idx="2661">
                  <c:v>12.901326873422599</c:v>
                </c:pt>
                <c:pt idx="2662">
                  <c:v>14.2658361126927</c:v>
                </c:pt>
                <c:pt idx="2663">
                  <c:v>13.314473362558401</c:v>
                </c:pt>
                <c:pt idx="2664">
                  <c:v>13.7193371983938</c:v>
                </c:pt>
                <c:pt idx="2665">
                  <c:v>15.855629662228599</c:v>
                </c:pt>
                <c:pt idx="2666">
                  <c:v>9.4091028906327594</c:v>
                </c:pt>
                <c:pt idx="2667">
                  <c:v>12.052277694103701</c:v>
                </c:pt>
                <c:pt idx="2668">
                  <c:v>15.2475743293968</c:v>
                </c:pt>
                <c:pt idx="2669">
                  <c:v>11.2786845259947</c:v>
                </c:pt>
                <c:pt idx="2670">
                  <c:v>9.4371372804857394</c:v>
                </c:pt>
                <c:pt idx="2671">
                  <c:v>11.6149070776938</c:v>
                </c:pt>
                <c:pt idx="2672">
                  <c:v>13.821292677178</c:v>
                </c:pt>
                <c:pt idx="2673">
                  <c:v>9.4416462160730692</c:v>
                </c:pt>
                <c:pt idx="2674">
                  <c:v>12.464564852295201</c:v>
                </c:pt>
                <c:pt idx="2675">
                  <c:v>14.7715299105424</c:v>
                </c:pt>
                <c:pt idx="2676">
                  <c:v>13.058740431151101</c:v>
                </c:pt>
                <c:pt idx="2677">
                  <c:v>10.099849729535901</c:v>
                </c:pt>
                <c:pt idx="2678">
                  <c:v>13.7077034777968</c:v>
                </c:pt>
                <c:pt idx="2679">
                  <c:v>13.7428883232259</c:v>
                </c:pt>
                <c:pt idx="2680">
                  <c:v>12.030747069189299</c:v>
                </c:pt>
                <c:pt idx="2681">
                  <c:v>13.754180916197701</c:v>
                </c:pt>
                <c:pt idx="2682">
                  <c:v>10.5598140625669</c:v>
                </c:pt>
                <c:pt idx="2683">
                  <c:v>11.665250819264401</c:v>
                </c:pt>
                <c:pt idx="2684">
                  <c:v>11.9751086004885</c:v>
                </c:pt>
                <c:pt idx="2685">
                  <c:v>13.759761922877001</c:v>
                </c:pt>
                <c:pt idx="2686">
                  <c:v>15.120503721979899</c:v>
                </c:pt>
                <c:pt idx="2687">
                  <c:v>12.8169587321701</c:v>
                </c:pt>
                <c:pt idx="2688">
                  <c:v>10.7795259053495</c:v>
                </c:pt>
                <c:pt idx="2689">
                  <c:v>13.338406909264799</c:v>
                </c:pt>
                <c:pt idx="2690">
                  <c:v>10.7319740154811</c:v>
                </c:pt>
                <c:pt idx="2691">
                  <c:v>12.7670379026523</c:v>
                </c:pt>
                <c:pt idx="2692">
                  <c:v>15.598564564274801</c:v>
                </c:pt>
                <c:pt idx="2693">
                  <c:v>11.771869440932401</c:v>
                </c:pt>
                <c:pt idx="2694">
                  <c:v>11.6021173787052</c:v>
                </c:pt>
                <c:pt idx="2695">
                  <c:v>14.0151742632258</c:v>
                </c:pt>
                <c:pt idx="2696">
                  <c:v>11.7727030247482</c:v>
                </c:pt>
                <c:pt idx="2697">
                  <c:v>15.2744792908522</c:v>
                </c:pt>
                <c:pt idx="2698">
                  <c:v>12.7022846237903</c:v>
                </c:pt>
                <c:pt idx="2699">
                  <c:v>14.698555641925999</c:v>
                </c:pt>
                <c:pt idx="2700">
                  <c:v>14.159606071873799</c:v>
                </c:pt>
                <c:pt idx="2701">
                  <c:v>14.938995759862101</c:v>
                </c:pt>
                <c:pt idx="2702">
                  <c:v>12.7912291141502</c:v>
                </c:pt>
                <c:pt idx="2703">
                  <c:v>13.059534272959199</c:v>
                </c:pt>
                <c:pt idx="2704">
                  <c:v>13.127671004296101</c:v>
                </c:pt>
                <c:pt idx="2705">
                  <c:v>12.219909008105301</c:v>
                </c:pt>
                <c:pt idx="2706">
                  <c:v>11.038781726225199</c:v>
                </c:pt>
                <c:pt idx="2707">
                  <c:v>11.0349117599926</c:v>
                </c:pt>
                <c:pt idx="2708">
                  <c:v>12.689951411801299</c:v>
                </c:pt>
                <c:pt idx="2709">
                  <c:v>13.8682464272195</c:v>
                </c:pt>
                <c:pt idx="2710">
                  <c:v>16.121852964974298</c:v>
                </c:pt>
                <c:pt idx="2711">
                  <c:v>13.7760759363613</c:v>
                </c:pt>
                <c:pt idx="2712">
                  <c:v>11.299651197463801</c:v>
                </c:pt>
                <c:pt idx="2713">
                  <c:v>11.0657822865995</c:v>
                </c:pt>
                <c:pt idx="2714">
                  <c:v>9.3144192927775897</c:v>
                </c:pt>
                <c:pt idx="2715">
                  <c:v>14.339446390771</c:v>
                </c:pt>
                <c:pt idx="2716">
                  <c:v>15.6638553320557</c:v>
                </c:pt>
                <c:pt idx="2717">
                  <c:v>13.956586578323501</c:v>
                </c:pt>
                <c:pt idx="2718">
                  <c:v>12.437850716882</c:v>
                </c:pt>
                <c:pt idx="2719">
                  <c:v>11.227277179962901</c:v>
                </c:pt>
                <c:pt idx="2720">
                  <c:v>9.7365072178189997</c:v>
                </c:pt>
                <c:pt idx="2721">
                  <c:v>14.6132282021418</c:v>
                </c:pt>
                <c:pt idx="2722">
                  <c:v>12.0053097995564</c:v>
                </c:pt>
                <c:pt idx="2723">
                  <c:v>11.094986391610201</c:v>
                </c:pt>
                <c:pt idx="2724">
                  <c:v>15.1363941904896</c:v>
                </c:pt>
                <c:pt idx="2725">
                  <c:v>12.3156206012194</c:v>
                </c:pt>
                <c:pt idx="2726">
                  <c:v>13.126017914404001</c:v>
                </c:pt>
                <c:pt idx="2727">
                  <c:v>14.207970440726699</c:v>
                </c:pt>
                <c:pt idx="2728">
                  <c:v>10.540445862467299</c:v>
                </c:pt>
                <c:pt idx="2729">
                  <c:v>10.8245613553668</c:v>
                </c:pt>
                <c:pt idx="2730">
                  <c:v>9.1962899055798992</c:v>
                </c:pt>
                <c:pt idx="2731">
                  <c:v>13.0328771320643</c:v>
                </c:pt>
                <c:pt idx="2732">
                  <c:v>12.3259598798768</c:v>
                </c:pt>
                <c:pt idx="2733">
                  <c:v>10.591823379865099</c:v>
                </c:pt>
                <c:pt idx="2734">
                  <c:v>13.537060749340201</c:v>
                </c:pt>
                <c:pt idx="2735">
                  <c:v>12.354237060197899</c:v>
                </c:pt>
                <c:pt idx="2736">
                  <c:v>12.8630197547932</c:v>
                </c:pt>
                <c:pt idx="2737">
                  <c:v>11.944998232160399</c:v>
                </c:pt>
                <c:pt idx="2738">
                  <c:v>13.357738456990701</c:v>
                </c:pt>
                <c:pt idx="2739">
                  <c:v>11.805787245113001</c:v>
                </c:pt>
                <c:pt idx="2740">
                  <c:v>13.041532155072099</c:v>
                </c:pt>
                <c:pt idx="2741">
                  <c:v>16.0054685622198</c:v>
                </c:pt>
                <c:pt idx="2742">
                  <c:v>12.513562616130001</c:v>
                </c:pt>
                <c:pt idx="2743">
                  <c:v>9.8382922639046608</c:v>
                </c:pt>
                <c:pt idx="2744">
                  <c:v>9.7822394235654908</c:v>
                </c:pt>
                <c:pt idx="2745">
                  <c:v>11.3673434862669</c:v>
                </c:pt>
                <c:pt idx="2746">
                  <c:v>13.5681977386037</c:v>
                </c:pt>
                <c:pt idx="2747">
                  <c:v>12.978791485816799</c:v>
                </c:pt>
                <c:pt idx="2748">
                  <c:v>13.107857618752</c:v>
                </c:pt>
                <c:pt idx="2749">
                  <c:v>15.646873815446099</c:v>
                </c:pt>
                <c:pt idx="2750">
                  <c:v>12.580058637916199</c:v>
                </c:pt>
                <c:pt idx="2751">
                  <c:v>14.5764877238531</c:v>
                </c:pt>
                <c:pt idx="2752">
                  <c:v>10.8247852862294</c:v>
                </c:pt>
                <c:pt idx="2753">
                  <c:v>12.367412292694301</c:v>
                </c:pt>
                <c:pt idx="2754">
                  <c:v>13.954071471267699</c:v>
                </c:pt>
                <c:pt idx="2755">
                  <c:v>12.3626025531855</c:v>
                </c:pt>
                <c:pt idx="2756">
                  <c:v>13.6276373340958</c:v>
                </c:pt>
                <c:pt idx="2757">
                  <c:v>11.3089960993487</c:v>
                </c:pt>
                <c:pt idx="2758">
                  <c:v>9.9119749303964007</c:v>
                </c:pt>
                <c:pt idx="2759">
                  <c:v>11.0682144457931</c:v>
                </c:pt>
                <c:pt idx="2760">
                  <c:v>10.8464521491347</c:v>
                </c:pt>
                <c:pt idx="2761">
                  <c:v>9.5339332027440697</c:v>
                </c:pt>
                <c:pt idx="2762">
                  <c:v>10.8343838348729</c:v>
                </c:pt>
                <c:pt idx="2763">
                  <c:v>11.110735578766</c:v>
                </c:pt>
                <c:pt idx="2764">
                  <c:v>11.302604159928601</c:v>
                </c:pt>
                <c:pt idx="2765">
                  <c:v>12.9843615596349</c:v>
                </c:pt>
                <c:pt idx="2766">
                  <c:v>10.6886994539651</c:v>
                </c:pt>
                <c:pt idx="2767">
                  <c:v>12.5527922691656</c:v>
                </c:pt>
                <c:pt idx="2768">
                  <c:v>11.8709728741911</c:v>
                </c:pt>
                <c:pt idx="2769">
                  <c:v>13.302650199098601</c:v>
                </c:pt>
                <c:pt idx="2770">
                  <c:v>13.53947260012</c:v>
                </c:pt>
                <c:pt idx="2771">
                  <c:v>10.3785988491273</c:v>
                </c:pt>
                <c:pt idx="2772">
                  <c:v>11.455654710815899</c:v>
                </c:pt>
                <c:pt idx="2773">
                  <c:v>12.236712109696599</c:v>
                </c:pt>
                <c:pt idx="2774">
                  <c:v>15.240344087646299</c:v>
                </c:pt>
                <c:pt idx="2775">
                  <c:v>13.0038108913865</c:v>
                </c:pt>
                <c:pt idx="2776">
                  <c:v>12.007086569699499</c:v>
                </c:pt>
                <c:pt idx="2777">
                  <c:v>11.9264044058707</c:v>
                </c:pt>
                <c:pt idx="2778">
                  <c:v>13.0539934030786</c:v>
                </c:pt>
                <c:pt idx="2779">
                  <c:v>11.874386019128499</c:v>
                </c:pt>
                <c:pt idx="2780">
                  <c:v>12.382609518794499</c:v>
                </c:pt>
                <c:pt idx="2781">
                  <c:v>12.163867290276199</c:v>
                </c:pt>
                <c:pt idx="2782">
                  <c:v>15.130925762005599</c:v>
                </c:pt>
                <c:pt idx="2783">
                  <c:v>13.903489254771101</c:v>
                </c:pt>
                <c:pt idx="2784">
                  <c:v>12.4897350804833</c:v>
                </c:pt>
                <c:pt idx="2785">
                  <c:v>13.8185723578439</c:v>
                </c:pt>
                <c:pt idx="2786">
                  <c:v>10.9003390771901</c:v>
                </c:pt>
                <c:pt idx="2787">
                  <c:v>12.0054719961175</c:v>
                </c:pt>
                <c:pt idx="2788">
                  <c:v>10.647009322189</c:v>
                </c:pt>
                <c:pt idx="2789">
                  <c:v>12.146878269168701</c:v>
                </c:pt>
                <c:pt idx="2790">
                  <c:v>10.950162958949401</c:v>
                </c:pt>
                <c:pt idx="2791">
                  <c:v>14.010884780729</c:v>
                </c:pt>
                <c:pt idx="2792">
                  <c:v>12.474582829458599</c:v>
                </c:pt>
                <c:pt idx="2793">
                  <c:v>13.9481989147768</c:v>
                </c:pt>
                <c:pt idx="2794">
                  <c:v>10.023343344291799</c:v>
                </c:pt>
                <c:pt idx="2795">
                  <c:v>8.7202002043140592</c:v>
                </c:pt>
                <c:pt idx="2796">
                  <c:v>14.765437965366299</c:v>
                </c:pt>
                <c:pt idx="2797">
                  <c:v>14.3778812092736</c:v>
                </c:pt>
                <c:pt idx="2798">
                  <c:v>12.115746593821999</c:v>
                </c:pt>
                <c:pt idx="2799">
                  <c:v>14.6788802687227</c:v>
                </c:pt>
                <c:pt idx="2800">
                  <c:v>11.1181990791672</c:v>
                </c:pt>
                <c:pt idx="2801">
                  <c:v>12.8042875689613</c:v>
                </c:pt>
                <c:pt idx="2802">
                  <c:v>13.634337193311</c:v>
                </c:pt>
                <c:pt idx="2803">
                  <c:v>13.109135639703</c:v>
                </c:pt>
                <c:pt idx="2804">
                  <c:v>13.819371373412899</c:v>
                </c:pt>
                <c:pt idx="2805">
                  <c:v>13.7507378218412</c:v>
                </c:pt>
                <c:pt idx="2806">
                  <c:v>12.263939707134</c:v>
                </c:pt>
                <c:pt idx="2807">
                  <c:v>13.1489347275896</c:v>
                </c:pt>
                <c:pt idx="2808">
                  <c:v>14.078907849376099</c:v>
                </c:pt>
                <c:pt idx="2809">
                  <c:v>13.1657576985069</c:v>
                </c:pt>
                <c:pt idx="2810">
                  <c:v>11.8751835200838</c:v>
                </c:pt>
                <c:pt idx="2811">
                  <c:v>10.663343737454699</c:v>
                </c:pt>
                <c:pt idx="2812">
                  <c:v>14.102871937824601</c:v>
                </c:pt>
                <c:pt idx="2813">
                  <c:v>14.715314993562901</c:v>
                </c:pt>
                <c:pt idx="2814">
                  <c:v>11.777064240183799</c:v>
                </c:pt>
                <c:pt idx="2815">
                  <c:v>13.576660777144101</c:v>
                </c:pt>
                <c:pt idx="2816">
                  <c:v>12.2271066353875</c:v>
                </c:pt>
                <c:pt idx="2817">
                  <c:v>12.737334330107499</c:v>
                </c:pt>
                <c:pt idx="2818">
                  <c:v>11.624771645144699</c:v>
                </c:pt>
                <c:pt idx="2819">
                  <c:v>11.1771390574592</c:v>
                </c:pt>
                <c:pt idx="2820">
                  <c:v>13.314303827977101</c:v>
                </c:pt>
                <c:pt idx="2821">
                  <c:v>10.850054304271101</c:v>
                </c:pt>
                <c:pt idx="2822">
                  <c:v>9.5715434307573695</c:v>
                </c:pt>
                <c:pt idx="2823">
                  <c:v>13.2541020048678</c:v>
                </c:pt>
                <c:pt idx="2824">
                  <c:v>12.710523326264701</c:v>
                </c:pt>
                <c:pt idx="2825">
                  <c:v>11.9832618200165</c:v>
                </c:pt>
                <c:pt idx="2826">
                  <c:v>12.7457330239199</c:v>
                </c:pt>
                <c:pt idx="2827">
                  <c:v>10.3858132807463</c:v>
                </c:pt>
                <c:pt idx="2828">
                  <c:v>11.773788461947399</c:v>
                </c:pt>
                <c:pt idx="2829">
                  <c:v>13.7270403602115</c:v>
                </c:pt>
                <c:pt idx="2830">
                  <c:v>11.8256374539418</c:v>
                </c:pt>
                <c:pt idx="2831">
                  <c:v>13.385094399968301</c:v>
                </c:pt>
                <c:pt idx="2832">
                  <c:v>17.033092405123199</c:v>
                </c:pt>
                <c:pt idx="2833">
                  <c:v>10.6737009598626</c:v>
                </c:pt>
                <c:pt idx="2834">
                  <c:v>11.298310824668601</c:v>
                </c:pt>
                <c:pt idx="2835">
                  <c:v>13.7043441906103</c:v>
                </c:pt>
                <c:pt idx="2836">
                  <c:v>11.0028032872321</c:v>
                </c:pt>
                <c:pt idx="2837">
                  <c:v>10.0499431843627</c:v>
                </c:pt>
                <c:pt idx="2838">
                  <c:v>16.085852238705201</c:v>
                </c:pt>
                <c:pt idx="2839">
                  <c:v>13.1137622734147</c:v>
                </c:pt>
                <c:pt idx="2840">
                  <c:v>13.4066675330522</c:v>
                </c:pt>
                <c:pt idx="2841">
                  <c:v>12.300723980555199</c:v>
                </c:pt>
                <c:pt idx="2842">
                  <c:v>11.1858747140811</c:v>
                </c:pt>
                <c:pt idx="2843">
                  <c:v>11.950638387121099</c:v>
                </c:pt>
                <c:pt idx="2844">
                  <c:v>11.739549294442901</c:v>
                </c:pt>
                <c:pt idx="2845">
                  <c:v>13.7858490750389</c:v>
                </c:pt>
                <c:pt idx="2846">
                  <c:v>10.7778761281694</c:v>
                </c:pt>
                <c:pt idx="2847">
                  <c:v>16.048765558021302</c:v>
                </c:pt>
                <c:pt idx="2848">
                  <c:v>13.9710148173706</c:v>
                </c:pt>
                <c:pt idx="2849">
                  <c:v>10.3870413209803</c:v>
                </c:pt>
                <c:pt idx="2850">
                  <c:v>14.9225887602274</c:v>
                </c:pt>
                <c:pt idx="2851">
                  <c:v>11.3239394308727</c:v>
                </c:pt>
                <c:pt idx="2852">
                  <c:v>10.0511251168166</c:v>
                </c:pt>
                <c:pt idx="2853">
                  <c:v>14.1903112387305</c:v>
                </c:pt>
                <c:pt idx="2854">
                  <c:v>10.4713569438678</c:v>
                </c:pt>
                <c:pt idx="2855">
                  <c:v>11.4430604812711</c:v>
                </c:pt>
                <c:pt idx="2856">
                  <c:v>12.5359163410979</c:v>
                </c:pt>
                <c:pt idx="2857">
                  <c:v>11.129455377230499</c:v>
                </c:pt>
                <c:pt idx="2858">
                  <c:v>14.548278370633</c:v>
                </c:pt>
                <c:pt idx="2859">
                  <c:v>13.5632171236629</c:v>
                </c:pt>
                <c:pt idx="2860">
                  <c:v>10.980543086895199</c:v>
                </c:pt>
                <c:pt idx="2861">
                  <c:v>14.4399174330969</c:v>
                </c:pt>
                <c:pt idx="2862">
                  <c:v>14.5694027967187</c:v>
                </c:pt>
                <c:pt idx="2863">
                  <c:v>12.865099957115</c:v>
                </c:pt>
                <c:pt idx="2864">
                  <c:v>15.0098870251981</c:v>
                </c:pt>
                <c:pt idx="2865">
                  <c:v>11.941902075316699</c:v>
                </c:pt>
                <c:pt idx="2866">
                  <c:v>15.116777867375699</c:v>
                </c:pt>
                <c:pt idx="2867">
                  <c:v>9.5449453750484796</c:v>
                </c:pt>
                <c:pt idx="2868">
                  <c:v>12.594033961344699</c:v>
                </c:pt>
                <c:pt idx="2869">
                  <c:v>12.221239417796401</c:v>
                </c:pt>
                <c:pt idx="2870">
                  <c:v>10.585528735545701</c:v>
                </c:pt>
                <c:pt idx="2871">
                  <c:v>11.7227495536935</c:v>
                </c:pt>
                <c:pt idx="2872">
                  <c:v>9.0808463563958099</c:v>
                </c:pt>
                <c:pt idx="2873">
                  <c:v>12.786123486790601</c:v>
                </c:pt>
                <c:pt idx="2874">
                  <c:v>13.0410835090908</c:v>
                </c:pt>
                <c:pt idx="2875">
                  <c:v>10.449424740789601</c:v>
                </c:pt>
                <c:pt idx="2876">
                  <c:v>14.457320632968299</c:v>
                </c:pt>
                <c:pt idx="2877">
                  <c:v>10.670993093247301</c:v>
                </c:pt>
                <c:pt idx="2878">
                  <c:v>11.230332614073401</c:v>
                </c:pt>
                <c:pt idx="2879">
                  <c:v>12.5424395493907</c:v>
                </c:pt>
                <c:pt idx="2880">
                  <c:v>14.5687762476385</c:v>
                </c:pt>
                <c:pt idx="2881">
                  <c:v>14.331434532231199</c:v>
                </c:pt>
                <c:pt idx="2882">
                  <c:v>9.2696346436401793</c:v>
                </c:pt>
                <c:pt idx="2883">
                  <c:v>15.561401058759399</c:v>
                </c:pt>
                <c:pt idx="2884">
                  <c:v>15.4730739002948</c:v>
                </c:pt>
                <c:pt idx="2885">
                  <c:v>10.7732409378812</c:v>
                </c:pt>
                <c:pt idx="2886">
                  <c:v>13.3992215820846</c:v>
                </c:pt>
                <c:pt idx="2887">
                  <c:v>12.303808383371999</c:v>
                </c:pt>
                <c:pt idx="2888">
                  <c:v>11.169249240478599</c:v>
                </c:pt>
                <c:pt idx="2889">
                  <c:v>9.7463995777448993</c:v>
                </c:pt>
                <c:pt idx="2890">
                  <c:v>11.8829696718956</c:v>
                </c:pt>
                <c:pt idx="2891">
                  <c:v>10.4631963523256</c:v>
                </c:pt>
                <c:pt idx="2892">
                  <c:v>9.0363666569712393</c:v>
                </c:pt>
                <c:pt idx="2893">
                  <c:v>12.473766698471699</c:v>
                </c:pt>
                <c:pt idx="2894">
                  <c:v>15.151072020116199</c:v>
                </c:pt>
                <c:pt idx="2895">
                  <c:v>10.7379442376479</c:v>
                </c:pt>
                <c:pt idx="2896">
                  <c:v>13.6490904780966</c:v>
                </c:pt>
                <c:pt idx="2897">
                  <c:v>12.940274167537501</c:v>
                </c:pt>
                <c:pt idx="2898">
                  <c:v>13.8208590398325</c:v>
                </c:pt>
                <c:pt idx="2899">
                  <c:v>11.3842589402344</c:v>
                </c:pt>
                <c:pt idx="2900">
                  <c:v>12.076563202032901</c:v>
                </c:pt>
                <c:pt idx="2901">
                  <c:v>16.143986281373301</c:v>
                </c:pt>
                <c:pt idx="2902">
                  <c:v>13.358412303852401</c:v>
                </c:pt>
                <c:pt idx="2903">
                  <c:v>13.994593228785</c:v>
                </c:pt>
                <c:pt idx="2904">
                  <c:v>11.9602482328202</c:v>
                </c:pt>
                <c:pt idx="2905">
                  <c:v>10.935868665490201</c:v>
                </c:pt>
                <c:pt idx="2906">
                  <c:v>12.8562581994663</c:v>
                </c:pt>
                <c:pt idx="2907">
                  <c:v>14.3166678837514</c:v>
                </c:pt>
                <c:pt idx="2908">
                  <c:v>11.9964356641231</c:v>
                </c:pt>
                <c:pt idx="2909">
                  <c:v>11.3754953312495</c:v>
                </c:pt>
                <c:pt idx="2910">
                  <c:v>14.5035433086125</c:v>
                </c:pt>
                <c:pt idx="2911">
                  <c:v>13.855420378053999</c:v>
                </c:pt>
                <c:pt idx="2912">
                  <c:v>15.858008591432499</c:v>
                </c:pt>
                <c:pt idx="2913">
                  <c:v>13.7733756791646</c:v>
                </c:pt>
                <c:pt idx="2914">
                  <c:v>12.9391512706088</c:v>
                </c:pt>
                <c:pt idx="2915">
                  <c:v>8.9688156194084296</c:v>
                </c:pt>
                <c:pt idx="2916">
                  <c:v>12.556678367845</c:v>
                </c:pt>
                <c:pt idx="2917">
                  <c:v>11.6787064821669</c:v>
                </c:pt>
                <c:pt idx="2918">
                  <c:v>14.344304980857</c:v>
                </c:pt>
                <c:pt idx="2919">
                  <c:v>12.579817837644301</c:v>
                </c:pt>
                <c:pt idx="2920">
                  <c:v>14.555291690909099</c:v>
                </c:pt>
                <c:pt idx="2921">
                  <c:v>14.2242397581362</c:v>
                </c:pt>
                <c:pt idx="2922">
                  <c:v>11.5251604737915</c:v>
                </c:pt>
                <c:pt idx="2923">
                  <c:v>15.1331857516496</c:v>
                </c:pt>
                <c:pt idx="2924">
                  <c:v>13.542423815525201</c:v>
                </c:pt>
                <c:pt idx="2925">
                  <c:v>11.9098088657385</c:v>
                </c:pt>
                <c:pt idx="2926">
                  <c:v>11.2314910716568</c:v>
                </c:pt>
                <c:pt idx="2927">
                  <c:v>13.7153016534009</c:v>
                </c:pt>
                <c:pt idx="2928">
                  <c:v>15.0013143820858</c:v>
                </c:pt>
                <c:pt idx="2929">
                  <c:v>13.9914017203575</c:v>
                </c:pt>
                <c:pt idx="2930">
                  <c:v>13.6134799643175</c:v>
                </c:pt>
                <c:pt idx="2931">
                  <c:v>11.376883297996001</c:v>
                </c:pt>
                <c:pt idx="2932">
                  <c:v>12.4350487762954</c:v>
                </c:pt>
                <c:pt idx="2933">
                  <c:v>12.903425325026699</c:v>
                </c:pt>
                <c:pt idx="2934">
                  <c:v>12.777009334031501</c:v>
                </c:pt>
                <c:pt idx="2935">
                  <c:v>10.9640226543426</c:v>
                </c:pt>
                <c:pt idx="2936">
                  <c:v>12.120777684896099</c:v>
                </c:pt>
                <c:pt idx="2937">
                  <c:v>11.848024353085201</c:v>
                </c:pt>
                <c:pt idx="2938">
                  <c:v>13.115993380007</c:v>
                </c:pt>
                <c:pt idx="2939">
                  <c:v>14.0581676751854</c:v>
                </c:pt>
                <c:pt idx="2940">
                  <c:v>14.183444699135899</c:v>
                </c:pt>
                <c:pt idx="2941">
                  <c:v>11.841334959767</c:v>
                </c:pt>
                <c:pt idx="2942">
                  <c:v>15.4769719239866</c:v>
                </c:pt>
                <c:pt idx="2943">
                  <c:v>15.401946035909001</c:v>
                </c:pt>
                <c:pt idx="2944">
                  <c:v>10.475822022422699</c:v>
                </c:pt>
                <c:pt idx="2945">
                  <c:v>12.542585085234</c:v>
                </c:pt>
                <c:pt idx="2946">
                  <c:v>10.646287131765099</c:v>
                </c:pt>
                <c:pt idx="2947">
                  <c:v>13.4604381394843</c:v>
                </c:pt>
                <c:pt idx="2948">
                  <c:v>12.652527164494799</c:v>
                </c:pt>
                <c:pt idx="2949">
                  <c:v>13.817754287055401</c:v>
                </c:pt>
                <c:pt idx="2950">
                  <c:v>15.8209381691119</c:v>
                </c:pt>
                <c:pt idx="2951">
                  <c:v>13.2048215808612</c:v>
                </c:pt>
                <c:pt idx="2952">
                  <c:v>12.5960814327621</c:v>
                </c:pt>
                <c:pt idx="2953">
                  <c:v>13.7758554744468</c:v>
                </c:pt>
                <c:pt idx="2954">
                  <c:v>12.5516405377876</c:v>
                </c:pt>
                <c:pt idx="2955">
                  <c:v>16.263044482220401</c:v>
                </c:pt>
                <c:pt idx="2956">
                  <c:v>10.6849184177625</c:v>
                </c:pt>
                <c:pt idx="2957">
                  <c:v>12.8837820866835</c:v>
                </c:pt>
                <c:pt idx="2958">
                  <c:v>14.6657627646207</c:v>
                </c:pt>
                <c:pt idx="2959">
                  <c:v>13.361775606379799</c:v>
                </c:pt>
                <c:pt idx="2960">
                  <c:v>11.465234870585499</c:v>
                </c:pt>
                <c:pt idx="2961">
                  <c:v>14.316878233558</c:v>
                </c:pt>
                <c:pt idx="2962">
                  <c:v>12.128736046274801</c:v>
                </c:pt>
                <c:pt idx="2963">
                  <c:v>11.9301408362636</c:v>
                </c:pt>
                <c:pt idx="2964">
                  <c:v>11.977639276235401</c:v>
                </c:pt>
                <c:pt idx="2965">
                  <c:v>10.973684096332599</c:v>
                </c:pt>
                <c:pt idx="2966">
                  <c:v>11.9929493183148</c:v>
                </c:pt>
                <c:pt idx="2967">
                  <c:v>12.292423036733901</c:v>
                </c:pt>
                <c:pt idx="2968">
                  <c:v>12.4491946771071</c:v>
                </c:pt>
                <c:pt idx="2969">
                  <c:v>10.915553929207</c:v>
                </c:pt>
                <c:pt idx="2970">
                  <c:v>13.207678401811499</c:v>
                </c:pt>
                <c:pt idx="2971">
                  <c:v>9.2275455393919508</c:v>
                </c:pt>
                <c:pt idx="2972">
                  <c:v>11.686930616945199</c:v>
                </c:pt>
                <c:pt idx="2973">
                  <c:v>12.639108148527599</c:v>
                </c:pt>
                <c:pt idx="2974">
                  <c:v>12.0079661547441</c:v>
                </c:pt>
                <c:pt idx="2975">
                  <c:v>12.6334949819872</c:v>
                </c:pt>
                <c:pt idx="2976">
                  <c:v>10.234037543642501</c:v>
                </c:pt>
                <c:pt idx="2977">
                  <c:v>11.865453293305499</c:v>
                </c:pt>
                <c:pt idx="2978">
                  <c:v>12.428712045178999</c:v>
                </c:pt>
                <c:pt idx="2979">
                  <c:v>15.371594786416299</c:v>
                </c:pt>
                <c:pt idx="2980">
                  <c:v>14.5455488222072</c:v>
                </c:pt>
                <c:pt idx="2981">
                  <c:v>12.365417644427501</c:v>
                </c:pt>
                <c:pt idx="2982">
                  <c:v>8.7613551705514894</c:v>
                </c:pt>
                <c:pt idx="2983">
                  <c:v>11.9406477854515</c:v>
                </c:pt>
                <c:pt idx="2984">
                  <c:v>12.076997648150201</c:v>
                </c:pt>
                <c:pt idx="2985">
                  <c:v>12.366985933715799</c:v>
                </c:pt>
                <c:pt idx="2986">
                  <c:v>12.033161052655499</c:v>
                </c:pt>
                <c:pt idx="2987">
                  <c:v>11.361755464549701</c:v>
                </c:pt>
                <c:pt idx="2988">
                  <c:v>12.1851747022246</c:v>
                </c:pt>
                <c:pt idx="2989">
                  <c:v>12.809981342208401</c:v>
                </c:pt>
                <c:pt idx="2990">
                  <c:v>10.808940417043299</c:v>
                </c:pt>
                <c:pt idx="2991">
                  <c:v>13.955408522673901</c:v>
                </c:pt>
                <c:pt idx="2992">
                  <c:v>15.3521130296867</c:v>
                </c:pt>
                <c:pt idx="2993">
                  <c:v>13.6252920904109</c:v>
                </c:pt>
                <c:pt idx="2994">
                  <c:v>10.371986068601201</c:v>
                </c:pt>
                <c:pt idx="2995">
                  <c:v>11.1244409292235</c:v>
                </c:pt>
                <c:pt idx="2996">
                  <c:v>13.213178961424299</c:v>
                </c:pt>
                <c:pt idx="2997">
                  <c:v>12.631604143790501</c:v>
                </c:pt>
                <c:pt idx="2998">
                  <c:v>10.3596479467104</c:v>
                </c:pt>
                <c:pt idx="2999">
                  <c:v>10.597190490746099</c:v>
                </c:pt>
                <c:pt idx="3000">
                  <c:v>13.627973915143899</c:v>
                </c:pt>
                <c:pt idx="3001">
                  <c:v>14.9688886755282</c:v>
                </c:pt>
                <c:pt idx="3002">
                  <c:v>13.5622382540234</c:v>
                </c:pt>
                <c:pt idx="3003">
                  <c:v>12.862033924163899</c:v>
                </c:pt>
                <c:pt idx="3004">
                  <c:v>12.741128291064401</c:v>
                </c:pt>
                <c:pt idx="3005">
                  <c:v>13.149663793130999</c:v>
                </c:pt>
                <c:pt idx="3006">
                  <c:v>9.9344585525663298</c:v>
                </c:pt>
                <c:pt idx="3007">
                  <c:v>14.1071469347117</c:v>
                </c:pt>
                <c:pt idx="3008">
                  <c:v>10.2510034675871</c:v>
                </c:pt>
                <c:pt idx="3009">
                  <c:v>12.467746510371899</c:v>
                </c:pt>
                <c:pt idx="3010">
                  <c:v>11.7360924050011</c:v>
                </c:pt>
                <c:pt idx="3011">
                  <c:v>11.7645825830754</c:v>
                </c:pt>
                <c:pt idx="3012">
                  <c:v>13.183828629296499</c:v>
                </c:pt>
                <c:pt idx="3013">
                  <c:v>14.4661896663336</c:v>
                </c:pt>
                <c:pt idx="3014">
                  <c:v>11.839526461836799</c:v>
                </c:pt>
                <c:pt idx="3015">
                  <c:v>13.797791619130001</c:v>
                </c:pt>
                <c:pt idx="3016">
                  <c:v>13.4120774870671</c:v>
                </c:pt>
                <c:pt idx="3017">
                  <c:v>11.5531597771247</c:v>
                </c:pt>
                <c:pt idx="3018">
                  <c:v>10.966928915795499</c:v>
                </c:pt>
                <c:pt idx="3019">
                  <c:v>13.016708142530099</c:v>
                </c:pt>
                <c:pt idx="3020">
                  <c:v>13.180693354315199</c:v>
                </c:pt>
                <c:pt idx="3021">
                  <c:v>12.672545761013099</c:v>
                </c:pt>
                <c:pt idx="3022">
                  <c:v>12.9905321423652</c:v>
                </c:pt>
                <c:pt idx="3023">
                  <c:v>13.970766383111</c:v>
                </c:pt>
                <c:pt idx="3024">
                  <c:v>10.564913912926</c:v>
                </c:pt>
                <c:pt idx="3025">
                  <c:v>16.534129733758501</c:v>
                </c:pt>
                <c:pt idx="3026">
                  <c:v>9.4594065292498808</c:v>
                </c:pt>
                <c:pt idx="3027">
                  <c:v>12.836390538582</c:v>
                </c:pt>
                <c:pt idx="3028">
                  <c:v>11.839654832330799</c:v>
                </c:pt>
                <c:pt idx="3029">
                  <c:v>13.958954678911301</c:v>
                </c:pt>
                <c:pt idx="3030">
                  <c:v>14.5740354843714</c:v>
                </c:pt>
                <c:pt idx="3031">
                  <c:v>11.6694529168318</c:v>
                </c:pt>
                <c:pt idx="3032">
                  <c:v>13.4445041965134</c:v>
                </c:pt>
                <c:pt idx="3033">
                  <c:v>11.629632839486099</c:v>
                </c:pt>
                <c:pt idx="3034">
                  <c:v>12.964004793005</c:v>
                </c:pt>
                <c:pt idx="3035">
                  <c:v>13.775268413291</c:v>
                </c:pt>
                <c:pt idx="3036">
                  <c:v>13.0515124773825</c:v>
                </c:pt>
                <c:pt idx="3037">
                  <c:v>11.1503044266987</c:v>
                </c:pt>
                <c:pt idx="3038">
                  <c:v>14.104462161096601</c:v>
                </c:pt>
                <c:pt idx="3039">
                  <c:v>13.443097614928799</c:v>
                </c:pt>
                <c:pt idx="3040">
                  <c:v>11.2323636472172</c:v>
                </c:pt>
                <c:pt idx="3041">
                  <c:v>14.528564153815299</c:v>
                </c:pt>
                <c:pt idx="3042">
                  <c:v>12.3179288660002</c:v>
                </c:pt>
                <c:pt idx="3043">
                  <c:v>14.6543440129697</c:v>
                </c:pt>
                <c:pt idx="3044">
                  <c:v>12.173670618926799</c:v>
                </c:pt>
                <c:pt idx="3045">
                  <c:v>10.3011840733854</c:v>
                </c:pt>
                <c:pt idx="3046">
                  <c:v>11.9982802595866</c:v>
                </c:pt>
                <c:pt idx="3047">
                  <c:v>12.639751936165601</c:v>
                </c:pt>
                <c:pt idx="3048">
                  <c:v>13.3593278056856</c:v>
                </c:pt>
                <c:pt idx="3049">
                  <c:v>14.4028224068391</c:v>
                </c:pt>
                <c:pt idx="3050">
                  <c:v>13.093967136357699</c:v>
                </c:pt>
                <c:pt idx="3051">
                  <c:v>14.109132465828999</c:v>
                </c:pt>
                <c:pt idx="3052">
                  <c:v>8.5947165120567899</c:v>
                </c:pt>
                <c:pt idx="3053">
                  <c:v>10.1987920279502</c:v>
                </c:pt>
                <c:pt idx="3054">
                  <c:v>10.607875769639399</c:v>
                </c:pt>
                <c:pt idx="3055">
                  <c:v>13.1585360741741</c:v>
                </c:pt>
                <c:pt idx="3056">
                  <c:v>12.9230331478038</c:v>
                </c:pt>
                <c:pt idx="3057">
                  <c:v>13.876701908951899</c:v>
                </c:pt>
                <c:pt idx="3058">
                  <c:v>9.7245647170498195</c:v>
                </c:pt>
                <c:pt idx="3059">
                  <c:v>12.6281347797295</c:v>
                </c:pt>
                <c:pt idx="3060">
                  <c:v>14.8299940544013</c:v>
                </c:pt>
                <c:pt idx="3061">
                  <c:v>13.5786944746635</c:v>
                </c:pt>
                <c:pt idx="3062">
                  <c:v>11.7179867731315</c:v>
                </c:pt>
                <c:pt idx="3063">
                  <c:v>11.3635612973499</c:v>
                </c:pt>
                <c:pt idx="3064">
                  <c:v>11.0582325104438</c:v>
                </c:pt>
                <c:pt idx="3065">
                  <c:v>10.421476860618199</c:v>
                </c:pt>
                <c:pt idx="3066">
                  <c:v>11.8664716818376</c:v>
                </c:pt>
                <c:pt idx="3067">
                  <c:v>9.2475282361195692</c:v>
                </c:pt>
                <c:pt idx="3068">
                  <c:v>14.070617388858</c:v>
                </c:pt>
                <c:pt idx="3069">
                  <c:v>13.031258344860101</c:v>
                </c:pt>
                <c:pt idx="3070">
                  <c:v>15.189242170736501</c:v>
                </c:pt>
                <c:pt idx="3071">
                  <c:v>10.354252551418201</c:v>
                </c:pt>
                <c:pt idx="3072">
                  <c:v>13.1600031709989</c:v>
                </c:pt>
                <c:pt idx="3073">
                  <c:v>14.7036135844988</c:v>
                </c:pt>
                <c:pt idx="3074">
                  <c:v>10.7755762552392</c:v>
                </c:pt>
                <c:pt idx="3075">
                  <c:v>15.2973853936083</c:v>
                </c:pt>
                <c:pt idx="3076">
                  <c:v>9.0105618267659704</c:v>
                </c:pt>
                <c:pt idx="3077">
                  <c:v>13.304589413227299</c:v>
                </c:pt>
                <c:pt idx="3078">
                  <c:v>10.3642799049868</c:v>
                </c:pt>
                <c:pt idx="3079">
                  <c:v>14.2016795707426</c:v>
                </c:pt>
                <c:pt idx="3080">
                  <c:v>12.2265408097376</c:v>
                </c:pt>
                <c:pt idx="3081">
                  <c:v>12.9607431769595</c:v>
                </c:pt>
                <c:pt idx="3082">
                  <c:v>15.222779936175201</c:v>
                </c:pt>
                <c:pt idx="3083">
                  <c:v>10.5070317313132</c:v>
                </c:pt>
                <c:pt idx="3084">
                  <c:v>11.674600537327599</c:v>
                </c:pt>
                <c:pt idx="3085">
                  <c:v>11.7545706059529</c:v>
                </c:pt>
                <c:pt idx="3086">
                  <c:v>15.4156127461151</c:v>
                </c:pt>
                <c:pt idx="3087">
                  <c:v>12.104771853758599</c:v>
                </c:pt>
                <c:pt idx="3088">
                  <c:v>11.893410370966601</c:v>
                </c:pt>
                <c:pt idx="3089">
                  <c:v>12.8086345747062</c:v>
                </c:pt>
                <c:pt idx="3090">
                  <c:v>13.187092417820701</c:v>
                </c:pt>
                <c:pt idx="3091">
                  <c:v>14.1664635097014</c:v>
                </c:pt>
                <c:pt idx="3092">
                  <c:v>12.5705457948218</c:v>
                </c:pt>
                <c:pt idx="3093">
                  <c:v>12.8153591353739</c:v>
                </c:pt>
                <c:pt idx="3094">
                  <c:v>10.8768740326248</c:v>
                </c:pt>
                <c:pt idx="3095">
                  <c:v>13.2017508420022</c:v>
                </c:pt>
                <c:pt idx="3096">
                  <c:v>12.672729068174601</c:v>
                </c:pt>
                <c:pt idx="3097">
                  <c:v>12.7622429393044</c:v>
                </c:pt>
                <c:pt idx="3098">
                  <c:v>11.0841419391059</c:v>
                </c:pt>
                <c:pt idx="3099">
                  <c:v>15.0225374550811</c:v>
                </c:pt>
                <c:pt idx="3100">
                  <c:v>10.6688555933962</c:v>
                </c:pt>
                <c:pt idx="3101">
                  <c:v>15.2233905078914</c:v>
                </c:pt>
                <c:pt idx="3102">
                  <c:v>9.6047188323683006</c:v>
                </c:pt>
                <c:pt idx="3103">
                  <c:v>13.901127483060799</c:v>
                </c:pt>
                <c:pt idx="3104">
                  <c:v>10.181675599918901</c:v>
                </c:pt>
                <c:pt idx="3105">
                  <c:v>13.5643811735725</c:v>
                </c:pt>
                <c:pt idx="3106">
                  <c:v>16.112871976886701</c:v>
                </c:pt>
                <c:pt idx="3107">
                  <c:v>8.4457469387211006</c:v>
                </c:pt>
                <c:pt idx="3108">
                  <c:v>14.0560411149535</c:v>
                </c:pt>
                <c:pt idx="3109">
                  <c:v>14.269365783541399</c:v>
                </c:pt>
                <c:pt idx="3110">
                  <c:v>12.3025266563327</c:v>
                </c:pt>
                <c:pt idx="3111">
                  <c:v>13.4173353228029</c:v>
                </c:pt>
                <c:pt idx="3112">
                  <c:v>12.946182391084401</c:v>
                </c:pt>
                <c:pt idx="3113">
                  <c:v>10.922608197058</c:v>
                </c:pt>
                <c:pt idx="3114">
                  <c:v>13.921264881919999</c:v>
                </c:pt>
                <c:pt idx="3115">
                  <c:v>13.037277837223099</c:v>
                </c:pt>
                <c:pt idx="3116">
                  <c:v>12.569259885327099</c:v>
                </c:pt>
                <c:pt idx="3117">
                  <c:v>12.6751210285412</c:v>
                </c:pt>
                <c:pt idx="3118">
                  <c:v>10.5691130906757</c:v>
                </c:pt>
                <c:pt idx="3119">
                  <c:v>14.714616276604399</c:v>
                </c:pt>
                <c:pt idx="3120">
                  <c:v>15.0422596925481</c:v>
                </c:pt>
                <c:pt idx="3121">
                  <c:v>12.5806147976572</c:v>
                </c:pt>
                <c:pt idx="3122">
                  <c:v>10.877522419105199</c:v>
                </c:pt>
                <c:pt idx="3123">
                  <c:v>13.3510765840361</c:v>
                </c:pt>
                <c:pt idx="3124">
                  <c:v>11.844329922511101</c:v>
                </c:pt>
                <c:pt idx="3125">
                  <c:v>12.3092083629643</c:v>
                </c:pt>
                <c:pt idx="3126">
                  <c:v>12.6295289210634</c:v>
                </c:pt>
                <c:pt idx="3127">
                  <c:v>13.773817865030001</c:v>
                </c:pt>
                <c:pt idx="3128">
                  <c:v>10.6387719377607</c:v>
                </c:pt>
                <c:pt idx="3129">
                  <c:v>13.9369754398137</c:v>
                </c:pt>
                <c:pt idx="3130">
                  <c:v>15.404868286767501</c:v>
                </c:pt>
                <c:pt idx="3131">
                  <c:v>12.5633811649636</c:v>
                </c:pt>
                <c:pt idx="3132">
                  <c:v>14.859835664277901</c:v>
                </c:pt>
                <c:pt idx="3133">
                  <c:v>15.9390363668796</c:v>
                </c:pt>
                <c:pt idx="3134">
                  <c:v>12.7696891355977</c:v>
                </c:pt>
                <c:pt idx="3135">
                  <c:v>11.864069521832601</c:v>
                </c:pt>
                <c:pt idx="3136">
                  <c:v>11.0791439814687</c:v>
                </c:pt>
                <c:pt idx="3137">
                  <c:v>10.633767105638199</c:v>
                </c:pt>
                <c:pt idx="3138">
                  <c:v>14.3695482078209</c:v>
                </c:pt>
                <c:pt idx="3139">
                  <c:v>12.487051619011</c:v>
                </c:pt>
                <c:pt idx="3140">
                  <c:v>16.0669213012375</c:v>
                </c:pt>
                <c:pt idx="3141">
                  <c:v>11.4452224851303</c:v>
                </c:pt>
                <c:pt idx="3142">
                  <c:v>11.1464797122609</c:v>
                </c:pt>
                <c:pt idx="3143">
                  <c:v>12.649263651487701</c:v>
                </c:pt>
                <c:pt idx="3144">
                  <c:v>13.285782595115901</c:v>
                </c:pt>
                <c:pt idx="3145">
                  <c:v>12.9339407766058</c:v>
                </c:pt>
                <c:pt idx="3146">
                  <c:v>14.4414205135075</c:v>
                </c:pt>
                <c:pt idx="3147">
                  <c:v>14.895530616081601</c:v>
                </c:pt>
                <c:pt idx="3148">
                  <c:v>10.073302782924101</c:v>
                </c:pt>
                <c:pt idx="3149">
                  <c:v>11.757967393320801</c:v>
                </c:pt>
                <c:pt idx="3150">
                  <c:v>11.8350814890896</c:v>
                </c:pt>
                <c:pt idx="3151">
                  <c:v>10.9835509804734</c:v>
                </c:pt>
                <c:pt idx="3152">
                  <c:v>12.779759219491501</c:v>
                </c:pt>
                <c:pt idx="3153">
                  <c:v>11.5787115847458</c:v>
                </c:pt>
                <c:pt idx="3154">
                  <c:v>8.88363214731082</c:v>
                </c:pt>
                <c:pt idx="3155">
                  <c:v>13.7241020886415</c:v>
                </c:pt>
                <c:pt idx="3156">
                  <c:v>10.5435181505276</c:v>
                </c:pt>
                <c:pt idx="3157">
                  <c:v>11.318932641204499</c:v>
                </c:pt>
                <c:pt idx="3158">
                  <c:v>11.8772559081692</c:v>
                </c:pt>
                <c:pt idx="3159">
                  <c:v>12.5853670309963</c:v>
                </c:pt>
                <c:pt idx="3160">
                  <c:v>10.696436121953599</c:v>
                </c:pt>
                <c:pt idx="3161">
                  <c:v>9.9952116141712697</c:v>
                </c:pt>
                <c:pt idx="3162">
                  <c:v>10.6915809480913</c:v>
                </c:pt>
                <c:pt idx="3163">
                  <c:v>10.557561430698801</c:v>
                </c:pt>
                <c:pt idx="3164">
                  <c:v>11.130340786650001</c:v>
                </c:pt>
                <c:pt idx="3165">
                  <c:v>14.881648663645599</c:v>
                </c:pt>
                <c:pt idx="3166">
                  <c:v>11.3925048782783</c:v>
                </c:pt>
                <c:pt idx="3167">
                  <c:v>11.6711778679812</c:v>
                </c:pt>
                <c:pt idx="3168">
                  <c:v>12.7373885215338</c:v>
                </c:pt>
                <c:pt idx="3169">
                  <c:v>10.898324036819</c:v>
                </c:pt>
                <c:pt idx="3170">
                  <c:v>10.354193665820199</c:v>
                </c:pt>
                <c:pt idx="3171">
                  <c:v>15.3125303370096</c:v>
                </c:pt>
                <c:pt idx="3172">
                  <c:v>11.7324560688754</c:v>
                </c:pt>
                <c:pt idx="3173">
                  <c:v>12.158323118681601</c:v>
                </c:pt>
                <c:pt idx="3174">
                  <c:v>11.382541936693</c:v>
                </c:pt>
                <c:pt idx="3175">
                  <c:v>14.730340685917399</c:v>
                </c:pt>
                <c:pt idx="3176">
                  <c:v>11.8534710177451</c:v>
                </c:pt>
                <c:pt idx="3177">
                  <c:v>14.4959279809524</c:v>
                </c:pt>
                <c:pt idx="3178">
                  <c:v>13.8453417595922</c:v>
                </c:pt>
                <c:pt idx="3179">
                  <c:v>12.6830271554766</c:v>
                </c:pt>
                <c:pt idx="3180">
                  <c:v>11.977591043702301</c:v>
                </c:pt>
                <c:pt idx="3181">
                  <c:v>12.0955212146169</c:v>
                </c:pt>
                <c:pt idx="3182">
                  <c:v>9.9080804257050694</c:v>
                </c:pt>
                <c:pt idx="3183">
                  <c:v>9.9737383564593607</c:v>
                </c:pt>
                <c:pt idx="3184">
                  <c:v>9.7233063070985501</c:v>
                </c:pt>
                <c:pt idx="3185">
                  <c:v>10.951870404946099</c:v>
                </c:pt>
                <c:pt idx="3186">
                  <c:v>9.5682801823230399</c:v>
                </c:pt>
                <c:pt idx="3187">
                  <c:v>15.2694113749378</c:v>
                </c:pt>
                <c:pt idx="3188">
                  <c:v>10.733391500484</c:v>
                </c:pt>
                <c:pt idx="3189">
                  <c:v>13.1030928285098</c:v>
                </c:pt>
                <c:pt idx="3190">
                  <c:v>15.972215137403101</c:v>
                </c:pt>
                <c:pt idx="3191">
                  <c:v>9.7565648936502907</c:v>
                </c:pt>
                <c:pt idx="3192">
                  <c:v>13.4145421912232</c:v>
                </c:pt>
                <c:pt idx="3193">
                  <c:v>12.6194455740764</c:v>
                </c:pt>
                <c:pt idx="3194">
                  <c:v>16.249765508969801</c:v>
                </c:pt>
                <c:pt idx="3195">
                  <c:v>14.639646251290101</c:v>
                </c:pt>
                <c:pt idx="3196">
                  <c:v>14.3290329172707</c:v>
                </c:pt>
                <c:pt idx="3197">
                  <c:v>12.396670473685001</c:v>
                </c:pt>
                <c:pt idx="3198">
                  <c:v>10.185899044736299</c:v>
                </c:pt>
                <c:pt idx="3199">
                  <c:v>14.3526364908708</c:v>
                </c:pt>
                <c:pt idx="3200">
                  <c:v>10.0388759921653</c:v>
                </c:pt>
                <c:pt idx="3201">
                  <c:v>14.0214289076154</c:v>
                </c:pt>
                <c:pt idx="3202">
                  <c:v>12.933670264204499</c:v>
                </c:pt>
                <c:pt idx="3203">
                  <c:v>11.938270086574001</c:v>
                </c:pt>
                <c:pt idx="3204">
                  <c:v>9.0489450862782803</c:v>
                </c:pt>
                <c:pt idx="3205">
                  <c:v>13.9512451107767</c:v>
                </c:pt>
                <c:pt idx="3206">
                  <c:v>15.0473892549767</c:v>
                </c:pt>
                <c:pt idx="3207">
                  <c:v>11.5499007565057</c:v>
                </c:pt>
                <c:pt idx="3208">
                  <c:v>12.272263448408699</c:v>
                </c:pt>
                <c:pt idx="3209">
                  <c:v>13.486806082959699</c:v>
                </c:pt>
                <c:pt idx="3210">
                  <c:v>13.204374874687501</c:v>
                </c:pt>
                <c:pt idx="3211">
                  <c:v>12.309997292916201</c:v>
                </c:pt>
                <c:pt idx="3212">
                  <c:v>12.7534724442372</c:v>
                </c:pt>
                <c:pt idx="3213">
                  <c:v>13.7304214734138</c:v>
                </c:pt>
                <c:pt idx="3214">
                  <c:v>12.1243702263864</c:v>
                </c:pt>
                <c:pt idx="3215">
                  <c:v>10.8601329382925</c:v>
                </c:pt>
                <c:pt idx="3216">
                  <c:v>12.5096729978036</c:v>
                </c:pt>
                <c:pt idx="3217">
                  <c:v>11.519104357513999</c:v>
                </c:pt>
                <c:pt idx="3218">
                  <c:v>13.802801992050799</c:v>
                </c:pt>
                <c:pt idx="3219">
                  <c:v>13.770273287717799</c:v>
                </c:pt>
                <c:pt idx="3220">
                  <c:v>13.519898294475899</c:v>
                </c:pt>
                <c:pt idx="3221">
                  <c:v>11.401506584829701</c:v>
                </c:pt>
                <c:pt idx="3222">
                  <c:v>12.0890116375035</c:v>
                </c:pt>
                <c:pt idx="3223">
                  <c:v>10.6352187913992</c:v>
                </c:pt>
                <c:pt idx="3224">
                  <c:v>12.2894325041473</c:v>
                </c:pt>
                <c:pt idx="3225">
                  <c:v>12.353773734712499</c:v>
                </c:pt>
                <c:pt idx="3226">
                  <c:v>15.033617439853201</c:v>
                </c:pt>
                <c:pt idx="3227">
                  <c:v>10.2652936692906</c:v>
                </c:pt>
                <c:pt idx="3228">
                  <c:v>13.8541419966818</c:v>
                </c:pt>
                <c:pt idx="3229">
                  <c:v>13.399871826265301</c:v>
                </c:pt>
                <c:pt idx="3230">
                  <c:v>12.588723669446299</c:v>
                </c:pt>
                <c:pt idx="3231">
                  <c:v>13.6171065429448</c:v>
                </c:pt>
                <c:pt idx="3232">
                  <c:v>13.321183038147799</c:v>
                </c:pt>
                <c:pt idx="3233">
                  <c:v>13.207930346934701</c:v>
                </c:pt>
                <c:pt idx="3234">
                  <c:v>13.4101256543765</c:v>
                </c:pt>
                <c:pt idx="3235">
                  <c:v>14.305147351941301</c:v>
                </c:pt>
                <c:pt idx="3236">
                  <c:v>11.7393305891657</c:v>
                </c:pt>
                <c:pt idx="3237">
                  <c:v>13.6141228880456</c:v>
                </c:pt>
                <c:pt idx="3238">
                  <c:v>12.3711189931173</c:v>
                </c:pt>
                <c:pt idx="3239">
                  <c:v>10.2743930734439</c:v>
                </c:pt>
                <c:pt idx="3240">
                  <c:v>11.4526506688495</c:v>
                </c:pt>
                <c:pt idx="3241">
                  <c:v>11.325958334013199</c:v>
                </c:pt>
                <c:pt idx="3242">
                  <c:v>12.472834048019299</c:v>
                </c:pt>
                <c:pt idx="3243">
                  <c:v>10.8301329054626</c:v>
                </c:pt>
                <c:pt idx="3244">
                  <c:v>14.2300292300169</c:v>
                </c:pt>
                <c:pt idx="3245">
                  <c:v>13.450232943506</c:v>
                </c:pt>
                <c:pt idx="3246">
                  <c:v>12.6331544323142</c:v>
                </c:pt>
                <c:pt idx="3247">
                  <c:v>11.508658011853999</c:v>
                </c:pt>
                <c:pt idx="3248">
                  <c:v>10.1008935004722</c:v>
                </c:pt>
                <c:pt idx="3249">
                  <c:v>12.6637221624262</c:v>
                </c:pt>
                <c:pt idx="3250">
                  <c:v>14.3150433766448</c:v>
                </c:pt>
                <c:pt idx="3251">
                  <c:v>10.434245658527599</c:v>
                </c:pt>
                <c:pt idx="3252">
                  <c:v>14.900158729574301</c:v>
                </c:pt>
                <c:pt idx="3253">
                  <c:v>11.7936646499017</c:v>
                </c:pt>
                <c:pt idx="3254">
                  <c:v>13.0909658092655</c:v>
                </c:pt>
                <c:pt idx="3255">
                  <c:v>12.107106939924501</c:v>
                </c:pt>
                <c:pt idx="3256">
                  <c:v>11.972394547038199</c:v>
                </c:pt>
                <c:pt idx="3257">
                  <c:v>11.474414072391999</c:v>
                </c:pt>
                <c:pt idx="3258">
                  <c:v>14.9844662979955</c:v>
                </c:pt>
                <c:pt idx="3259">
                  <c:v>13.3775289225634</c:v>
                </c:pt>
                <c:pt idx="3260">
                  <c:v>11.487725352184301</c:v>
                </c:pt>
                <c:pt idx="3261">
                  <c:v>13.3742112011077</c:v>
                </c:pt>
                <c:pt idx="3262">
                  <c:v>11.299701782055299</c:v>
                </c:pt>
                <c:pt idx="3263">
                  <c:v>13.9840270507851</c:v>
                </c:pt>
                <c:pt idx="3264">
                  <c:v>13.663492548850099</c:v>
                </c:pt>
                <c:pt idx="3265">
                  <c:v>13.4878541236095</c:v>
                </c:pt>
                <c:pt idx="3266">
                  <c:v>11.462712493019801</c:v>
                </c:pt>
                <c:pt idx="3267">
                  <c:v>14.3064293017118</c:v>
                </c:pt>
                <c:pt idx="3268">
                  <c:v>12.069296483673799</c:v>
                </c:pt>
                <c:pt idx="3269">
                  <c:v>9.8912253066028004</c:v>
                </c:pt>
                <c:pt idx="3270">
                  <c:v>11.2655596527566</c:v>
                </c:pt>
                <c:pt idx="3271">
                  <c:v>10.869022821922</c:v>
                </c:pt>
                <c:pt idx="3272">
                  <c:v>10.1993684018076</c:v>
                </c:pt>
                <c:pt idx="3273">
                  <c:v>13.642207526989001</c:v>
                </c:pt>
                <c:pt idx="3274">
                  <c:v>15.770494511636</c:v>
                </c:pt>
                <c:pt idx="3275">
                  <c:v>14.9899779896936</c:v>
                </c:pt>
                <c:pt idx="3276">
                  <c:v>9.7187804299570608</c:v>
                </c:pt>
                <c:pt idx="3277">
                  <c:v>13.084686521215099</c:v>
                </c:pt>
                <c:pt idx="3278">
                  <c:v>11.177293739240801</c:v>
                </c:pt>
                <c:pt idx="3279">
                  <c:v>10.8022043119506</c:v>
                </c:pt>
                <c:pt idx="3280">
                  <c:v>10.3757482010757</c:v>
                </c:pt>
                <c:pt idx="3281">
                  <c:v>10.778667756318301</c:v>
                </c:pt>
                <c:pt idx="3282">
                  <c:v>15.431215710533699</c:v>
                </c:pt>
                <c:pt idx="3283">
                  <c:v>13.5533188102306</c:v>
                </c:pt>
                <c:pt idx="3284">
                  <c:v>13.9562899149721</c:v>
                </c:pt>
                <c:pt idx="3285">
                  <c:v>13.4816211468603</c:v>
                </c:pt>
                <c:pt idx="3286">
                  <c:v>11.0341182600145</c:v>
                </c:pt>
                <c:pt idx="3287">
                  <c:v>15.767324603317901</c:v>
                </c:pt>
                <c:pt idx="3288">
                  <c:v>10.792025050722801</c:v>
                </c:pt>
                <c:pt idx="3289">
                  <c:v>14.0548602177407</c:v>
                </c:pt>
                <c:pt idx="3290">
                  <c:v>12.530214086701699</c:v>
                </c:pt>
                <c:pt idx="3291">
                  <c:v>13.1232886177305</c:v>
                </c:pt>
                <c:pt idx="3292">
                  <c:v>14.1483146793685</c:v>
                </c:pt>
                <c:pt idx="3293">
                  <c:v>8.6020577320878395</c:v>
                </c:pt>
                <c:pt idx="3294">
                  <c:v>12.971400369871001</c:v>
                </c:pt>
                <c:pt idx="3295">
                  <c:v>13.131108834179701</c:v>
                </c:pt>
                <c:pt idx="3296">
                  <c:v>11.2599663620933</c:v>
                </c:pt>
                <c:pt idx="3297">
                  <c:v>12.6223250195109</c:v>
                </c:pt>
                <c:pt idx="3298">
                  <c:v>11.626073630783999</c:v>
                </c:pt>
                <c:pt idx="3299">
                  <c:v>9.5713971043374002</c:v>
                </c:pt>
                <c:pt idx="3300">
                  <c:v>13.8835350553459</c:v>
                </c:pt>
                <c:pt idx="3301">
                  <c:v>14.322809782693</c:v>
                </c:pt>
                <c:pt idx="3302">
                  <c:v>11.870464397995899</c:v>
                </c:pt>
                <c:pt idx="3303">
                  <c:v>10.775063378382599</c:v>
                </c:pt>
                <c:pt idx="3304">
                  <c:v>12.387739753904301</c:v>
                </c:pt>
                <c:pt idx="3305">
                  <c:v>11.722136093270599</c:v>
                </c:pt>
                <c:pt idx="3306">
                  <c:v>12.311363623458901</c:v>
                </c:pt>
                <c:pt idx="3307">
                  <c:v>10.476790223307701</c:v>
                </c:pt>
                <c:pt idx="3308">
                  <c:v>12.2739959985271</c:v>
                </c:pt>
                <c:pt idx="3309">
                  <c:v>12.3147572162774</c:v>
                </c:pt>
                <c:pt idx="3310">
                  <c:v>10.812786809820301</c:v>
                </c:pt>
                <c:pt idx="3311">
                  <c:v>13.216745089701799</c:v>
                </c:pt>
                <c:pt idx="3312">
                  <c:v>12.412843379939799</c:v>
                </c:pt>
                <c:pt idx="3313">
                  <c:v>14.4826282456113</c:v>
                </c:pt>
                <c:pt idx="3314">
                  <c:v>12.2539522206771</c:v>
                </c:pt>
                <c:pt idx="3315">
                  <c:v>13.407935542128</c:v>
                </c:pt>
                <c:pt idx="3316">
                  <c:v>12.7894979751437</c:v>
                </c:pt>
                <c:pt idx="3317">
                  <c:v>14.285375396481101</c:v>
                </c:pt>
                <c:pt idx="3318">
                  <c:v>14.8336985513711</c:v>
                </c:pt>
                <c:pt idx="3319">
                  <c:v>12.935714835545999</c:v>
                </c:pt>
                <c:pt idx="3320">
                  <c:v>15.4523597140509</c:v>
                </c:pt>
                <c:pt idx="3321">
                  <c:v>10.6624576544656</c:v>
                </c:pt>
                <c:pt idx="3322">
                  <c:v>11.458148074124001</c:v>
                </c:pt>
                <c:pt idx="3323">
                  <c:v>14.332291309147401</c:v>
                </c:pt>
                <c:pt idx="3324">
                  <c:v>12.527997321782699</c:v>
                </c:pt>
                <c:pt idx="3325">
                  <c:v>13.653521596152499</c:v>
                </c:pt>
                <c:pt idx="3326">
                  <c:v>14.2571853032772</c:v>
                </c:pt>
                <c:pt idx="3327">
                  <c:v>12.289720848351299</c:v>
                </c:pt>
                <c:pt idx="3328">
                  <c:v>10.472492253836601</c:v>
                </c:pt>
                <c:pt idx="3329">
                  <c:v>15.0906608617423</c:v>
                </c:pt>
                <c:pt idx="3330">
                  <c:v>14.609386297258199</c:v>
                </c:pt>
                <c:pt idx="3331">
                  <c:v>11.7193475188989</c:v>
                </c:pt>
                <c:pt idx="3332">
                  <c:v>15.9731542824115</c:v>
                </c:pt>
                <c:pt idx="3333">
                  <c:v>12.158508102587399</c:v>
                </c:pt>
                <c:pt idx="3334">
                  <c:v>13.0288569883657</c:v>
                </c:pt>
                <c:pt idx="3335">
                  <c:v>14.300027358455299</c:v>
                </c:pt>
                <c:pt idx="3336">
                  <c:v>12.834836144805299</c:v>
                </c:pt>
                <c:pt idx="3337">
                  <c:v>14.0526441010736</c:v>
                </c:pt>
                <c:pt idx="3338">
                  <c:v>12.0645918015184</c:v>
                </c:pt>
                <c:pt idx="3339">
                  <c:v>10.171096813653</c:v>
                </c:pt>
                <c:pt idx="3340">
                  <c:v>11.4688729271128</c:v>
                </c:pt>
                <c:pt idx="3341">
                  <c:v>15.548965211922299</c:v>
                </c:pt>
                <c:pt idx="3342">
                  <c:v>12.2818787911387</c:v>
                </c:pt>
                <c:pt idx="3343">
                  <c:v>14.0842373026135</c:v>
                </c:pt>
                <c:pt idx="3344">
                  <c:v>11.049408494073999</c:v>
                </c:pt>
                <c:pt idx="3345">
                  <c:v>10.8980277384169</c:v>
                </c:pt>
                <c:pt idx="3346">
                  <c:v>12.772989216149499</c:v>
                </c:pt>
                <c:pt idx="3347">
                  <c:v>10.180686055879599</c:v>
                </c:pt>
                <c:pt idx="3348">
                  <c:v>12.558494429412301</c:v>
                </c:pt>
                <c:pt idx="3349">
                  <c:v>12.1094650265248</c:v>
                </c:pt>
                <c:pt idx="3350">
                  <c:v>13.5790128955306</c:v>
                </c:pt>
                <c:pt idx="3351">
                  <c:v>10.9849565439284</c:v>
                </c:pt>
                <c:pt idx="3352">
                  <c:v>11.633683192565799</c:v>
                </c:pt>
                <c:pt idx="3353">
                  <c:v>10.8983872233116</c:v>
                </c:pt>
                <c:pt idx="3354">
                  <c:v>11.987216393378599</c:v>
                </c:pt>
                <c:pt idx="3355">
                  <c:v>12.627081915482099</c:v>
                </c:pt>
                <c:pt idx="3356">
                  <c:v>12.197761361516701</c:v>
                </c:pt>
                <c:pt idx="3357">
                  <c:v>15.701059598808699</c:v>
                </c:pt>
                <c:pt idx="3358">
                  <c:v>13.5160206236352</c:v>
                </c:pt>
                <c:pt idx="3359">
                  <c:v>12.3158140777984</c:v>
                </c:pt>
                <c:pt idx="3360">
                  <c:v>10.292052979682101</c:v>
                </c:pt>
                <c:pt idx="3361">
                  <c:v>12.9067478672023</c:v>
                </c:pt>
                <c:pt idx="3362">
                  <c:v>13.1877828775878</c:v>
                </c:pt>
                <c:pt idx="3363">
                  <c:v>12.2469366618436</c:v>
                </c:pt>
                <c:pt idx="3364">
                  <c:v>13.650916261209399</c:v>
                </c:pt>
                <c:pt idx="3365">
                  <c:v>11.8431942581051</c:v>
                </c:pt>
                <c:pt idx="3366">
                  <c:v>12.140797434170899</c:v>
                </c:pt>
                <c:pt idx="3367">
                  <c:v>11.936715352917799</c:v>
                </c:pt>
                <c:pt idx="3368">
                  <c:v>16.099683575189101</c:v>
                </c:pt>
                <c:pt idx="3369">
                  <c:v>12.580993887363899</c:v>
                </c:pt>
                <c:pt idx="3370">
                  <c:v>12.9211877089189</c:v>
                </c:pt>
                <c:pt idx="3371">
                  <c:v>13.153806861182</c:v>
                </c:pt>
                <c:pt idx="3372">
                  <c:v>15.654070246875399</c:v>
                </c:pt>
                <c:pt idx="3373">
                  <c:v>12.305990909667299</c:v>
                </c:pt>
                <c:pt idx="3374">
                  <c:v>9.8046709215061103</c:v>
                </c:pt>
                <c:pt idx="3375">
                  <c:v>13.264378743101799</c:v>
                </c:pt>
                <c:pt idx="3376">
                  <c:v>12.3810246159454</c:v>
                </c:pt>
                <c:pt idx="3377">
                  <c:v>14.5603388592339</c:v>
                </c:pt>
                <c:pt idx="3378">
                  <c:v>8.0910528445480097</c:v>
                </c:pt>
                <c:pt idx="3379">
                  <c:v>11.3794859293959</c:v>
                </c:pt>
                <c:pt idx="3380">
                  <c:v>14.886485424213999</c:v>
                </c:pt>
                <c:pt idx="3381">
                  <c:v>8.15672052829912</c:v>
                </c:pt>
                <c:pt idx="3382">
                  <c:v>14.629579878245201</c:v>
                </c:pt>
                <c:pt idx="3383">
                  <c:v>12.286281407794799</c:v>
                </c:pt>
                <c:pt idx="3384">
                  <c:v>16.752976443600399</c:v>
                </c:pt>
                <c:pt idx="3385">
                  <c:v>13.8837904495873</c:v>
                </c:pt>
                <c:pt idx="3386">
                  <c:v>11.528557794289499</c:v>
                </c:pt>
                <c:pt idx="3387">
                  <c:v>11.2831729863632</c:v>
                </c:pt>
                <c:pt idx="3388">
                  <c:v>8.7203538328640704</c:v>
                </c:pt>
                <c:pt idx="3389">
                  <c:v>14.5227244911688</c:v>
                </c:pt>
                <c:pt idx="3390">
                  <c:v>11.4835799962039</c:v>
                </c:pt>
                <c:pt idx="3391">
                  <c:v>11.815734470280301</c:v>
                </c:pt>
                <c:pt idx="3392">
                  <c:v>13.9754021865715</c:v>
                </c:pt>
                <c:pt idx="3393">
                  <c:v>13.5595376053646</c:v>
                </c:pt>
                <c:pt idx="3394">
                  <c:v>12.1709782499147</c:v>
                </c:pt>
                <c:pt idx="3395">
                  <c:v>15.5361947644741</c:v>
                </c:pt>
                <c:pt idx="3396">
                  <c:v>13.248606900736499</c:v>
                </c:pt>
                <c:pt idx="3397">
                  <c:v>10.987532019756699</c:v>
                </c:pt>
                <c:pt idx="3398">
                  <c:v>10.739379458570999</c:v>
                </c:pt>
                <c:pt idx="3399">
                  <c:v>10.140181913369799</c:v>
                </c:pt>
                <c:pt idx="3400">
                  <c:v>12.1775593420503</c:v>
                </c:pt>
                <c:pt idx="3401">
                  <c:v>11.400773366047501</c:v>
                </c:pt>
                <c:pt idx="3402">
                  <c:v>13.623761155588801</c:v>
                </c:pt>
                <c:pt idx="3403">
                  <c:v>11.811692257777199</c:v>
                </c:pt>
                <c:pt idx="3404">
                  <c:v>12.343145548232201</c:v>
                </c:pt>
                <c:pt idx="3405">
                  <c:v>14.946909282331299</c:v>
                </c:pt>
                <c:pt idx="3406">
                  <c:v>14.1128735930372</c:v>
                </c:pt>
                <c:pt idx="3407">
                  <c:v>14.0532205141565</c:v>
                </c:pt>
                <c:pt idx="3408">
                  <c:v>9.0033597152323193</c:v>
                </c:pt>
                <c:pt idx="3409">
                  <c:v>14.387056291417901</c:v>
                </c:pt>
                <c:pt idx="3410">
                  <c:v>10.9721669448023</c:v>
                </c:pt>
                <c:pt idx="3411">
                  <c:v>12.709818341804899</c:v>
                </c:pt>
                <c:pt idx="3412">
                  <c:v>14.8517464200402</c:v>
                </c:pt>
                <c:pt idx="3413">
                  <c:v>12.0017533559335</c:v>
                </c:pt>
                <c:pt idx="3414">
                  <c:v>11.5872513047034</c:v>
                </c:pt>
                <c:pt idx="3415">
                  <c:v>11.659730429672299</c:v>
                </c:pt>
                <c:pt idx="3416">
                  <c:v>14.374001399162699</c:v>
                </c:pt>
                <c:pt idx="3417">
                  <c:v>13.8260936620006</c:v>
                </c:pt>
                <c:pt idx="3418">
                  <c:v>14.178672262468</c:v>
                </c:pt>
                <c:pt idx="3419">
                  <c:v>8.9201320455351301</c:v>
                </c:pt>
                <c:pt idx="3420">
                  <c:v>8.5787781292158201</c:v>
                </c:pt>
                <c:pt idx="3421">
                  <c:v>12.438794611124299</c:v>
                </c:pt>
                <c:pt idx="3422">
                  <c:v>12.8539284635951</c:v>
                </c:pt>
                <c:pt idx="3423">
                  <c:v>13.129903747585001</c:v>
                </c:pt>
                <c:pt idx="3424">
                  <c:v>14.1863598297892</c:v>
                </c:pt>
                <c:pt idx="3425">
                  <c:v>11.776575722452</c:v>
                </c:pt>
                <c:pt idx="3426">
                  <c:v>12.109575742949399</c:v>
                </c:pt>
                <c:pt idx="3427">
                  <c:v>9.9341141631231906</c:v>
                </c:pt>
                <c:pt idx="3428">
                  <c:v>11.975134160314701</c:v>
                </c:pt>
                <c:pt idx="3429">
                  <c:v>15.2342616852996</c:v>
                </c:pt>
                <c:pt idx="3430">
                  <c:v>11.668494338592501</c:v>
                </c:pt>
                <c:pt idx="3431">
                  <c:v>12.9682903744356</c:v>
                </c:pt>
                <c:pt idx="3432">
                  <c:v>15.2132647202541</c:v>
                </c:pt>
                <c:pt idx="3433">
                  <c:v>11.727847407438</c:v>
                </c:pt>
                <c:pt idx="3434">
                  <c:v>14.1896337909614</c:v>
                </c:pt>
                <c:pt idx="3435">
                  <c:v>13.087429550825</c:v>
                </c:pt>
                <c:pt idx="3436">
                  <c:v>10.887416574023099</c:v>
                </c:pt>
                <c:pt idx="3437">
                  <c:v>14.334741547793101</c:v>
                </c:pt>
                <c:pt idx="3438">
                  <c:v>14.8885587311315</c:v>
                </c:pt>
                <c:pt idx="3439">
                  <c:v>11.8321926091399</c:v>
                </c:pt>
                <c:pt idx="3440">
                  <c:v>16.657234328778799</c:v>
                </c:pt>
                <c:pt idx="3441">
                  <c:v>10.5922796551713</c:v>
                </c:pt>
                <c:pt idx="3442">
                  <c:v>11.518281205428</c:v>
                </c:pt>
                <c:pt idx="3443">
                  <c:v>11.3639835030967</c:v>
                </c:pt>
                <c:pt idx="3444">
                  <c:v>12.3377754233142</c:v>
                </c:pt>
                <c:pt idx="3445">
                  <c:v>11.451642961925799</c:v>
                </c:pt>
                <c:pt idx="3446">
                  <c:v>12.118722772470999</c:v>
                </c:pt>
                <c:pt idx="3447">
                  <c:v>13.768256098360499</c:v>
                </c:pt>
                <c:pt idx="3448">
                  <c:v>11.891582440491099</c:v>
                </c:pt>
                <c:pt idx="3449">
                  <c:v>10.782212172203799</c:v>
                </c:pt>
                <c:pt idx="3450">
                  <c:v>15.690593604751999</c:v>
                </c:pt>
                <c:pt idx="3451">
                  <c:v>11.163983516913399</c:v>
                </c:pt>
                <c:pt idx="3452">
                  <c:v>14.490084108181099</c:v>
                </c:pt>
                <c:pt idx="3453">
                  <c:v>13.1527073885749</c:v>
                </c:pt>
                <c:pt idx="3454">
                  <c:v>14.151570480520901</c:v>
                </c:pt>
                <c:pt idx="3455">
                  <c:v>14.399108977848501</c:v>
                </c:pt>
                <c:pt idx="3456">
                  <c:v>10.3308690169622</c:v>
                </c:pt>
                <c:pt idx="3457">
                  <c:v>9.4250858879491908</c:v>
                </c:pt>
                <c:pt idx="3458">
                  <c:v>11.933269464354099</c:v>
                </c:pt>
                <c:pt idx="3459">
                  <c:v>11.6320116333598</c:v>
                </c:pt>
                <c:pt idx="3460">
                  <c:v>13.5012517746447</c:v>
                </c:pt>
                <c:pt idx="3461">
                  <c:v>13.400823575664999</c:v>
                </c:pt>
                <c:pt idx="3462">
                  <c:v>15.8190865097661</c:v>
                </c:pt>
                <c:pt idx="3463">
                  <c:v>14.2392759390608</c:v>
                </c:pt>
                <c:pt idx="3464">
                  <c:v>14.3209250330617</c:v>
                </c:pt>
                <c:pt idx="3465">
                  <c:v>11.3538084689258</c:v>
                </c:pt>
                <c:pt idx="3466">
                  <c:v>13.6067335016602</c:v>
                </c:pt>
                <c:pt idx="3467">
                  <c:v>13.293984345397501</c:v>
                </c:pt>
                <c:pt idx="3468">
                  <c:v>10.4327430859071</c:v>
                </c:pt>
                <c:pt idx="3469">
                  <c:v>15.0625747117004</c:v>
                </c:pt>
                <c:pt idx="3470">
                  <c:v>15.3482808691438</c:v>
                </c:pt>
                <c:pt idx="3471">
                  <c:v>10.9934396322388</c:v>
                </c:pt>
                <c:pt idx="3472">
                  <c:v>12.9734311230799</c:v>
                </c:pt>
                <c:pt idx="3473">
                  <c:v>12.687879633647</c:v>
                </c:pt>
                <c:pt idx="3474">
                  <c:v>11.045493474354901</c:v>
                </c:pt>
                <c:pt idx="3475">
                  <c:v>12.625095315090901</c:v>
                </c:pt>
                <c:pt idx="3476">
                  <c:v>13.222255160531301</c:v>
                </c:pt>
                <c:pt idx="3477">
                  <c:v>11.0087067227752</c:v>
                </c:pt>
                <c:pt idx="3478">
                  <c:v>11.175072138975599</c:v>
                </c:pt>
                <c:pt idx="3479">
                  <c:v>14.812280428895001</c:v>
                </c:pt>
                <c:pt idx="3480">
                  <c:v>11.439826594918699</c:v>
                </c:pt>
                <c:pt idx="3481">
                  <c:v>14.1234058997407</c:v>
                </c:pt>
                <c:pt idx="3482">
                  <c:v>11.7407265750505</c:v>
                </c:pt>
                <c:pt idx="3483">
                  <c:v>14.156752435638801</c:v>
                </c:pt>
                <c:pt idx="3484">
                  <c:v>11.761278413712899</c:v>
                </c:pt>
                <c:pt idx="3485">
                  <c:v>8.9955374124684599</c:v>
                </c:pt>
                <c:pt idx="3486">
                  <c:v>11.210889018043</c:v>
                </c:pt>
                <c:pt idx="3487">
                  <c:v>11.909087380397599</c:v>
                </c:pt>
                <c:pt idx="3488">
                  <c:v>11.994317201456001</c:v>
                </c:pt>
                <c:pt idx="3489">
                  <c:v>10.8137520389753</c:v>
                </c:pt>
                <c:pt idx="3490">
                  <c:v>15.5037210755349</c:v>
                </c:pt>
                <c:pt idx="3491">
                  <c:v>12.310604754036801</c:v>
                </c:pt>
                <c:pt idx="3492">
                  <c:v>12.066752049650001</c:v>
                </c:pt>
                <c:pt idx="3493">
                  <c:v>14.1369523318848</c:v>
                </c:pt>
                <c:pt idx="3494">
                  <c:v>13.791457870899301</c:v>
                </c:pt>
                <c:pt idx="3495">
                  <c:v>11.144830433111901</c:v>
                </c:pt>
                <c:pt idx="3496">
                  <c:v>13.2687044690354</c:v>
                </c:pt>
                <c:pt idx="3497">
                  <c:v>12.629763368732601</c:v>
                </c:pt>
                <c:pt idx="3498">
                  <c:v>13.1557422609242</c:v>
                </c:pt>
                <c:pt idx="3499">
                  <c:v>9.7181502887125095</c:v>
                </c:pt>
                <c:pt idx="3500">
                  <c:v>12.8761633856284</c:v>
                </c:pt>
                <c:pt idx="3501">
                  <c:v>13.7548344148064</c:v>
                </c:pt>
                <c:pt idx="3502">
                  <c:v>14.8722827922601</c:v>
                </c:pt>
                <c:pt idx="3503">
                  <c:v>10.4995421505735</c:v>
                </c:pt>
                <c:pt idx="3504">
                  <c:v>13.463490763194599</c:v>
                </c:pt>
                <c:pt idx="3505">
                  <c:v>13.0112537088166</c:v>
                </c:pt>
                <c:pt idx="3506">
                  <c:v>14.036573623246399</c:v>
                </c:pt>
                <c:pt idx="3507">
                  <c:v>11.0289907161236</c:v>
                </c:pt>
                <c:pt idx="3508">
                  <c:v>16.785894052194799</c:v>
                </c:pt>
                <c:pt idx="3509">
                  <c:v>11.946803687684501</c:v>
                </c:pt>
                <c:pt idx="3510">
                  <c:v>10.5309306705072</c:v>
                </c:pt>
                <c:pt idx="3511">
                  <c:v>14.647733055892299</c:v>
                </c:pt>
                <c:pt idx="3512">
                  <c:v>12.782214518567301</c:v>
                </c:pt>
                <c:pt idx="3513">
                  <c:v>14.435492128063199</c:v>
                </c:pt>
                <c:pt idx="3514">
                  <c:v>13.582500322863501</c:v>
                </c:pt>
                <c:pt idx="3515">
                  <c:v>14.207036071390901</c:v>
                </c:pt>
                <c:pt idx="3516">
                  <c:v>13.1150806387234</c:v>
                </c:pt>
                <c:pt idx="3517">
                  <c:v>13.306743480606601</c:v>
                </c:pt>
                <c:pt idx="3518">
                  <c:v>13.1425778410202</c:v>
                </c:pt>
                <c:pt idx="3519">
                  <c:v>13.9302470139201</c:v>
                </c:pt>
                <c:pt idx="3520">
                  <c:v>12.860561502822099</c:v>
                </c:pt>
                <c:pt idx="3521">
                  <c:v>11.868944315190999</c:v>
                </c:pt>
                <c:pt idx="3522">
                  <c:v>12.396733515539401</c:v>
                </c:pt>
                <c:pt idx="3523">
                  <c:v>13.780882892711899</c:v>
                </c:pt>
                <c:pt idx="3524">
                  <c:v>15.600437368747601</c:v>
                </c:pt>
                <c:pt idx="3525">
                  <c:v>11.947855560322299</c:v>
                </c:pt>
                <c:pt idx="3526">
                  <c:v>12.7963646380589</c:v>
                </c:pt>
                <c:pt idx="3527">
                  <c:v>14.437878213899101</c:v>
                </c:pt>
                <c:pt idx="3528">
                  <c:v>13.8895279241637</c:v>
                </c:pt>
                <c:pt idx="3529">
                  <c:v>11.6915603978668</c:v>
                </c:pt>
                <c:pt idx="3530">
                  <c:v>12.6052437922345</c:v>
                </c:pt>
                <c:pt idx="3531">
                  <c:v>10.8819722079943</c:v>
                </c:pt>
                <c:pt idx="3532">
                  <c:v>9.0683986304590007</c:v>
                </c:pt>
                <c:pt idx="3533">
                  <c:v>12.4123929844845</c:v>
                </c:pt>
                <c:pt idx="3534">
                  <c:v>9.9568012683504499</c:v>
                </c:pt>
                <c:pt idx="3535">
                  <c:v>12.4600026533109</c:v>
                </c:pt>
                <c:pt idx="3536">
                  <c:v>14.572636439759201</c:v>
                </c:pt>
                <c:pt idx="3537">
                  <c:v>14.324702290973899</c:v>
                </c:pt>
                <c:pt idx="3538">
                  <c:v>13.884065672467299</c:v>
                </c:pt>
                <c:pt idx="3539">
                  <c:v>12.6673278219795</c:v>
                </c:pt>
                <c:pt idx="3540">
                  <c:v>8.8612037990473205</c:v>
                </c:pt>
                <c:pt idx="3541">
                  <c:v>13.388469435235701</c:v>
                </c:pt>
                <c:pt idx="3542">
                  <c:v>9.6656798705450893</c:v>
                </c:pt>
                <c:pt idx="3543">
                  <c:v>12.4580601929166</c:v>
                </c:pt>
                <c:pt idx="3544">
                  <c:v>14.0990526369135</c:v>
                </c:pt>
                <c:pt idx="3545">
                  <c:v>11.7980084374718</c:v>
                </c:pt>
                <c:pt idx="3546">
                  <c:v>12.2665620019334</c:v>
                </c:pt>
                <c:pt idx="3547">
                  <c:v>11.3234252481975</c:v>
                </c:pt>
                <c:pt idx="3548">
                  <c:v>12.7822394477675</c:v>
                </c:pt>
                <c:pt idx="3549">
                  <c:v>12.551071277094101</c:v>
                </c:pt>
                <c:pt idx="3550">
                  <c:v>11.0658945856635</c:v>
                </c:pt>
                <c:pt idx="3551">
                  <c:v>12.1209435877111</c:v>
                </c:pt>
                <c:pt idx="3552">
                  <c:v>12.559821711470899</c:v>
                </c:pt>
                <c:pt idx="3553">
                  <c:v>12.416713966063901</c:v>
                </c:pt>
                <c:pt idx="3554">
                  <c:v>11.5608461538149</c:v>
                </c:pt>
                <c:pt idx="3555">
                  <c:v>11.9353278169635</c:v>
                </c:pt>
                <c:pt idx="3556">
                  <c:v>11.110483891786499</c:v>
                </c:pt>
                <c:pt idx="3557">
                  <c:v>11.935791707592699</c:v>
                </c:pt>
                <c:pt idx="3558">
                  <c:v>13.1545687566267</c:v>
                </c:pt>
                <c:pt idx="3559">
                  <c:v>14.796576810722501</c:v>
                </c:pt>
                <c:pt idx="3560">
                  <c:v>14.6012130580977</c:v>
                </c:pt>
                <c:pt idx="3561">
                  <c:v>16.378295123278999</c:v>
                </c:pt>
                <c:pt idx="3562">
                  <c:v>15.189444658361101</c:v>
                </c:pt>
                <c:pt idx="3563">
                  <c:v>12.0753812177621</c:v>
                </c:pt>
                <c:pt idx="3564">
                  <c:v>11.4770687293016</c:v>
                </c:pt>
                <c:pt idx="3565">
                  <c:v>14.3086512702947</c:v>
                </c:pt>
                <c:pt idx="3566">
                  <c:v>11.718398626907099</c:v>
                </c:pt>
                <c:pt idx="3567">
                  <c:v>10.282808428162401</c:v>
                </c:pt>
                <c:pt idx="3568">
                  <c:v>14.764559786763501</c:v>
                </c:pt>
                <c:pt idx="3569">
                  <c:v>10.8002943695873</c:v>
                </c:pt>
                <c:pt idx="3570">
                  <c:v>9.7105318214226397</c:v>
                </c:pt>
                <c:pt idx="3571">
                  <c:v>12.2105671565105</c:v>
                </c:pt>
                <c:pt idx="3572">
                  <c:v>12.2224716142478</c:v>
                </c:pt>
                <c:pt idx="3573">
                  <c:v>14.311579421157999</c:v>
                </c:pt>
                <c:pt idx="3574">
                  <c:v>12.8206698926871</c:v>
                </c:pt>
                <c:pt idx="3575">
                  <c:v>13.1279711175566</c:v>
                </c:pt>
                <c:pt idx="3576">
                  <c:v>13.2363094975126</c:v>
                </c:pt>
                <c:pt idx="3577">
                  <c:v>13.7388787413608</c:v>
                </c:pt>
                <c:pt idx="3578">
                  <c:v>13.0286312992568</c:v>
                </c:pt>
                <c:pt idx="3579">
                  <c:v>15.871438567628701</c:v>
                </c:pt>
                <c:pt idx="3580">
                  <c:v>12.513655056669901</c:v>
                </c:pt>
                <c:pt idx="3581">
                  <c:v>12.0832277766155</c:v>
                </c:pt>
                <c:pt idx="3582">
                  <c:v>13.083945301832999</c:v>
                </c:pt>
                <c:pt idx="3583">
                  <c:v>9.9793738260858493</c:v>
                </c:pt>
                <c:pt idx="3584">
                  <c:v>10.545145796498799</c:v>
                </c:pt>
                <c:pt idx="3585">
                  <c:v>12.541772455279901</c:v>
                </c:pt>
                <c:pt idx="3586">
                  <c:v>13.493215680740301</c:v>
                </c:pt>
                <c:pt idx="3587">
                  <c:v>14.853789652031899</c:v>
                </c:pt>
                <c:pt idx="3588">
                  <c:v>13.3288689966191</c:v>
                </c:pt>
                <c:pt idx="3589">
                  <c:v>10.477128220452199</c:v>
                </c:pt>
                <c:pt idx="3590">
                  <c:v>14.326248874976301</c:v>
                </c:pt>
                <c:pt idx="3591">
                  <c:v>11.122409959585999</c:v>
                </c:pt>
                <c:pt idx="3592">
                  <c:v>14.948734861797799</c:v>
                </c:pt>
                <c:pt idx="3593">
                  <c:v>13.730070000564901</c:v>
                </c:pt>
                <c:pt idx="3594">
                  <c:v>15.2604384123314</c:v>
                </c:pt>
                <c:pt idx="3595">
                  <c:v>12.917767352300899</c:v>
                </c:pt>
                <c:pt idx="3596">
                  <c:v>11.402173721467699</c:v>
                </c:pt>
                <c:pt idx="3597">
                  <c:v>13.6260921139442</c:v>
                </c:pt>
                <c:pt idx="3598">
                  <c:v>14.467425129453501</c:v>
                </c:pt>
                <c:pt idx="3599">
                  <c:v>11.9814418968952</c:v>
                </c:pt>
                <c:pt idx="3600">
                  <c:v>13.3979280907761</c:v>
                </c:pt>
                <c:pt idx="3601">
                  <c:v>12.2944542242382</c:v>
                </c:pt>
                <c:pt idx="3602">
                  <c:v>14.9684417569835</c:v>
                </c:pt>
                <c:pt idx="3603">
                  <c:v>13.086982734323801</c:v>
                </c:pt>
                <c:pt idx="3604">
                  <c:v>10.5408071836603</c:v>
                </c:pt>
                <c:pt idx="3605">
                  <c:v>11.893014193621701</c:v>
                </c:pt>
                <c:pt idx="3606">
                  <c:v>13.208907877345201</c:v>
                </c:pt>
                <c:pt idx="3607">
                  <c:v>15.8176031749618</c:v>
                </c:pt>
                <c:pt idx="3608">
                  <c:v>11.958135893824201</c:v>
                </c:pt>
                <c:pt idx="3609">
                  <c:v>11.512807009782</c:v>
                </c:pt>
                <c:pt idx="3610">
                  <c:v>14.8028984812295</c:v>
                </c:pt>
                <c:pt idx="3611">
                  <c:v>13.707481927104</c:v>
                </c:pt>
                <c:pt idx="3612">
                  <c:v>8.5204017933547593</c:v>
                </c:pt>
                <c:pt idx="3613">
                  <c:v>12.258480938581</c:v>
                </c:pt>
                <c:pt idx="3614">
                  <c:v>13.578013791895501</c:v>
                </c:pt>
                <c:pt idx="3615">
                  <c:v>13.1090792248818</c:v>
                </c:pt>
                <c:pt idx="3616">
                  <c:v>13.5011415314806</c:v>
                </c:pt>
                <c:pt idx="3617">
                  <c:v>12.682691973270501</c:v>
                </c:pt>
                <c:pt idx="3618">
                  <c:v>12.3677718348245</c:v>
                </c:pt>
                <c:pt idx="3619">
                  <c:v>12.671855903591499</c:v>
                </c:pt>
                <c:pt idx="3620">
                  <c:v>12.7864756744807</c:v>
                </c:pt>
                <c:pt idx="3621">
                  <c:v>10.9678894543654</c:v>
                </c:pt>
                <c:pt idx="3622">
                  <c:v>10.285109829417101</c:v>
                </c:pt>
                <c:pt idx="3623">
                  <c:v>11.8619926730491</c:v>
                </c:pt>
                <c:pt idx="3624">
                  <c:v>13.798523196668899</c:v>
                </c:pt>
                <c:pt idx="3625">
                  <c:v>11.356586562285299</c:v>
                </c:pt>
                <c:pt idx="3626">
                  <c:v>12.0221872821765</c:v>
                </c:pt>
                <c:pt idx="3627">
                  <c:v>13.6746386401562</c:v>
                </c:pt>
                <c:pt idx="3628">
                  <c:v>13.4893109111418</c:v>
                </c:pt>
                <c:pt idx="3629">
                  <c:v>12.3433442318241</c:v>
                </c:pt>
                <c:pt idx="3630">
                  <c:v>9.6512750005099903</c:v>
                </c:pt>
                <c:pt idx="3631">
                  <c:v>11.509727275340801</c:v>
                </c:pt>
                <c:pt idx="3632">
                  <c:v>12.0100462451921</c:v>
                </c:pt>
                <c:pt idx="3633">
                  <c:v>11.9458721328244</c:v>
                </c:pt>
                <c:pt idx="3634">
                  <c:v>13.8683209012672</c:v>
                </c:pt>
                <c:pt idx="3635">
                  <c:v>11.626952960825401</c:v>
                </c:pt>
                <c:pt idx="3636">
                  <c:v>13.441601486639801</c:v>
                </c:pt>
                <c:pt idx="3637">
                  <c:v>10.0368278828731</c:v>
                </c:pt>
                <c:pt idx="3638">
                  <c:v>16.318818363039298</c:v>
                </c:pt>
                <c:pt idx="3639">
                  <c:v>9.8881384503845702</c:v>
                </c:pt>
                <c:pt idx="3640">
                  <c:v>10.971616488558199</c:v>
                </c:pt>
                <c:pt idx="3641">
                  <c:v>13.3829611804439</c:v>
                </c:pt>
                <c:pt idx="3642">
                  <c:v>9.3914532303386498</c:v>
                </c:pt>
                <c:pt idx="3643">
                  <c:v>12.553901593553601</c:v>
                </c:pt>
                <c:pt idx="3644">
                  <c:v>11.909053550364501</c:v>
                </c:pt>
                <c:pt idx="3645">
                  <c:v>13.738368278789199</c:v>
                </c:pt>
                <c:pt idx="3646">
                  <c:v>14.158485720384</c:v>
                </c:pt>
                <c:pt idx="3647">
                  <c:v>12.493245342158501</c:v>
                </c:pt>
                <c:pt idx="3648">
                  <c:v>11.8793416103222</c:v>
                </c:pt>
                <c:pt idx="3649">
                  <c:v>13.431536045645</c:v>
                </c:pt>
                <c:pt idx="3650">
                  <c:v>17.860692135290702</c:v>
                </c:pt>
                <c:pt idx="3651">
                  <c:v>15.838540150919901</c:v>
                </c:pt>
                <c:pt idx="3652">
                  <c:v>9.7675492798620098</c:v>
                </c:pt>
                <c:pt idx="3653">
                  <c:v>13.002206298730201</c:v>
                </c:pt>
                <c:pt idx="3654">
                  <c:v>13.3180519845001</c:v>
                </c:pt>
                <c:pt idx="3655">
                  <c:v>13.994909424456701</c:v>
                </c:pt>
                <c:pt idx="3656">
                  <c:v>13.411665093259099</c:v>
                </c:pt>
                <c:pt idx="3657">
                  <c:v>13.544022045000499</c:v>
                </c:pt>
                <c:pt idx="3658">
                  <c:v>13.4593534685064</c:v>
                </c:pt>
                <c:pt idx="3659">
                  <c:v>12.308747419933001</c:v>
                </c:pt>
                <c:pt idx="3660">
                  <c:v>10.7925607134719</c:v>
                </c:pt>
                <c:pt idx="3661">
                  <c:v>11.609210524481901</c:v>
                </c:pt>
                <c:pt idx="3662">
                  <c:v>14.3361184604765</c:v>
                </c:pt>
                <c:pt idx="3663">
                  <c:v>10.659742066166601</c:v>
                </c:pt>
                <c:pt idx="3664">
                  <c:v>10.2910637502141</c:v>
                </c:pt>
                <c:pt idx="3665">
                  <c:v>14.028959262325399</c:v>
                </c:pt>
                <c:pt idx="3666">
                  <c:v>14.7445462685296</c:v>
                </c:pt>
                <c:pt idx="3667">
                  <c:v>13.0471536280106</c:v>
                </c:pt>
                <c:pt idx="3668">
                  <c:v>12.471917813895599</c:v>
                </c:pt>
                <c:pt idx="3669">
                  <c:v>10.8213563811232</c:v>
                </c:pt>
                <c:pt idx="3670">
                  <c:v>11.5029862816431</c:v>
                </c:pt>
                <c:pt idx="3671">
                  <c:v>10.3258466345019</c:v>
                </c:pt>
                <c:pt idx="3672">
                  <c:v>11.824016930559701</c:v>
                </c:pt>
                <c:pt idx="3673">
                  <c:v>12.587441888410901</c:v>
                </c:pt>
                <c:pt idx="3674">
                  <c:v>9.0967379105599999</c:v>
                </c:pt>
                <c:pt idx="3675">
                  <c:v>11.310652128482801</c:v>
                </c:pt>
                <c:pt idx="3676">
                  <c:v>13.342596390049501</c:v>
                </c:pt>
                <c:pt idx="3677">
                  <c:v>13.9824070898144</c:v>
                </c:pt>
                <c:pt idx="3678">
                  <c:v>15.147581483507601</c:v>
                </c:pt>
                <c:pt idx="3679">
                  <c:v>11.544920886347599</c:v>
                </c:pt>
                <c:pt idx="3680">
                  <c:v>13.036222419810199</c:v>
                </c:pt>
                <c:pt idx="3681">
                  <c:v>14.229636149914199</c:v>
                </c:pt>
                <c:pt idx="3682">
                  <c:v>13.9750893641482</c:v>
                </c:pt>
                <c:pt idx="3683">
                  <c:v>9.6209893522411996</c:v>
                </c:pt>
                <c:pt idx="3684">
                  <c:v>12.5422552452196</c:v>
                </c:pt>
                <c:pt idx="3685">
                  <c:v>10.162357924353</c:v>
                </c:pt>
                <c:pt idx="3686">
                  <c:v>14.8602138607746</c:v>
                </c:pt>
                <c:pt idx="3687">
                  <c:v>15.1925806600645</c:v>
                </c:pt>
                <c:pt idx="3688">
                  <c:v>11.6843772099985</c:v>
                </c:pt>
                <c:pt idx="3689">
                  <c:v>14.230719726102899</c:v>
                </c:pt>
                <c:pt idx="3690">
                  <c:v>13.1611648024401</c:v>
                </c:pt>
                <c:pt idx="3691">
                  <c:v>10.670359047103</c:v>
                </c:pt>
                <c:pt idx="3692">
                  <c:v>13.842841721993301</c:v>
                </c:pt>
                <c:pt idx="3693">
                  <c:v>13.139577764993099</c:v>
                </c:pt>
                <c:pt idx="3694">
                  <c:v>10.945352428703499</c:v>
                </c:pt>
                <c:pt idx="3695">
                  <c:v>15.2359695811544</c:v>
                </c:pt>
                <c:pt idx="3696">
                  <c:v>13.0626953250359</c:v>
                </c:pt>
                <c:pt idx="3697">
                  <c:v>16.002839555885298</c:v>
                </c:pt>
                <c:pt idx="3698">
                  <c:v>13.092696173234399</c:v>
                </c:pt>
                <c:pt idx="3699">
                  <c:v>13.4624034767529</c:v>
                </c:pt>
                <c:pt idx="3700">
                  <c:v>13.5220590282535</c:v>
                </c:pt>
                <c:pt idx="3701">
                  <c:v>15.637807936517101</c:v>
                </c:pt>
                <c:pt idx="3702">
                  <c:v>11.322092911627101</c:v>
                </c:pt>
                <c:pt idx="3703">
                  <c:v>11.0774487149439</c:v>
                </c:pt>
                <c:pt idx="3704">
                  <c:v>9.9355612397935396</c:v>
                </c:pt>
                <c:pt idx="3705">
                  <c:v>11.215290827244599</c:v>
                </c:pt>
                <c:pt idx="3706">
                  <c:v>10.8718212271522</c:v>
                </c:pt>
                <c:pt idx="3707">
                  <c:v>15.582583464577899</c:v>
                </c:pt>
                <c:pt idx="3708">
                  <c:v>10.4198467881405</c:v>
                </c:pt>
                <c:pt idx="3709">
                  <c:v>8.5837514663622798</c:v>
                </c:pt>
                <c:pt idx="3710">
                  <c:v>12.2759622508469</c:v>
                </c:pt>
                <c:pt idx="3711">
                  <c:v>12.967233670608501</c:v>
                </c:pt>
                <c:pt idx="3712">
                  <c:v>15.0464807647888</c:v>
                </c:pt>
                <c:pt idx="3713">
                  <c:v>13.4982613535452</c:v>
                </c:pt>
                <c:pt idx="3714">
                  <c:v>13.275495750877299</c:v>
                </c:pt>
                <c:pt idx="3715">
                  <c:v>13.9706204638695</c:v>
                </c:pt>
                <c:pt idx="3716">
                  <c:v>11.484021295241901</c:v>
                </c:pt>
                <c:pt idx="3717">
                  <c:v>9.5341323865731002</c:v>
                </c:pt>
                <c:pt idx="3718">
                  <c:v>14.140042414513101</c:v>
                </c:pt>
                <c:pt idx="3719">
                  <c:v>9.1789397942420301</c:v>
                </c:pt>
                <c:pt idx="3720">
                  <c:v>9.3390780477640494</c:v>
                </c:pt>
                <c:pt idx="3721">
                  <c:v>12.496666885113299</c:v>
                </c:pt>
                <c:pt idx="3722">
                  <c:v>12.4121153319157</c:v>
                </c:pt>
                <c:pt idx="3723">
                  <c:v>15.955210137366301</c:v>
                </c:pt>
                <c:pt idx="3724">
                  <c:v>12.053879711841301</c:v>
                </c:pt>
                <c:pt idx="3725">
                  <c:v>12.012631235654601</c:v>
                </c:pt>
                <c:pt idx="3726">
                  <c:v>16.566781097116301</c:v>
                </c:pt>
                <c:pt idx="3727">
                  <c:v>9.2661152931809294</c:v>
                </c:pt>
                <c:pt idx="3728">
                  <c:v>10.6040077395923</c:v>
                </c:pt>
                <c:pt idx="3729">
                  <c:v>14.049267306547099</c:v>
                </c:pt>
                <c:pt idx="3730">
                  <c:v>13.4274595918583</c:v>
                </c:pt>
                <c:pt idx="3731">
                  <c:v>12.53748977059</c:v>
                </c:pt>
                <c:pt idx="3732">
                  <c:v>10.793119756474599</c:v>
                </c:pt>
                <c:pt idx="3733">
                  <c:v>11.6658703200633</c:v>
                </c:pt>
                <c:pt idx="3734">
                  <c:v>12.4803770414435</c:v>
                </c:pt>
                <c:pt idx="3735">
                  <c:v>13.2604703822572</c:v>
                </c:pt>
                <c:pt idx="3736">
                  <c:v>13.7368771512021</c:v>
                </c:pt>
                <c:pt idx="3737">
                  <c:v>12.927864766810201</c:v>
                </c:pt>
                <c:pt idx="3738">
                  <c:v>13.840067680027801</c:v>
                </c:pt>
                <c:pt idx="3739">
                  <c:v>13.4976131363902</c:v>
                </c:pt>
                <c:pt idx="3740">
                  <c:v>11.2900081164459</c:v>
                </c:pt>
                <c:pt idx="3741">
                  <c:v>11.7788890507013</c:v>
                </c:pt>
                <c:pt idx="3742">
                  <c:v>11.7343332717919</c:v>
                </c:pt>
                <c:pt idx="3743">
                  <c:v>12.690904187172601</c:v>
                </c:pt>
                <c:pt idx="3744">
                  <c:v>12.2247905700186</c:v>
                </c:pt>
                <c:pt idx="3745">
                  <c:v>14.6586881714941</c:v>
                </c:pt>
                <c:pt idx="3746">
                  <c:v>12.1825570065854</c:v>
                </c:pt>
                <c:pt idx="3747">
                  <c:v>12.349355491610799</c:v>
                </c:pt>
                <c:pt idx="3748">
                  <c:v>11.545433169343999</c:v>
                </c:pt>
                <c:pt idx="3749">
                  <c:v>13.3837299345298</c:v>
                </c:pt>
                <c:pt idx="3750">
                  <c:v>13.1716225459255</c:v>
                </c:pt>
                <c:pt idx="3751">
                  <c:v>12.5129835433744</c:v>
                </c:pt>
                <c:pt idx="3752">
                  <c:v>13.267983917267999</c:v>
                </c:pt>
                <c:pt idx="3753">
                  <c:v>12.0860603340622</c:v>
                </c:pt>
                <c:pt idx="3754">
                  <c:v>12.3419057553002</c:v>
                </c:pt>
                <c:pt idx="3755">
                  <c:v>15.0477084705478</c:v>
                </c:pt>
                <c:pt idx="3756">
                  <c:v>10.9883977029316</c:v>
                </c:pt>
                <c:pt idx="3757">
                  <c:v>12.2081972328529</c:v>
                </c:pt>
                <c:pt idx="3758">
                  <c:v>12.793552502860299</c:v>
                </c:pt>
                <c:pt idx="3759">
                  <c:v>9.0098140149092103</c:v>
                </c:pt>
                <c:pt idx="3760">
                  <c:v>11.5781924988065</c:v>
                </c:pt>
                <c:pt idx="3761">
                  <c:v>9.2883231084302906</c:v>
                </c:pt>
                <c:pt idx="3762">
                  <c:v>14.7223152402549</c:v>
                </c:pt>
                <c:pt idx="3763">
                  <c:v>15.070566711892299</c:v>
                </c:pt>
                <c:pt idx="3764">
                  <c:v>13.621846698758301</c:v>
                </c:pt>
                <c:pt idx="3765">
                  <c:v>13.4362057969535</c:v>
                </c:pt>
                <c:pt idx="3766">
                  <c:v>11.9118753264001</c:v>
                </c:pt>
                <c:pt idx="3767">
                  <c:v>11.5722290062024</c:v>
                </c:pt>
                <c:pt idx="3768">
                  <c:v>11.2945495500775</c:v>
                </c:pt>
                <c:pt idx="3769">
                  <c:v>12.102046438000899</c:v>
                </c:pt>
                <c:pt idx="3770">
                  <c:v>12.655562030370501</c:v>
                </c:pt>
                <c:pt idx="3771">
                  <c:v>13.655899921555299</c:v>
                </c:pt>
                <c:pt idx="3772">
                  <c:v>13.5566434491785</c:v>
                </c:pt>
                <c:pt idx="3773">
                  <c:v>11.7900585238516</c:v>
                </c:pt>
                <c:pt idx="3774">
                  <c:v>13.0694722291903</c:v>
                </c:pt>
                <c:pt idx="3775">
                  <c:v>10.285723004212899</c:v>
                </c:pt>
                <c:pt idx="3776">
                  <c:v>12.116488569490601</c:v>
                </c:pt>
                <c:pt idx="3777">
                  <c:v>9.4678240560962301</c:v>
                </c:pt>
                <c:pt idx="3778">
                  <c:v>13.663086336331901</c:v>
                </c:pt>
                <c:pt idx="3779">
                  <c:v>8.9624046115288607</c:v>
                </c:pt>
                <c:pt idx="3780">
                  <c:v>10.879513183222899</c:v>
                </c:pt>
                <c:pt idx="3781">
                  <c:v>14.10146214735</c:v>
                </c:pt>
                <c:pt idx="3782">
                  <c:v>13.8916550220262</c:v>
                </c:pt>
                <c:pt idx="3783">
                  <c:v>11.1884989985919</c:v>
                </c:pt>
                <c:pt idx="3784">
                  <c:v>10.5324194214296</c:v>
                </c:pt>
                <c:pt idx="3785">
                  <c:v>10.1836261222114</c:v>
                </c:pt>
                <c:pt idx="3786">
                  <c:v>12.7475945433556</c:v>
                </c:pt>
                <c:pt idx="3787">
                  <c:v>11.434240352030701</c:v>
                </c:pt>
                <c:pt idx="3788">
                  <c:v>13.5073966928668</c:v>
                </c:pt>
                <c:pt idx="3789">
                  <c:v>12.090338095582</c:v>
                </c:pt>
                <c:pt idx="3790">
                  <c:v>14.863334187392301</c:v>
                </c:pt>
                <c:pt idx="3791">
                  <c:v>13.836783281010099</c:v>
                </c:pt>
                <c:pt idx="3792">
                  <c:v>10.389833313430399</c:v>
                </c:pt>
                <c:pt idx="3793">
                  <c:v>12.2334707623951</c:v>
                </c:pt>
                <c:pt idx="3794">
                  <c:v>13.312492306923801</c:v>
                </c:pt>
                <c:pt idx="3795">
                  <c:v>8.5556030935402294</c:v>
                </c:pt>
                <c:pt idx="3796">
                  <c:v>10.5008430871922</c:v>
                </c:pt>
                <c:pt idx="3797">
                  <c:v>10.521228557497601</c:v>
                </c:pt>
                <c:pt idx="3798">
                  <c:v>10.271324039529899</c:v>
                </c:pt>
                <c:pt idx="3799">
                  <c:v>11.751205744982601</c:v>
                </c:pt>
                <c:pt idx="3800">
                  <c:v>11.987747861789099</c:v>
                </c:pt>
                <c:pt idx="3801">
                  <c:v>15.2623816947634</c:v>
                </c:pt>
                <c:pt idx="3802">
                  <c:v>14.2646423137647</c:v>
                </c:pt>
                <c:pt idx="3803">
                  <c:v>12.360831477020399</c:v>
                </c:pt>
                <c:pt idx="3804">
                  <c:v>10.6031335051581</c:v>
                </c:pt>
                <c:pt idx="3805">
                  <c:v>10.0660085927304</c:v>
                </c:pt>
                <c:pt idx="3806">
                  <c:v>10.5389716485113</c:v>
                </c:pt>
                <c:pt idx="3807">
                  <c:v>15.1465165960077</c:v>
                </c:pt>
                <c:pt idx="3808">
                  <c:v>12.8131252514924</c:v>
                </c:pt>
                <c:pt idx="3809">
                  <c:v>14.318541541814399</c:v>
                </c:pt>
                <c:pt idx="3810">
                  <c:v>12.8405518257506</c:v>
                </c:pt>
                <c:pt idx="3811">
                  <c:v>12.6090402323977</c:v>
                </c:pt>
                <c:pt idx="3812">
                  <c:v>14.3424675890221</c:v>
                </c:pt>
                <c:pt idx="3813">
                  <c:v>14.730328617759699</c:v>
                </c:pt>
                <c:pt idx="3814">
                  <c:v>12.4227416535825</c:v>
                </c:pt>
                <c:pt idx="3815">
                  <c:v>10.6985067041251</c:v>
                </c:pt>
                <c:pt idx="3816">
                  <c:v>13.1394326048413</c:v>
                </c:pt>
                <c:pt idx="3817">
                  <c:v>11.879659978334301</c:v>
                </c:pt>
                <c:pt idx="3818">
                  <c:v>16.2917461672786</c:v>
                </c:pt>
                <c:pt idx="3819">
                  <c:v>14.9404371890046</c:v>
                </c:pt>
                <c:pt idx="3820">
                  <c:v>12.1078665604759</c:v>
                </c:pt>
                <c:pt idx="3821">
                  <c:v>15.1488891213617</c:v>
                </c:pt>
                <c:pt idx="3822">
                  <c:v>13.162667380398201</c:v>
                </c:pt>
                <c:pt idx="3823">
                  <c:v>13.869723350036701</c:v>
                </c:pt>
                <c:pt idx="3824">
                  <c:v>9.8420016758065696</c:v>
                </c:pt>
                <c:pt idx="3825">
                  <c:v>10.200109768908799</c:v>
                </c:pt>
                <c:pt idx="3826">
                  <c:v>12.3486843264689</c:v>
                </c:pt>
                <c:pt idx="3827">
                  <c:v>12.305759624617499</c:v>
                </c:pt>
                <c:pt idx="3828">
                  <c:v>12.182375999248601</c:v>
                </c:pt>
                <c:pt idx="3829">
                  <c:v>10.173856887291301</c:v>
                </c:pt>
                <c:pt idx="3830">
                  <c:v>10.0344704881872</c:v>
                </c:pt>
                <c:pt idx="3831">
                  <c:v>11.7735786126718</c:v>
                </c:pt>
                <c:pt idx="3832">
                  <c:v>13.8439401763703</c:v>
                </c:pt>
                <c:pt idx="3833">
                  <c:v>14.3272644165272</c:v>
                </c:pt>
                <c:pt idx="3834">
                  <c:v>15.788037623868201</c:v>
                </c:pt>
                <c:pt idx="3835">
                  <c:v>12.865645824164799</c:v>
                </c:pt>
                <c:pt idx="3836">
                  <c:v>11.851570173935601</c:v>
                </c:pt>
                <c:pt idx="3837">
                  <c:v>13.7268837722602</c:v>
                </c:pt>
                <c:pt idx="3838">
                  <c:v>14.0914618879081</c:v>
                </c:pt>
                <c:pt idx="3839">
                  <c:v>14.329619747115499</c:v>
                </c:pt>
                <c:pt idx="3840">
                  <c:v>12.5686407520098</c:v>
                </c:pt>
                <c:pt idx="3841">
                  <c:v>12.447648442553</c:v>
                </c:pt>
                <c:pt idx="3842">
                  <c:v>14.5491778098373</c:v>
                </c:pt>
                <c:pt idx="3843">
                  <c:v>14.622697788070999</c:v>
                </c:pt>
                <c:pt idx="3844">
                  <c:v>11.624936656820299</c:v>
                </c:pt>
                <c:pt idx="3845">
                  <c:v>11.2897056146187</c:v>
                </c:pt>
                <c:pt idx="3846">
                  <c:v>13.727397196968401</c:v>
                </c:pt>
                <c:pt idx="3847">
                  <c:v>10.5516053786864</c:v>
                </c:pt>
                <c:pt idx="3848">
                  <c:v>13.4225539401716</c:v>
                </c:pt>
                <c:pt idx="3849">
                  <c:v>14.700798140895101</c:v>
                </c:pt>
                <c:pt idx="3850">
                  <c:v>12.2297395962716</c:v>
                </c:pt>
                <c:pt idx="3851">
                  <c:v>14.5771166335226</c:v>
                </c:pt>
                <c:pt idx="3852">
                  <c:v>9.7073451668624298</c:v>
                </c:pt>
                <c:pt idx="3853">
                  <c:v>12.844014242335501</c:v>
                </c:pt>
                <c:pt idx="3854">
                  <c:v>13.2903939681489</c:v>
                </c:pt>
                <c:pt idx="3855">
                  <c:v>14.179284757399399</c:v>
                </c:pt>
                <c:pt idx="3856">
                  <c:v>14.5687907843672</c:v>
                </c:pt>
                <c:pt idx="3857">
                  <c:v>15.197986489320099</c:v>
                </c:pt>
                <c:pt idx="3858">
                  <c:v>9.2854219870524801</c:v>
                </c:pt>
                <c:pt idx="3859">
                  <c:v>14.966882312039999</c:v>
                </c:pt>
                <c:pt idx="3860">
                  <c:v>13.4008734528256</c:v>
                </c:pt>
                <c:pt idx="3861">
                  <c:v>10.6634477988902</c:v>
                </c:pt>
                <c:pt idx="3862">
                  <c:v>11.2871596555755</c:v>
                </c:pt>
                <c:pt idx="3863">
                  <c:v>11.727813166199899</c:v>
                </c:pt>
                <c:pt idx="3864">
                  <c:v>12.2278535270791</c:v>
                </c:pt>
                <c:pt idx="3865">
                  <c:v>13.0579857665942</c:v>
                </c:pt>
                <c:pt idx="3866">
                  <c:v>9.1019734989156404</c:v>
                </c:pt>
                <c:pt idx="3867">
                  <c:v>14.078659867462999</c:v>
                </c:pt>
                <c:pt idx="3868">
                  <c:v>12.158729304686201</c:v>
                </c:pt>
                <c:pt idx="3869">
                  <c:v>8.6112036447284499</c:v>
                </c:pt>
                <c:pt idx="3870">
                  <c:v>10.064014849047901</c:v>
                </c:pt>
                <c:pt idx="3871">
                  <c:v>12.7644674833299</c:v>
                </c:pt>
                <c:pt idx="3872">
                  <c:v>11.684004799103</c:v>
                </c:pt>
                <c:pt idx="3873">
                  <c:v>14.732873384249601</c:v>
                </c:pt>
                <c:pt idx="3874">
                  <c:v>11.1849062372999</c:v>
                </c:pt>
                <c:pt idx="3875">
                  <c:v>9.6978776815572498</c:v>
                </c:pt>
                <c:pt idx="3876">
                  <c:v>12.7703615992964</c:v>
                </c:pt>
                <c:pt idx="3877">
                  <c:v>14.162998766149499</c:v>
                </c:pt>
                <c:pt idx="3878">
                  <c:v>13.0299480933467</c:v>
                </c:pt>
                <c:pt idx="3879">
                  <c:v>11.407087441501099</c:v>
                </c:pt>
                <c:pt idx="3880">
                  <c:v>13.3028061178328</c:v>
                </c:pt>
                <c:pt idx="3881">
                  <c:v>15.173801220815101</c:v>
                </c:pt>
                <c:pt idx="3882">
                  <c:v>12.3517930404841</c:v>
                </c:pt>
                <c:pt idx="3883">
                  <c:v>10.840925350197599</c:v>
                </c:pt>
                <c:pt idx="3884">
                  <c:v>10.430934381805001</c:v>
                </c:pt>
                <c:pt idx="3885">
                  <c:v>12.7185564130617</c:v>
                </c:pt>
                <c:pt idx="3886">
                  <c:v>13.0101739236908</c:v>
                </c:pt>
                <c:pt idx="3887">
                  <c:v>14.795357997347701</c:v>
                </c:pt>
                <c:pt idx="3888">
                  <c:v>12.166966902636201</c:v>
                </c:pt>
                <c:pt idx="3889">
                  <c:v>9.2775115213478898</c:v>
                </c:pt>
                <c:pt idx="3890">
                  <c:v>11.2912306366206</c:v>
                </c:pt>
                <c:pt idx="3891">
                  <c:v>14.7051196840912</c:v>
                </c:pt>
                <c:pt idx="3892">
                  <c:v>11.0584100732918</c:v>
                </c:pt>
                <c:pt idx="3893">
                  <c:v>13.3275603744428</c:v>
                </c:pt>
                <c:pt idx="3894">
                  <c:v>13.009550117057</c:v>
                </c:pt>
                <c:pt idx="3895">
                  <c:v>10.7701876727771</c:v>
                </c:pt>
                <c:pt idx="3896">
                  <c:v>15.1108032345591</c:v>
                </c:pt>
                <c:pt idx="3897">
                  <c:v>11.132080022740601</c:v>
                </c:pt>
                <c:pt idx="3898">
                  <c:v>12.0893871350711</c:v>
                </c:pt>
                <c:pt idx="3899">
                  <c:v>9.7863113704733298</c:v>
                </c:pt>
                <c:pt idx="3900">
                  <c:v>13.270774835324101</c:v>
                </c:pt>
                <c:pt idx="3901">
                  <c:v>13.0893476844806</c:v>
                </c:pt>
                <c:pt idx="3902">
                  <c:v>12.814319620888201</c:v>
                </c:pt>
                <c:pt idx="3903">
                  <c:v>13.4248332348924</c:v>
                </c:pt>
                <c:pt idx="3904">
                  <c:v>13.1708523406748</c:v>
                </c:pt>
                <c:pt idx="3905">
                  <c:v>10.864182131681099</c:v>
                </c:pt>
                <c:pt idx="3906">
                  <c:v>13.220632525807201</c:v>
                </c:pt>
                <c:pt idx="3907">
                  <c:v>11.378032534024801</c:v>
                </c:pt>
                <c:pt idx="3908">
                  <c:v>10.867198306364299</c:v>
                </c:pt>
                <c:pt idx="3909">
                  <c:v>14.259530474367001</c:v>
                </c:pt>
                <c:pt idx="3910">
                  <c:v>11.5003028573121</c:v>
                </c:pt>
                <c:pt idx="3911">
                  <c:v>12.9162535147927</c:v>
                </c:pt>
                <c:pt idx="3912">
                  <c:v>12.6754620350398</c:v>
                </c:pt>
                <c:pt idx="3913">
                  <c:v>11.418142887134399</c:v>
                </c:pt>
                <c:pt idx="3914">
                  <c:v>10.7642605565298</c:v>
                </c:pt>
                <c:pt idx="3915">
                  <c:v>11.9279933819167</c:v>
                </c:pt>
                <c:pt idx="3916">
                  <c:v>13.5632423683486</c:v>
                </c:pt>
                <c:pt idx="3917">
                  <c:v>11.5346886841975</c:v>
                </c:pt>
                <c:pt idx="3918">
                  <c:v>10.325348541561899</c:v>
                </c:pt>
                <c:pt idx="3919">
                  <c:v>12.85456307237</c:v>
                </c:pt>
                <c:pt idx="3920">
                  <c:v>13.898936036775099</c:v>
                </c:pt>
                <c:pt idx="3921">
                  <c:v>14.438158680975601</c:v>
                </c:pt>
                <c:pt idx="3922">
                  <c:v>10.4376319345686</c:v>
                </c:pt>
                <c:pt idx="3923">
                  <c:v>11.4248130224607</c:v>
                </c:pt>
                <c:pt idx="3924">
                  <c:v>14.9037734725657</c:v>
                </c:pt>
                <c:pt idx="3925">
                  <c:v>14.484114611599001</c:v>
                </c:pt>
                <c:pt idx="3926">
                  <c:v>10.473151634275901</c:v>
                </c:pt>
                <c:pt idx="3927">
                  <c:v>12.298570779169999</c:v>
                </c:pt>
                <c:pt idx="3928">
                  <c:v>11.232960745677699</c:v>
                </c:pt>
                <c:pt idx="3929">
                  <c:v>13.2712313490205</c:v>
                </c:pt>
                <c:pt idx="3930">
                  <c:v>9.0004455153269092</c:v>
                </c:pt>
                <c:pt idx="3931">
                  <c:v>14.961326200775099</c:v>
                </c:pt>
                <c:pt idx="3932">
                  <c:v>13.8899892966352</c:v>
                </c:pt>
                <c:pt idx="3933">
                  <c:v>14.556351371979501</c:v>
                </c:pt>
                <c:pt idx="3934">
                  <c:v>15.3719341099746</c:v>
                </c:pt>
                <c:pt idx="3935">
                  <c:v>13.209205588770701</c:v>
                </c:pt>
                <c:pt idx="3936">
                  <c:v>13.793249033085999</c:v>
                </c:pt>
                <c:pt idx="3937">
                  <c:v>14.093113710407501</c:v>
                </c:pt>
                <c:pt idx="3938">
                  <c:v>12.205499775722799</c:v>
                </c:pt>
                <c:pt idx="3939">
                  <c:v>11.9819579824537</c:v>
                </c:pt>
                <c:pt idx="3940">
                  <c:v>14.2073642572098</c:v>
                </c:pt>
                <c:pt idx="3941">
                  <c:v>11.3172214518421</c:v>
                </c:pt>
                <c:pt idx="3942">
                  <c:v>12.9210283172786</c:v>
                </c:pt>
                <c:pt idx="3943">
                  <c:v>10.220460504310999</c:v>
                </c:pt>
                <c:pt idx="3944">
                  <c:v>15.3444032627746</c:v>
                </c:pt>
                <c:pt idx="3945">
                  <c:v>13.3177082545273</c:v>
                </c:pt>
                <c:pt idx="3946">
                  <c:v>13.111583034478601</c:v>
                </c:pt>
                <c:pt idx="3947">
                  <c:v>12.4646605646228</c:v>
                </c:pt>
                <c:pt idx="3948">
                  <c:v>13.0538859973874</c:v>
                </c:pt>
                <c:pt idx="3949">
                  <c:v>9.1174420069976705</c:v>
                </c:pt>
                <c:pt idx="3950">
                  <c:v>12.411523358855501</c:v>
                </c:pt>
                <c:pt idx="3951">
                  <c:v>12.828836530913501</c:v>
                </c:pt>
                <c:pt idx="3952">
                  <c:v>11.518037014987399</c:v>
                </c:pt>
                <c:pt idx="3953">
                  <c:v>12.986537792522199</c:v>
                </c:pt>
                <c:pt idx="3954">
                  <c:v>15.157893238795101</c:v>
                </c:pt>
                <c:pt idx="3955">
                  <c:v>13.3826728282628</c:v>
                </c:pt>
                <c:pt idx="3956">
                  <c:v>12.8416186704863</c:v>
                </c:pt>
                <c:pt idx="3957">
                  <c:v>11.233948411538501</c:v>
                </c:pt>
                <c:pt idx="3958">
                  <c:v>13.5930458587159</c:v>
                </c:pt>
                <c:pt idx="3959">
                  <c:v>13.658232635473899</c:v>
                </c:pt>
                <c:pt idx="3960">
                  <c:v>11.5405176975706</c:v>
                </c:pt>
                <c:pt idx="3961">
                  <c:v>11.940106665324199</c:v>
                </c:pt>
                <c:pt idx="3962">
                  <c:v>12.0455818823591</c:v>
                </c:pt>
                <c:pt idx="3963">
                  <c:v>13.760028419005099</c:v>
                </c:pt>
                <c:pt idx="3964">
                  <c:v>12.4144144097711</c:v>
                </c:pt>
                <c:pt idx="3965">
                  <c:v>14.059035307390699</c:v>
                </c:pt>
                <c:pt idx="3966">
                  <c:v>12.4684576572336</c:v>
                </c:pt>
                <c:pt idx="3967">
                  <c:v>10.5032675260394</c:v>
                </c:pt>
                <c:pt idx="3968">
                  <c:v>16.322483046287498</c:v>
                </c:pt>
                <c:pt idx="3969">
                  <c:v>14.703341245257301</c:v>
                </c:pt>
                <c:pt idx="3970">
                  <c:v>11.0024723380685</c:v>
                </c:pt>
                <c:pt idx="3971">
                  <c:v>12.050646923694099</c:v>
                </c:pt>
                <c:pt idx="3972">
                  <c:v>11.008555441705299</c:v>
                </c:pt>
                <c:pt idx="3973">
                  <c:v>12.4811722343181</c:v>
                </c:pt>
                <c:pt idx="3974">
                  <c:v>10.475805475408499</c:v>
                </c:pt>
                <c:pt idx="3975">
                  <c:v>14.353835982724901</c:v>
                </c:pt>
                <c:pt idx="3976">
                  <c:v>15.2210820896622</c:v>
                </c:pt>
                <c:pt idx="3977">
                  <c:v>11.197708892838699</c:v>
                </c:pt>
                <c:pt idx="3978">
                  <c:v>11.4285561359036</c:v>
                </c:pt>
                <c:pt idx="3979">
                  <c:v>12.1501400150261</c:v>
                </c:pt>
                <c:pt idx="3980">
                  <c:v>13.508585172546301</c:v>
                </c:pt>
                <c:pt idx="3981">
                  <c:v>15.6010353688138</c:v>
                </c:pt>
                <c:pt idx="3982">
                  <c:v>14.3212497890376</c:v>
                </c:pt>
                <c:pt idx="3983">
                  <c:v>12.000771019754501</c:v>
                </c:pt>
                <c:pt idx="3984">
                  <c:v>13.5876939029305</c:v>
                </c:pt>
                <c:pt idx="3985">
                  <c:v>9.0376535915186</c:v>
                </c:pt>
                <c:pt idx="3986">
                  <c:v>13.360089344753501</c:v>
                </c:pt>
                <c:pt idx="3987">
                  <c:v>13.8463511362784</c:v>
                </c:pt>
                <c:pt idx="3988">
                  <c:v>12.6721863380738</c:v>
                </c:pt>
                <c:pt idx="3989">
                  <c:v>13.0711010091521</c:v>
                </c:pt>
                <c:pt idx="3990">
                  <c:v>12.1024166548411</c:v>
                </c:pt>
                <c:pt idx="3991">
                  <c:v>14.6730851855441</c:v>
                </c:pt>
                <c:pt idx="3992">
                  <c:v>13.857423640601301</c:v>
                </c:pt>
                <c:pt idx="3993">
                  <c:v>13.357080843246999</c:v>
                </c:pt>
                <c:pt idx="3994">
                  <c:v>11.360070657951701</c:v>
                </c:pt>
                <c:pt idx="3995">
                  <c:v>13.1025858270222</c:v>
                </c:pt>
                <c:pt idx="3996">
                  <c:v>11.871529161682499</c:v>
                </c:pt>
                <c:pt idx="3997">
                  <c:v>15.1090298657898</c:v>
                </c:pt>
                <c:pt idx="3998">
                  <c:v>12.0138850257845</c:v>
                </c:pt>
                <c:pt idx="3999">
                  <c:v>11.5220185714224</c:v>
                </c:pt>
                <c:pt idx="4000">
                  <c:v>12.973988920895399</c:v>
                </c:pt>
                <c:pt idx="4001">
                  <c:v>12.3457792408387</c:v>
                </c:pt>
                <c:pt idx="4002">
                  <c:v>13.089674206338501</c:v>
                </c:pt>
                <c:pt idx="4003">
                  <c:v>15.2023135306823</c:v>
                </c:pt>
                <c:pt idx="4004">
                  <c:v>12.926791708112599</c:v>
                </c:pt>
                <c:pt idx="4005">
                  <c:v>14.1769024748343</c:v>
                </c:pt>
                <c:pt idx="4006">
                  <c:v>11.055212173665799</c:v>
                </c:pt>
                <c:pt idx="4007">
                  <c:v>12.114194419096499</c:v>
                </c:pt>
                <c:pt idx="4008">
                  <c:v>9.8358881007774599</c:v>
                </c:pt>
                <c:pt idx="4009">
                  <c:v>10.514710720766701</c:v>
                </c:pt>
                <c:pt idx="4010">
                  <c:v>13.3516961540228</c:v>
                </c:pt>
                <c:pt idx="4011">
                  <c:v>12.1629311988164</c:v>
                </c:pt>
                <c:pt idx="4012">
                  <c:v>14.624554443655599</c:v>
                </c:pt>
                <c:pt idx="4013">
                  <c:v>10.169129680391601</c:v>
                </c:pt>
                <c:pt idx="4014">
                  <c:v>11.870485144877099</c:v>
                </c:pt>
                <c:pt idx="4015">
                  <c:v>14.8636629361089</c:v>
                </c:pt>
                <c:pt idx="4016">
                  <c:v>9.8364017785790505</c:v>
                </c:pt>
                <c:pt idx="4017">
                  <c:v>10.5741972545161</c:v>
                </c:pt>
                <c:pt idx="4018">
                  <c:v>12.967892238521999</c:v>
                </c:pt>
                <c:pt idx="4019">
                  <c:v>11.8550327464527</c:v>
                </c:pt>
                <c:pt idx="4020">
                  <c:v>12.911464680295101</c:v>
                </c:pt>
                <c:pt idx="4021">
                  <c:v>15.197088669548201</c:v>
                </c:pt>
                <c:pt idx="4022">
                  <c:v>12.740520061466601</c:v>
                </c:pt>
                <c:pt idx="4023">
                  <c:v>11.119796823901799</c:v>
                </c:pt>
                <c:pt idx="4024">
                  <c:v>13.1409738137024</c:v>
                </c:pt>
                <c:pt idx="4025">
                  <c:v>13.187063284003999</c:v>
                </c:pt>
                <c:pt idx="4026">
                  <c:v>12.2219405132139</c:v>
                </c:pt>
                <c:pt idx="4027">
                  <c:v>11.8257608865318</c:v>
                </c:pt>
                <c:pt idx="4028">
                  <c:v>12.6400591306673</c:v>
                </c:pt>
                <c:pt idx="4029">
                  <c:v>14.0834126896965</c:v>
                </c:pt>
                <c:pt idx="4030">
                  <c:v>11.0597286778995</c:v>
                </c:pt>
                <c:pt idx="4031">
                  <c:v>9.3955820980917206</c:v>
                </c:pt>
                <c:pt idx="4032">
                  <c:v>12.8766986013125</c:v>
                </c:pt>
                <c:pt idx="4033">
                  <c:v>12.736415652812701</c:v>
                </c:pt>
                <c:pt idx="4034">
                  <c:v>8.5544184408588002</c:v>
                </c:pt>
                <c:pt idx="4035">
                  <c:v>13.1816332840174</c:v>
                </c:pt>
                <c:pt idx="4036">
                  <c:v>10.1190241879967</c:v>
                </c:pt>
                <c:pt idx="4037">
                  <c:v>10.2364261387041</c:v>
                </c:pt>
                <c:pt idx="4038">
                  <c:v>11.939380320827899</c:v>
                </c:pt>
                <c:pt idx="4039">
                  <c:v>15.749349832315101</c:v>
                </c:pt>
                <c:pt idx="4040">
                  <c:v>15.0596799791828</c:v>
                </c:pt>
                <c:pt idx="4041">
                  <c:v>15.2493214598938</c:v>
                </c:pt>
                <c:pt idx="4042">
                  <c:v>15.874226607828099</c:v>
                </c:pt>
                <c:pt idx="4043">
                  <c:v>9.5878213980274793</c:v>
                </c:pt>
                <c:pt idx="4044">
                  <c:v>8.4332369503598592</c:v>
                </c:pt>
                <c:pt idx="4045">
                  <c:v>11.354305864974499</c:v>
                </c:pt>
                <c:pt idx="4046">
                  <c:v>14.4477635669721</c:v>
                </c:pt>
                <c:pt idx="4047">
                  <c:v>12.3051127182614</c:v>
                </c:pt>
                <c:pt idx="4048">
                  <c:v>12.797942165013501</c:v>
                </c:pt>
                <c:pt idx="4049">
                  <c:v>13.392018243164101</c:v>
                </c:pt>
                <c:pt idx="4050">
                  <c:v>11.686582405921699</c:v>
                </c:pt>
                <c:pt idx="4051">
                  <c:v>12.866095829774901</c:v>
                </c:pt>
                <c:pt idx="4052">
                  <c:v>15.048018826116101</c:v>
                </c:pt>
                <c:pt idx="4053">
                  <c:v>11.1327110460394</c:v>
                </c:pt>
                <c:pt idx="4054">
                  <c:v>13.305997347388599</c:v>
                </c:pt>
                <c:pt idx="4055">
                  <c:v>13.9039284432565</c:v>
                </c:pt>
                <c:pt idx="4056">
                  <c:v>10.252925759704601</c:v>
                </c:pt>
                <c:pt idx="4057">
                  <c:v>14.2615332274008</c:v>
                </c:pt>
                <c:pt idx="4058">
                  <c:v>11.190734589362901</c:v>
                </c:pt>
                <c:pt idx="4059">
                  <c:v>11.0650641567891</c:v>
                </c:pt>
                <c:pt idx="4060">
                  <c:v>10.3020080857113</c:v>
                </c:pt>
                <c:pt idx="4061">
                  <c:v>13.2234566534108</c:v>
                </c:pt>
                <c:pt idx="4062">
                  <c:v>9.4190783451789102</c:v>
                </c:pt>
                <c:pt idx="4063">
                  <c:v>9.8053595381259004</c:v>
                </c:pt>
                <c:pt idx="4064">
                  <c:v>14.1235529459286</c:v>
                </c:pt>
                <c:pt idx="4065">
                  <c:v>14.9661229626664</c:v>
                </c:pt>
                <c:pt idx="4066">
                  <c:v>14.8740385410789</c:v>
                </c:pt>
                <c:pt idx="4067">
                  <c:v>9.6842648300800107</c:v>
                </c:pt>
                <c:pt idx="4068">
                  <c:v>12.2268973213287</c:v>
                </c:pt>
                <c:pt idx="4069">
                  <c:v>16.7030062461093</c:v>
                </c:pt>
                <c:pt idx="4070">
                  <c:v>12.112786496823899</c:v>
                </c:pt>
                <c:pt idx="4071">
                  <c:v>12.8880055018902</c:v>
                </c:pt>
                <c:pt idx="4072">
                  <c:v>12.2905976663349</c:v>
                </c:pt>
                <c:pt idx="4073">
                  <c:v>15.560454157757301</c:v>
                </c:pt>
                <c:pt idx="4074">
                  <c:v>14.5901543449485</c:v>
                </c:pt>
                <c:pt idx="4075">
                  <c:v>10.431699856811001</c:v>
                </c:pt>
                <c:pt idx="4076">
                  <c:v>14.347218149021099</c:v>
                </c:pt>
                <c:pt idx="4077">
                  <c:v>14.135491473483199</c:v>
                </c:pt>
                <c:pt idx="4078">
                  <c:v>15.3212130728517</c:v>
                </c:pt>
                <c:pt idx="4079">
                  <c:v>11.5199145972308</c:v>
                </c:pt>
                <c:pt idx="4080">
                  <c:v>10.8426736509048</c:v>
                </c:pt>
                <c:pt idx="4081">
                  <c:v>11.429386386174899</c:v>
                </c:pt>
                <c:pt idx="4082">
                  <c:v>12.4152718241256</c:v>
                </c:pt>
                <c:pt idx="4083">
                  <c:v>12.9635489870786</c:v>
                </c:pt>
                <c:pt idx="4084">
                  <c:v>13.098066383094499</c:v>
                </c:pt>
                <c:pt idx="4085">
                  <c:v>12.229556288762501</c:v>
                </c:pt>
                <c:pt idx="4086">
                  <c:v>11.9685841249274</c:v>
                </c:pt>
                <c:pt idx="4087">
                  <c:v>11.338114811500599</c:v>
                </c:pt>
                <c:pt idx="4088">
                  <c:v>13.6571639756</c:v>
                </c:pt>
                <c:pt idx="4089">
                  <c:v>14.3140526955789</c:v>
                </c:pt>
                <c:pt idx="4090">
                  <c:v>14.866505375264</c:v>
                </c:pt>
                <c:pt idx="4091">
                  <c:v>11.334209820340201</c:v>
                </c:pt>
                <c:pt idx="4092">
                  <c:v>11.783120169266001</c:v>
                </c:pt>
                <c:pt idx="4093">
                  <c:v>10.226955111924999</c:v>
                </c:pt>
                <c:pt idx="4094">
                  <c:v>13.074886397405299</c:v>
                </c:pt>
                <c:pt idx="4095">
                  <c:v>11.394523773003799</c:v>
                </c:pt>
                <c:pt idx="4096">
                  <c:v>10.7425831403408</c:v>
                </c:pt>
                <c:pt idx="4097">
                  <c:v>10.773743879925201</c:v>
                </c:pt>
                <c:pt idx="4098">
                  <c:v>15.324004586440299</c:v>
                </c:pt>
                <c:pt idx="4099">
                  <c:v>14.6999801878365</c:v>
                </c:pt>
                <c:pt idx="4100">
                  <c:v>13.156459506005101</c:v>
                </c:pt>
                <c:pt idx="4101">
                  <c:v>10.4868476564526</c:v>
                </c:pt>
                <c:pt idx="4102">
                  <c:v>16.031970273243498</c:v>
                </c:pt>
                <c:pt idx="4103">
                  <c:v>13.665859721136799</c:v>
                </c:pt>
                <c:pt idx="4104">
                  <c:v>13.696953729121001</c:v>
                </c:pt>
                <c:pt idx="4105">
                  <c:v>11.2065008394052</c:v>
                </c:pt>
                <c:pt idx="4106">
                  <c:v>11.543810833319901</c:v>
                </c:pt>
                <c:pt idx="4107">
                  <c:v>8.7748911500379894</c:v>
                </c:pt>
                <c:pt idx="4108">
                  <c:v>12.1425915660807</c:v>
                </c:pt>
                <c:pt idx="4109">
                  <c:v>11.1097660602509</c:v>
                </c:pt>
                <c:pt idx="4110">
                  <c:v>11.0972557478862</c:v>
                </c:pt>
                <c:pt idx="4111">
                  <c:v>15.1958551428389</c:v>
                </c:pt>
                <c:pt idx="4112">
                  <c:v>13.5172993693972</c:v>
                </c:pt>
                <c:pt idx="4113">
                  <c:v>15.3719494472008</c:v>
                </c:pt>
                <c:pt idx="4114">
                  <c:v>10.1472109694012</c:v>
                </c:pt>
                <c:pt idx="4115">
                  <c:v>13.634635468581299</c:v>
                </c:pt>
                <c:pt idx="4116">
                  <c:v>14.8350471632251</c:v>
                </c:pt>
                <c:pt idx="4117">
                  <c:v>11.821647709763001</c:v>
                </c:pt>
                <c:pt idx="4118">
                  <c:v>13.846976038758999</c:v>
                </c:pt>
                <c:pt idx="4119">
                  <c:v>15.019246218922101</c:v>
                </c:pt>
                <c:pt idx="4120">
                  <c:v>12.520675762864</c:v>
                </c:pt>
                <c:pt idx="4121">
                  <c:v>13.8836888390378</c:v>
                </c:pt>
                <c:pt idx="4122">
                  <c:v>9.1750218005039894</c:v>
                </c:pt>
                <c:pt idx="4123">
                  <c:v>13.2205701633755</c:v>
                </c:pt>
                <c:pt idx="4124">
                  <c:v>11.7291910825291</c:v>
                </c:pt>
                <c:pt idx="4125">
                  <c:v>12.562512819277799</c:v>
                </c:pt>
                <c:pt idx="4126">
                  <c:v>16.874555801641598</c:v>
                </c:pt>
                <c:pt idx="4127">
                  <c:v>14.5680543274516</c:v>
                </c:pt>
                <c:pt idx="4128">
                  <c:v>12.271495373127401</c:v>
                </c:pt>
                <c:pt idx="4129">
                  <c:v>7.8777471951770499</c:v>
                </c:pt>
                <c:pt idx="4130">
                  <c:v>13.311867011444001</c:v>
                </c:pt>
                <c:pt idx="4131">
                  <c:v>17.568009446659602</c:v>
                </c:pt>
                <c:pt idx="4132">
                  <c:v>12.167746713975299</c:v>
                </c:pt>
                <c:pt idx="4133">
                  <c:v>12.9271253657174</c:v>
                </c:pt>
                <c:pt idx="4134">
                  <c:v>14.7546968513554</c:v>
                </c:pt>
                <c:pt idx="4135">
                  <c:v>8.9871111660345697</c:v>
                </c:pt>
                <c:pt idx="4136">
                  <c:v>12.710892616812099</c:v>
                </c:pt>
                <c:pt idx="4137">
                  <c:v>12.8777066665777</c:v>
                </c:pt>
                <c:pt idx="4138">
                  <c:v>12.629819153168601</c:v>
                </c:pt>
                <c:pt idx="4139">
                  <c:v>11.1801723273884</c:v>
                </c:pt>
                <c:pt idx="4140">
                  <c:v>12.9462487104313</c:v>
                </c:pt>
                <c:pt idx="4141">
                  <c:v>15.052964846469401</c:v>
                </c:pt>
                <c:pt idx="4142">
                  <c:v>11.9806743103504</c:v>
                </c:pt>
                <c:pt idx="4143">
                  <c:v>12.1359827527069</c:v>
                </c:pt>
                <c:pt idx="4144">
                  <c:v>13.519353126095901</c:v>
                </c:pt>
                <c:pt idx="4145">
                  <c:v>12.721493353964499</c:v>
                </c:pt>
                <c:pt idx="4146">
                  <c:v>11.619988398470699</c:v>
                </c:pt>
                <c:pt idx="4147">
                  <c:v>14.3107837763625</c:v>
                </c:pt>
                <c:pt idx="4148">
                  <c:v>10.520800665883201</c:v>
                </c:pt>
                <c:pt idx="4149">
                  <c:v>9.8815566550364</c:v>
                </c:pt>
                <c:pt idx="4150">
                  <c:v>12.0814406049504</c:v>
                </c:pt>
                <c:pt idx="4151">
                  <c:v>11.9855368437316</c:v>
                </c:pt>
                <c:pt idx="4152">
                  <c:v>11.6374831317813</c:v>
                </c:pt>
                <c:pt idx="4153">
                  <c:v>12.3489238357415</c:v>
                </c:pt>
                <c:pt idx="4154">
                  <c:v>11.966836842964399</c:v>
                </c:pt>
                <c:pt idx="4155">
                  <c:v>10.6501426420784</c:v>
                </c:pt>
                <c:pt idx="4156">
                  <c:v>11.7332212664683</c:v>
                </c:pt>
                <c:pt idx="4157">
                  <c:v>12.2921630635627</c:v>
                </c:pt>
                <c:pt idx="4158">
                  <c:v>13.7521343598155</c:v>
                </c:pt>
                <c:pt idx="4159">
                  <c:v>15.2944992158245</c:v>
                </c:pt>
                <c:pt idx="4160">
                  <c:v>15.365679087415799</c:v>
                </c:pt>
                <c:pt idx="4161">
                  <c:v>11.717585804302599</c:v>
                </c:pt>
                <c:pt idx="4162">
                  <c:v>11.2001970547638</c:v>
                </c:pt>
                <c:pt idx="4163">
                  <c:v>10.577744324540401</c:v>
                </c:pt>
                <c:pt idx="4164">
                  <c:v>14.404810826682001</c:v>
                </c:pt>
                <c:pt idx="4165">
                  <c:v>14.572252024579299</c:v>
                </c:pt>
                <c:pt idx="4166">
                  <c:v>16.244282993381699</c:v>
                </c:pt>
                <c:pt idx="4167">
                  <c:v>14.5423446596344</c:v>
                </c:pt>
                <c:pt idx="4168">
                  <c:v>12.0413223003307</c:v>
                </c:pt>
                <c:pt idx="4169">
                  <c:v>10.60660788919</c:v>
                </c:pt>
                <c:pt idx="4170">
                  <c:v>11.560834624929401</c:v>
                </c:pt>
                <c:pt idx="4171">
                  <c:v>14.240249055430899</c:v>
                </c:pt>
                <c:pt idx="4172">
                  <c:v>13.101297874095399</c:v>
                </c:pt>
                <c:pt idx="4173">
                  <c:v>14.7878960571036</c:v>
                </c:pt>
                <c:pt idx="4174">
                  <c:v>16.027380489756499</c:v>
                </c:pt>
                <c:pt idx="4175">
                  <c:v>15.561767574406399</c:v>
                </c:pt>
                <c:pt idx="4176">
                  <c:v>14.283066773624601</c:v>
                </c:pt>
                <c:pt idx="4177">
                  <c:v>13.4078267049653</c:v>
                </c:pt>
                <c:pt idx="4178">
                  <c:v>17.075420314220501</c:v>
                </c:pt>
                <c:pt idx="4179">
                  <c:v>11.842797511158601</c:v>
                </c:pt>
                <c:pt idx="4180">
                  <c:v>11.2290080284391</c:v>
                </c:pt>
                <c:pt idx="4181">
                  <c:v>13.701990421283</c:v>
                </c:pt>
                <c:pt idx="4182">
                  <c:v>11.6098359625128</c:v>
                </c:pt>
                <c:pt idx="4183">
                  <c:v>11.9714530298659</c:v>
                </c:pt>
                <c:pt idx="4184">
                  <c:v>13.1950928685712</c:v>
                </c:pt>
                <c:pt idx="4185">
                  <c:v>10.7475609864468</c:v>
                </c:pt>
                <c:pt idx="4186">
                  <c:v>13.3455954601726</c:v>
                </c:pt>
                <c:pt idx="4187">
                  <c:v>10.2521036710695</c:v>
                </c:pt>
                <c:pt idx="4188">
                  <c:v>14.2326181481896</c:v>
                </c:pt>
                <c:pt idx="4189">
                  <c:v>12.6524644895017</c:v>
                </c:pt>
                <c:pt idx="4190">
                  <c:v>13.0805576971397</c:v>
                </c:pt>
                <c:pt idx="4191">
                  <c:v>13.952900218211299</c:v>
                </c:pt>
                <c:pt idx="4192">
                  <c:v>8.8958298388737802</c:v>
                </c:pt>
                <c:pt idx="4193">
                  <c:v>8.8915674364925792</c:v>
                </c:pt>
                <c:pt idx="4194">
                  <c:v>12.828229926764401</c:v>
                </c:pt>
                <c:pt idx="4195">
                  <c:v>11.3559628941863</c:v>
                </c:pt>
                <c:pt idx="4196">
                  <c:v>13.288248699294201</c:v>
                </c:pt>
                <c:pt idx="4197">
                  <c:v>13.543811131771101</c:v>
                </c:pt>
                <c:pt idx="4198">
                  <c:v>12.602690783069001</c:v>
                </c:pt>
                <c:pt idx="4199">
                  <c:v>14.4198452928509</c:v>
                </c:pt>
                <c:pt idx="4200">
                  <c:v>11.9237300676135</c:v>
                </c:pt>
                <c:pt idx="4201">
                  <c:v>12.732444939574499</c:v>
                </c:pt>
                <c:pt idx="4202">
                  <c:v>13.369320582373501</c:v>
                </c:pt>
                <c:pt idx="4203">
                  <c:v>15.7100850460812</c:v>
                </c:pt>
                <c:pt idx="4204">
                  <c:v>12.609436758839699</c:v>
                </c:pt>
                <c:pt idx="4205">
                  <c:v>14.4730590757519</c:v>
                </c:pt>
                <c:pt idx="4206">
                  <c:v>13.431758615052599</c:v>
                </c:pt>
                <c:pt idx="4207">
                  <c:v>11.8377224722145</c:v>
                </c:pt>
                <c:pt idx="4208">
                  <c:v>13.074073117300401</c:v>
                </c:pt>
                <c:pt idx="4209">
                  <c:v>12.5077909165954</c:v>
                </c:pt>
                <c:pt idx="4210">
                  <c:v>11.7951131467844</c:v>
                </c:pt>
                <c:pt idx="4211">
                  <c:v>12.8143197993558</c:v>
                </c:pt>
                <c:pt idx="4212">
                  <c:v>11.801231417887101</c:v>
                </c:pt>
                <c:pt idx="4213">
                  <c:v>13.326757555571699</c:v>
                </c:pt>
                <c:pt idx="4214">
                  <c:v>11.9021593680352</c:v>
                </c:pt>
                <c:pt idx="4215">
                  <c:v>15.1940529296217</c:v>
                </c:pt>
                <c:pt idx="4216">
                  <c:v>11.7064189757662</c:v>
                </c:pt>
                <c:pt idx="4217">
                  <c:v>8.67016295943621</c:v>
                </c:pt>
                <c:pt idx="4218">
                  <c:v>13.383565801837699</c:v>
                </c:pt>
                <c:pt idx="4219">
                  <c:v>11.085151760738899</c:v>
                </c:pt>
                <c:pt idx="4220">
                  <c:v>12.591234843833201</c:v>
                </c:pt>
                <c:pt idx="4221">
                  <c:v>13.016119056360001</c:v>
                </c:pt>
                <c:pt idx="4222">
                  <c:v>12.637699180585001</c:v>
                </c:pt>
                <c:pt idx="4223">
                  <c:v>13.1597033161132</c:v>
                </c:pt>
                <c:pt idx="4224">
                  <c:v>11.1542710155289</c:v>
                </c:pt>
                <c:pt idx="4225">
                  <c:v>12.1751367350916</c:v>
                </c:pt>
                <c:pt idx="4226">
                  <c:v>14.087033724931199</c:v>
                </c:pt>
                <c:pt idx="4227">
                  <c:v>10.752167789614299</c:v>
                </c:pt>
                <c:pt idx="4228">
                  <c:v>13.4725580480481</c:v>
                </c:pt>
                <c:pt idx="4229">
                  <c:v>14.289222309467499</c:v>
                </c:pt>
                <c:pt idx="4230">
                  <c:v>12.395486990569999</c:v>
                </c:pt>
                <c:pt idx="4231">
                  <c:v>11.418482472967501</c:v>
                </c:pt>
                <c:pt idx="4232">
                  <c:v>11.595917504396001</c:v>
                </c:pt>
                <c:pt idx="4233">
                  <c:v>10.805756658412699</c:v>
                </c:pt>
                <c:pt idx="4234">
                  <c:v>15.243711144711201</c:v>
                </c:pt>
                <c:pt idx="4235">
                  <c:v>9.1038367962385696</c:v>
                </c:pt>
                <c:pt idx="4236">
                  <c:v>11.1629506169783</c:v>
                </c:pt>
                <c:pt idx="4237">
                  <c:v>13.816130747089</c:v>
                </c:pt>
                <c:pt idx="4238">
                  <c:v>12.423743090306001</c:v>
                </c:pt>
                <c:pt idx="4239">
                  <c:v>12.2907288688238</c:v>
                </c:pt>
                <c:pt idx="4240">
                  <c:v>11.8380296872933</c:v>
                </c:pt>
                <c:pt idx="4241">
                  <c:v>10.1538127586225</c:v>
                </c:pt>
                <c:pt idx="4242">
                  <c:v>14.2068653796377</c:v>
                </c:pt>
                <c:pt idx="4243">
                  <c:v>14.241677363223699</c:v>
                </c:pt>
                <c:pt idx="4244">
                  <c:v>9.6567826342177998</c:v>
                </c:pt>
                <c:pt idx="4245">
                  <c:v>12.391235710180201</c:v>
                </c:pt>
                <c:pt idx="4246">
                  <c:v>13.6036272844919</c:v>
                </c:pt>
                <c:pt idx="4247">
                  <c:v>10.6856273090333</c:v>
                </c:pt>
                <c:pt idx="4248">
                  <c:v>9.2873899904079593</c:v>
                </c:pt>
                <c:pt idx="4249">
                  <c:v>9.54559952728337</c:v>
                </c:pt>
                <c:pt idx="4250">
                  <c:v>14.318871890117901</c:v>
                </c:pt>
                <c:pt idx="4251">
                  <c:v>13.552834449762701</c:v>
                </c:pt>
                <c:pt idx="4252">
                  <c:v>9.3337890224088902</c:v>
                </c:pt>
                <c:pt idx="4253">
                  <c:v>14.523072047815999</c:v>
                </c:pt>
                <c:pt idx="4254">
                  <c:v>12.695982404256499</c:v>
                </c:pt>
                <c:pt idx="4255">
                  <c:v>13.4717849873836</c:v>
                </c:pt>
                <c:pt idx="4256">
                  <c:v>11.3625064260627</c:v>
                </c:pt>
                <c:pt idx="4257">
                  <c:v>10.753482870030799</c:v>
                </c:pt>
                <c:pt idx="4258">
                  <c:v>13.519949626403299</c:v>
                </c:pt>
                <c:pt idx="4259">
                  <c:v>11.3560734481203</c:v>
                </c:pt>
                <c:pt idx="4260">
                  <c:v>14.6255852348951</c:v>
                </c:pt>
                <c:pt idx="4261">
                  <c:v>13.1281218762826</c:v>
                </c:pt>
                <c:pt idx="4262">
                  <c:v>13.0781417403328</c:v>
                </c:pt>
                <c:pt idx="4263">
                  <c:v>14.3084857814817</c:v>
                </c:pt>
                <c:pt idx="4264">
                  <c:v>11.8806762971646</c:v>
                </c:pt>
                <c:pt idx="4265">
                  <c:v>16.956884506457499</c:v>
                </c:pt>
                <c:pt idx="4266">
                  <c:v>12.780995527226001</c:v>
                </c:pt>
                <c:pt idx="4267">
                  <c:v>11.748226880485801</c:v>
                </c:pt>
                <c:pt idx="4268">
                  <c:v>13.4777624644517</c:v>
                </c:pt>
                <c:pt idx="4269">
                  <c:v>15.208393402411501</c:v>
                </c:pt>
                <c:pt idx="4270">
                  <c:v>13.088469027377</c:v>
                </c:pt>
                <c:pt idx="4271">
                  <c:v>12.442650890915401</c:v>
                </c:pt>
                <c:pt idx="4272">
                  <c:v>15.3984268191487</c:v>
                </c:pt>
                <c:pt idx="4273">
                  <c:v>12.5342765321403</c:v>
                </c:pt>
                <c:pt idx="4274">
                  <c:v>13.9844467407375</c:v>
                </c:pt>
                <c:pt idx="4275">
                  <c:v>15.604825291830201</c:v>
                </c:pt>
                <c:pt idx="4276">
                  <c:v>12.4979586570999</c:v>
                </c:pt>
                <c:pt idx="4277">
                  <c:v>14.398027999727001</c:v>
                </c:pt>
                <c:pt idx="4278">
                  <c:v>11.5781821877101</c:v>
                </c:pt>
                <c:pt idx="4279">
                  <c:v>16.467993735472199</c:v>
                </c:pt>
                <c:pt idx="4280">
                  <c:v>13.6381622003329</c:v>
                </c:pt>
                <c:pt idx="4281">
                  <c:v>14.398828835907</c:v>
                </c:pt>
                <c:pt idx="4282">
                  <c:v>15.077971346932101</c:v>
                </c:pt>
                <c:pt idx="4283">
                  <c:v>12.3244154668722</c:v>
                </c:pt>
                <c:pt idx="4284">
                  <c:v>12.240796575631199</c:v>
                </c:pt>
                <c:pt idx="4285">
                  <c:v>15.3613850145179</c:v>
                </c:pt>
                <c:pt idx="4286">
                  <c:v>11.4457304554982</c:v>
                </c:pt>
                <c:pt idx="4287">
                  <c:v>11.091240853474501</c:v>
                </c:pt>
                <c:pt idx="4288">
                  <c:v>10.951897245664</c:v>
                </c:pt>
                <c:pt idx="4289">
                  <c:v>7.9382070269548901</c:v>
                </c:pt>
                <c:pt idx="4290">
                  <c:v>11.487449554521801</c:v>
                </c:pt>
                <c:pt idx="4291">
                  <c:v>15.721427752945001</c:v>
                </c:pt>
                <c:pt idx="4292">
                  <c:v>14.558142576863901</c:v>
                </c:pt>
                <c:pt idx="4293">
                  <c:v>15.336432113442701</c:v>
                </c:pt>
                <c:pt idx="4294">
                  <c:v>11.417523235692</c:v>
                </c:pt>
                <c:pt idx="4295">
                  <c:v>14.2621368668086</c:v>
                </c:pt>
                <c:pt idx="4296">
                  <c:v>12.322429950172699</c:v>
                </c:pt>
                <c:pt idx="4297">
                  <c:v>11.714778793217899</c:v>
                </c:pt>
                <c:pt idx="4298">
                  <c:v>12.393849724703999</c:v>
                </c:pt>
                <c:pt idx="4299">
                  <c:v>11.3589317175965</c:v>
                </c:pt>
                <c:pt idx="4300">
                  <c:v>14.7911874923492</c:v>
                </c:pt>
                <c:pt idx="4301">
                  <c:v>11.7790032438566</c:v>
                </c:pt>
                <c:pt idx="4302">
                  <c:v>11.7009005339021</c:v>
                </c:pt>
                <c:pt idx="4303">
                  <c:v>14.5331990084868</c:v>
                </c:pt>
                <c:pt idx="4304">
                  <c:v>14.2803827772837</c:v>
                </c:pt>
                <c:pt idx="4305">
                  <c:v>13.553249863018401</c:v>
                </c:pt>
                <c:pt idx="4306">
                  <c:v>13.3350268122977</c:v>
                </c:pt>
                <c:pt idx="4307">
                  <c:v>9.0768176754672396</c:v>
                </c:pt>
                <c:pt idx="4308">
                  <c:v>12.171122089261299</c:v>
                </c:pt>
                <c:pt idx="4309">
                  <c:v>12.737748102640399</c:v>
                </c:pt>
                <c:pt idx="4310">
                  <c:v>13.3089657670048</c:v>
                </c:pt>
                <c:pt idx="4311">
                  <c:v>11.167065799999399</c:v>
                </c:pt>
                <c:pt idx="4312">
                  <c:v>14.554320495877301</c:v>
                </c:pt>
                <c:pt idx="4313">
                  <c:v>10.3109857822822</c:v>
                </c:pt>
                <c:pt idx="4314">
                  <c:v>12.2454931002511</c:v>
                </c:pt>
                <c:pt idx="4315">
                  <c:v>9.2711045210261105</c:v>
                </c:pt>
                <c:pt idx="4316">
                  <c:v>11.619757128710599</c:v>
                </c:pt>
                <c:pt idx="4317">
                  <c:v>14.7429226892905</c:v>
                </c:pt>
                <c:pt idx="4318">
                  <c:v>14.0551110536656</c:v>
                </c:pt>
                <c:pt idx="4319">
                  <c:v>14.591780712733</c:v>
                </c:pt>
                <c:pt idx="4320">
                  <c:v>12.6161448873612</c:v>
                </c:pt>
                <c:pt idx="4321">
                  <c:v>13.9188949180213</c:v>
                </c:pt>
                <c:pt idx="4322">
                  <c:v>10.7655197080324</c:v>
                </c:pt>
                <c:pt idx="4323">
                  <c:v>13.715390643253601</c:v>
                </c:pt>
                <c:pt idx="4324">
                  <c:v>14.6783121641176</c:v>
                </c:pt>
                <c:pt idx="4325">
                  <c:v>11.111558761552001</c:v>
                </c:pt>
                <c:pt idx="4326">
                  <c:v>10.5969351339828</c:v>
                </c:pt>
                <c:pt idx="4327">
                  <c:v>12.7261220944096</c:v>
                </c:pt>
                <c:pt idx="4328">
                  <c:v>11.410783451916201</c:v>
                </c:pt>
                <c:pt idx="4329">
                  <c:v>17.1812712831561</c:v>
                </c:pt>
                <c:pt idx="4330">
                  <c:v>12.1057024003181</c:v>
                </c:pt>
                <c:pt idx="4331">
                  <c:v>13.3725052788183</c:v>
                </c:pt>
                <c:pt idx="4332">
                  <c:v>14.5800311126764</c:v>
                </c:pt>
                <c:pt idx="4333">
                  <c:v>8.7697301965322101</c:v>
                </c:pt>
                <c:pt idx="4334">
                  <c:v>9.3332485631323294</c:v>
                </c:pt>
                <c:pt idx="4335">
                  <c:v>12.913562316473501</c:v>
                </c:pt>
                <c:pt idx="4336">
                  <c:v>11.618364170342</c:v>
                </c:pt>
                <c:pt idx="4337">
                  <c:v>13.0422739787621</c:v>
                </c:pt>
                <c:pt idx="4338">
                  <c:v>13.5527375788506</c:v>
                </c:pt>
                <c:pt idx="4339">
                  <c:v>10.626980566759601</c:v>
                </c:pt>
                <c:pt idx="4340">
                  <c:v>13.2342005543572</c:v>
                </c:pt>
                <c:pt idx="4341">
                  <c:v>13.9174301247497</c:v>
                </c:pt>
                <c:pt idx="4342">
                  <c:v>14.8797807222122</c:v>
                </c:pt>
                <c:pt idx="4343">
                  <c:v>12.3229751528233</c:v>
                </c:pt>
                <c:pt idx="4344">
                  <c:v>12.8029166530834</c:v>
                </c:pt>
                <c:pt idx="4345">
                  <c:v>12.149712025504201</c:v>
                </c:pt>
                <c:pt idx="4346">
                  <c:v>14.2688579873553</c:v>
                </c:pt>
                <c:pt idx="4347">
                  <c:v>13.992294710085501</c:v>
                </c:pt>
                <c:pt idx="4348">
                  <c:v>12.663565374272601</c:v>
                </c:pt>
                <c:pt idx="4349">
                  <c:v>11.5973925771774</c:v>
                </c:pt>
                <c:pt idx="4350">
                  <c:v>14.4548220974446</c:v>
                </c:pt>
                <c:pt idx="4351">
                  <c:v>13.8817445628792</c:v>
                </c:pt>
                <c:pt idx="4352">
                  <c:v>11.006103961504399</c:v>
                </c:pt>
                <c:pt idx="4353">
                  <c:v>12.2619243409658</c:v>
                </c:pt>
                <c:pt idx="4354">
                  <c:v>12.286810328334999</c:v>
                </c:pt>
                <c:pt idx="4355">
                  <c:v>15.1707942586076</c:v>
                </c:pt>
                <c:pt idx="4356">
                  <c:v>11.765054810789399</c:v>
                </c:pt>
                <c:pt idx="4357">
                  <c:v>14.052077140472001</c:v>
                </c:pt>
                <c:pt idx="4358">
                  <c:v>13.519381246974</c:v>
                </c:pt>
                <c:pt idx="4359">
                  <c:v>9.9780017746227898</c:v>
                </c:pt>
                <c:pt idx="4360">
                  <c:v>11.9929538205533</c:v>
                </c:pt>
                <c:pt idx="4361">
                  <c:v>11.416290785076701</c:v>
                </c:pt>
                <c:pt idx="4362">
                  <c:v>12.203245534724401</c:v>
                </c:pt>
                <c:pt idx="4363">
                  <c:v>15.7503187226332</c:v>
                </c:pt>
                <c:pt idx="4364">
                  <c:v>13.3532860566349</c:v>
                </c:pt>
                <c:pt idx="4365">
                  <c:v>13.6601198637604</c:v>
                </c:pt>
                <c:pt idx="4366">
                  <c:v>12.463068134095099</c:v>
                </c:pt>
                <c:pt idx="4367">
                  <c:v>14.0754184305531</c:v>
                </c:pt>
                <c:pt idx="4368">
                  <c:v>11.6923550294074</c:v>
                </c:pt>
                <c:pt idx="4369">
                  <c:v>13.0679575580648</c:v>
                </c:pt>
                <c:pt idx="4370">
                  <c:v>14.050711833711899</c:v>
                </c:pt>
                <c:pt idx="4371">
                  <c:v>11.7480400727699</c:v>
                </c:pt>
                <c:pt idx="4372">
                  <c:v>10.2409468906085</c:v>
                </c:pt>
                <c:pt idx="4373">
                  <c:v>13.252672841609099</c:v>
                </c:pt>
                <c:pt idx="4374">
                  <c:v>15.592269414464001</c:v>
                </c:pt>
                <c:pt idx="4375">
                  <c:v>14.623344044699699</c:v>
                </c:pt>
                <c:pt idx="4376">
                  <c:v>12.537906295506099</c:v>
                </c:pt>
                <c:pt idx="4377">
                  <c:v>10.866240994898</c:v>
                </c:pt>
                <c:pt idx="4378">
                  <c:v>9.6326939976152808</c:v>
                </c:pt>
                <c:pt idx="4379">
                  <c:v>15.254340233471501</c:v>
                </c:pt>
                <c:pt idx="4380">
                  <c:v>9.7813362982123593</c:v>
                </c:pt>
                <c:pt idx="4381">
                  <c:v>14.5855738619224</c:v>
                </c:pt>
                <c:pt idx="4382">
                  <c:v>10.9202949587705</c:v>
                </c:pt>
                <c:pt idx="4383">
                  <c:v>16.395734948989801</c:v>
                </c:pt>
                <c:pt idx="4384">
                  <c:v>13.950169199718401</c:v>
                </c:pt>
                <c:pt idx="4385">
                  <c:v>9.9782787791031797</c:v>
                </c:pt>
                <c:pt idx="4386">
                  <c:v>14.199738421423399</c:v>
                </c:pt>
                <c:pt idx="4387">
                  <c:v>12.860765707472099</c:v>
                </c:pt>
                <c:pt idx="4388">
                  <c:v>11.329989361711</c:v>
                </c:pt>
                <c:pt idx="4389">
                  <c:v>10.1233122761912</c:v>
                </c:pt>
                <c:pt idx="4390">
                  <c:v>13.348022951230799</c:v>
                </c:pt>
                <c:pt idx="4391">
                  <c:v>12.5917120429525</c:v>
                </c:pt>
                <c:pt idx="4392">
                  <c:v>10.7345518881255</c:v>
                </c:pt>
                <c:pt idx="4393">
                  <c:v>9.7183138075553899</c:v>
                </c:pt>
                <c:pt idx="4394">
                  <c:v>9.50215328640801</c:v>
                </c:pt>
                <c:pt idx="4395">
                  <c:v>13.8082148148718</c:v>
                </c:pt>
                <c:pt idx="4396">
                  <c:v>13.866173450277699</c:v>
                </c:pt>
                <c:pt idx="4397">
                  <c:v>10.923026497510399</c:v>
                </c:pt>
                <c:pt idx="4398">
                  <c:v>11.9099378462603</c:v>
                </c:pt>
                <c:pt idx="4399">
                  <c:v>12.558364336993799</c:v>
                </c:pt>
                <c:pt idx="4400">
                  <c:v>12.8263460737726</c:v>
                </c:pt>
                <c:pt idx="4401">
                  <c:v>11.0749321015311</c:v>
                </c:pt>
                <c:pt idx="4402">
                  <c:v>13.383443241913101</c:v>
                </c:pt>
                <c:pt idx="4403">
                  <c:v>9.0018520695178896</c:v>
                </c:pt>
                <c:pt idx="4404">
                  <c:v>11.218698056833301</c:v>
                </c:pt>
                <c:pt idx="4405">
                  <c:v>11.4555220184911</c:v>
                </c:pt>
                <c:pt idx="4406">
                  <c:v>15.284374818516399</c:v>
                </c:pt>
                <c:pt idx="4407">
                  <c:v>12.5641515340476</c:v>
                </c:pt>
                <c:pt idx="4408">
                  <c:v>10.4242001041469</c:v>
                </c:pt>
                <c:pt idx="4409">
                  <c:v>14.462838205904299</c:v>
                </c:pt>
                <c:pt idx="4410">
                  <c:v>10.282301919431101</c:v>
                </c:pt>
                <c:pt idx="4411">
                  <c:v>15.2250855565003</c:v>
                </c:pt>
                <c:pt idx="4412">
                  <c:v>13.104680253295401</c:v>
                </c:pt>
                <c:pt idx="4413">
                  <c:v>10.8366295254476</c:v>
                </c:pt>
                <c:pt idx="4414">
                  <c:v>11.118286830589099</c:v>
                </c:pt>
                <c:pt idx="4415">
                  <c:v>13.0209869675879</c:v>
                </c:pt>
                <c:pt idx="4416">
                  <c:v>13.4295060158508</c:v>
                </c:pt>
                <c:pt idx="4417">
                  <c:v>10.975659352219299</c:v>
                </c:pt>
                <c:pt idx="4418">
                  <c:v>12.8289906325255</c:v>
                </c:pt>
                <c:pt idx="4419">
                  <c:v>12.445610439997999</c:v>
                </c:pt>
                <c:pt idx="4420">
                  <c:v>14.9820462776983</c:v>
                </c:pt>
                <c:pt idx="4421">
                  <c:v>14.3224869655115</c:v>
                </c:pt>
                <c:pt idx="4422">
                  <c:v>11.4850183176375</c:v>
                </c:pt>
                <c:pt idx="4423">
                  <c:v>12.6034938322192</c:v>
                </c:pt>
                <c:pt idx="4424">
                  <c:v>12.2154440589426</c:v>
                </c:pt>
                <c:pt idx="4425">
                  <c:v>14.6239627973338</c:v>
                </c:pt>
                <c:pt idx="4426">
                  <c:v>12.516983826873499</c:v>
                </c:pt>
                <c:pt idx="4427">
                  <c:v>11.476687203527201</c:v>
                </c:pt>
                <c:pt idx="4428">
                  <c:v>14.5067524596094</c:v>
                </c:pt>
                <c:pt idx="4429">
                  <c:v>9.7751676739214197</c:v>
                </c:pt>
                <c:pt idx="4430">
                  <c:v>12.3719987610872</c:v>
                </c:pt>
                <c:pt idx="4431">
                  <c:v>12.295185745745099</c:v>
                </c:pt>
                <c:pt idx="4432">
                  <c:v>16.813875743650598</c:v>
                </c:pt>
                <c:pt idx="4433">
                  <c:v>12.2111237153284</c:v>
                </c:pt>
                <c:pt idx="4434">
                  <c:v>12.8041870228365</c:v>
                </c:pt>
                <c:pt idx="4435">
                  <c:v>10.655231182893299</c:v>
                </c:pt>
                <c:pt idx="4436">
                  <c:v>13.734804017418</c:v>
                </c:pt>
                <c:pt idx="4437">
                  <c:v>14.4764265575355</c:v>
                </c:pt>
                <c:pt idx="4438">
                  <c:v>11.285278628604299</c:v>
                </c:pt>
                <c:pt idx="4439">
                  <c:v>10.3524774006915</c:v>
                </c:pt>
                <c:pt idx="4440">
                  <c:v>11.1782126057208</c:v>
                </c:pt>
                <c:pt idx="4441">
                  <c:v>14.1606428623098</c:v>
                </c:pt>
                <c:pt idx="4442">
                  <c:v>11.540389423288101</c:v>
                </c:pt>
                <c:pt idx="4443">
                  <c:v>10.5424740368366</c:v>
                </c:pt>
                <c:pt idx="4444">
                  <c:v>12.8712775480275</c:v>
                </c:pt>
                <c:pt idx="4445">
                  <c:v>11.9757611272183</c:v>
                </c:pt>
                <c:pt idx="4446">
                  <c:v>14.5930675583036</c:v>
                </c:pt>
                <c:pt idx="4447">
                  <c:v>14.3081651001183</c:v>
                </c:pt>
                <c:pt idx="4448">
                  <c:v>12.6638491481645</c:v>
                </c:pt>
                <c:pt idx="4449">
                  <c:v>9.3099001211556196</c:v>
                </c:pt>
                <c:pt idx="4450">
                  <c:v>12.4316505698661</c:v>
                </c:pt>
                <c:pt idx="4451">
                  <c:v>12.198956432769601</c:v>
                </c:pt>
                <c:pt idx="4452">
                  <c:v>12.0368536908579</c:v>
                </c:pt>
                <c:pt idx="4453">
                  <c:v>13.049167850943199</c:v>
                </c:pt>
                <c:pt idx="4454">
                  <c:v>7.77723281381631</c:v>
                </c:pt>
                <c:pt idx="4455">
                  <c:v>13.681072261640599</c:v>
                </c:pt>
                <c:pt idx="4456">
                  <c:v>11.0262252556081</c:v>
                </c:pt>
                <c:pt idx="4457">
                  <c:v>14.388334199385</c:v>
                </c:pt>
                <c:pt idx="4458">
                  <c:v>13.5746355187991</c:v>
                </c:pt>
                <c:pt idx="4459">
                  <c:v>13.474239668507799</c:v>
                </c:pt>
                <c:pt idx="4460">
                  <c:v>12.599010880476399</c:v>
                </c:pt>
                <c:pt idx="4461">
                  <c:v>9.3650759448569705</c:v>
                </c:pt>
                <c:pt idx="4462">
                  <c:v>12.8070789341857</c:v>
                </c:pt>
                <c:pt idx="4463">
                  <c:v>9.9376604345342407</c:v>
                </c:pt>
                <c:pt idx="4464">
                  <c:v>11.3402599855155</c:v>
                </c:pt>
                <c:pt idx="4465">
                  <c:v>16.537645100642099</c:v>
                </c:pt>
                <c:pt idx="4466">
                  <c:v>12.7782238117956</c:v>
                </c:pt>
                <c:pt idx="4467">
                  <c:v>13.894893411803301</c:v>
                </c:pt>
                <c:pt idx="4468">
                  <c:v>12.7712680281336</c:v>
                </c:pt>
                <c:pt idx="4469">
                  <c:v>15.3165269345524</c:v>
                </c:pt>
                <c:pt idx="4470">
                  <c:v>11.596773453711201</c:v>
                </c:pt>
                <c:pt idx="4471">
                  <c:v>14.8755548353155</c:v>
                </c:pt>
                <c:pt idx="4472">
                  <c:v>14.2495937988476</c:v>
                </c:pt>
                <c:pt idx="4473">
                  <c:v>13.187757788848799</c:v>
                </c:pt>
                <c:pt idx="4474">
                  <c:v>9.9099457189165996</c:v>
                </c:pt>
                <c:pt idx="4475">
                  <c:v>13.523611756664099</c:v>
                </c:pt>
                <c:pt idx="4476">
                  <c:v>11.493734940996299</c:v>
                </c:pt>
                <c:pt idx="4477">
                  <c:v>11.8142225671807</c:v>
                </c:pt>
                <c:pt idx="4478">
                  <c:v>14.337501293085399</c:v>
                </c:pt>
                <c:pt idx="4479">
                  <c:v>12.570487605911101</c:v>
                </c:pt>
                <c:pt idx="4480">
                  <c:v>13.5366869721994</c:v>
                </c:pt>
                <c:pt idx="4481">
                  <c:v>10.9137932189232</c:v>
                </c:pt>
                <c:pt idx="4482">
                  <c:v>11.717216221283101</c:v>
                </c:pt>
                <c:pt idx="4483">
                  <c:v>12.288964009689799</c:v>
                </c:pt>
                <c:pt idx="4484">
                  <c:v>12.5745229304377</c:v>
                </c:pt>
                <c:pt idx="4485">
                  <c:v>11.3901880538449</c:v>
                </c:pt>
                <c:pt idx="4486">
                  <c:v>11.8690307025021</c:v>
                </c:pt>
                <c:pt idx="4487">
                  <c:v>13.106202094604299</c:v>
                </c:pt>
                <c:pt idx="4488">
                  <c:v>13.6837157289673</c:v>
                </c:pt>
                <c:pt idx="4489">
                  <c:v>12.5791452204645</c:v>
                </c:pt>
                <c:pt idx="4490">
                  <c:v>12.504200099214399</c:v>
                </c:pt>
                <c:pt idx="4491">
                  <c:v>10.2152143750749</c:v>
                </c:pt>
                <c:pt idx="4492">
                  <c:v>8.8858043906463298</c:v>
                </c:pt>
                <c:pt idx="4493">
                  <c:v>13.134356835934399</c:v>
                </c:pt>
                <c:pt idx="4494">
                  <c:v>13.263825972846901</c:v>
                </c:pt>
                <c:pt idx="4495">
                  <c:v>12.159134483936899</c:v>
                </c:pt>
                <c:pt idx="4496">
                  <c:v>13.0656677272002</c:v>
                </c:pt>
                <c:pt idx="4497">
                  <c:v>13.617708500135301</c:v>
                </c:pt>
                <c:pt idx="4498">
                  <c:v>16.601778619076999</c:v>
                </c:pt>
                <c:pt idx="4499">
                  <c:v>13.430455423851001</c:v>
                </c:pt>
                <c:pt idx="4500">
                  <c:v>11.546592102048001</c:v>
                </c:pt>
                <c:pt idx="4501">
                  <c:v>13.8666093554992</c:v>
                </c:pt>
                <c:pt idx="4502">
                  <c:v>12.7474688176132</c:v>
                </c:pt>
                <c:pt idx="4503">
                  <c:v>12.493207791297101</c:v>
                </c:pt>
                <c:pt idx="4504">
                  <c:v>10.806791428678</c:v>
                </c:pt>
                <c:pt idx="4505">
                  <c:v>11.98229853284</c:v>
                </c:pt>
                <c:pt idx="4506">
                  <c:v>10.602056627910001</c:v>
                </c:pt>
                <c:pt idx="4507">
                  <c:v>14.1602062120414</c:v>
                </c:pt>
                <c:pt idx="4508">
                  <c:v>11.556786352581501</c:v>
                </c:pt>
                <c:pt idx="4509">
                  <c:v>9.0293760204089999</c:v>
                </c:pt>
                <c:pt idx="4510">
                  <c:v>12.1444383107431</c:v>
                </c:pt>
                <c:pt idx="4511">
                  <c:v>13.1491137072837</c:v>
                </c:pt>
                <c:pt idx="4512">
                  <c:v>12.218518111865</c:v>
                </c:pt>
                <c:pt idx="4513">
                  <c:v>15.678695238530199</c:v>
                </c:pt>
                <c:pt idx="4514">
                  <c:v>11.3879552483384</c:v>
                </c:pt>
                <c:pt idx="4515">
                  <c:v>12.693281069137299</c:v>
                </c:pt>
                <c:pt idx="4516">
                  <c:v>10.4500341067788</c:v>
                </c:pt>
                <c:pt idx="4517">
                  <c:v>15.7828749212254</c:v>
                </c:pt>
                <c:pt idx="4518">
                  <c:v>15.1859312891267</c:v>
                </c:pt>
                <c:pt idx="4519">
                  <c:v>11.307432126263</c:v>
                </c:pt>
                <c:pt idx="4520">
                  <c:v>11.7826154471817</c:v>
                </c:pt>
                <c:pt idx="4521">
                  <c:v>11.180805760289999</c:v>
                </c:pt>
                <c:pt idx="4522">
                  <c:v>12.3019317386109</c:v>
                </c:pt>
                <c:pt idx="4523">
                  <c:v>13.039693402548099</c:v>
                </c:pt>
                <c:pt idx="4524">
                  <c:v>11.7278921172302</c:v>
                </c:pt>
                <c:pt idx="4525">
                  <c:v>17.542557790446399</c:v>
                </c:pt>
                <c:pt idx="4526">
                  <c:v>11.736538804645701</c:v>
                </c:pt>
                <c:pt idx="4527">
                  <c:v>14.655236512031401</c:v>
                </c:pt>
                <c:pt idx="4528">
                  <c:v>11.4885452770613</c:v>
                </c:pt>
                <c:pt idx="4529">
                  <c:v>12.6209329801191</c:v>
                </c:pt>
                <c:pt idx="4530">
                  <c:v>12.2438392202604</c:v>
                </c:pt>
                <c:pt idx="4531">
                  <c:v>12.8696605063202</c:v>
                </c:pt>
                <c:pt idx="4532">
                  <c:v>13.380463390156899</c:v>
                </c:pt>
                <c:pt idx="4533">
                  <c:v>14.3085535064836</c:v>
                </c:pt>
                <c:pt idx="4534">
                  <c:v>14.4992067642713</c:v>
                </c:pt>
                <c:pt idx="4535">
                  <c:v>12.7342187493145</c:v>
                </c:pt>
                <c:pt idx="4536">
                  <c:v>8.6971201334106105</c:v>
                </c:pt>
                <c:pt idx="4537">
                  <c:v>10.264591875286101</c:v>
                </c:pt>
                <c:pt idx="4538">
                  <c:v>13.418964458126901</c:v>
                </c:pt>
                <c:pt idx="4539">
                  <c:v>12.058708612745299</c:v>
                </c:pt>
                <c:pt idx="4540">
                  <c:v>10.2953145877217</c:v>
                </c:pt>
                <c:pt idx="4541">
                  <c:v>12.469022941371399</c:v>
                </c:pt>
                <c:pt idx="4542">
                  <c:v>10.1849227583585</c:v>
                </c:pt>
                <c:pt idx="4543">
                  <c:v>12.396637334836401</c:v>
                </c:pt>
                <c:pt idx="4544">
                  <c:v>11.9181935954716</c:v>
                </c:pt>
                <c:pt idx="4545">
                  <c:v>10.6065630984324</c:v>
                </c:pt>
                <c:pt idx="4546">
                  <c:v>10.4285170399592</c:v>
                </c:pt>
                <c:pt idx="4547">
                  <c:v>8.8521883409280093</c:v>
                </c:pt>
                <c:pt idx="4548">
                  <c:v>12.828983051698099</c:v>
                </c:pt>
                <c:pt idx="4549">
                  <c:v>10.6085596080879</c:v>
                </c:pt>
                <c:pt idx="4550">
                  <c:v>11.265478675682701</c:v>
                </c:pt>
                <c:pt idx="4551">
                  <c:v>10.6750213047192</c:v>
                </c:pt>
                <c:pt idx="4552">
                  <c:v>12.564915411338401</c:v>
                </c:pt>
                <c:pt idx="4553">
                  <c:v>12.9875112935879</c:v>
                </c:pt>
                <c:pt idx="4554">
                  <c:v>16.806414792813801</c:v>
                </c:pt>
                <c:pt idx="4555">
                  <c:v>13.254519831715101</c:v>
                </c:pt>
                <c:pt idx="4556">
                  <c:v>13.6150958555004</c:v>
                </c:pt>
                <c:pt idx="4557">
                  <c:v>10.931887692311699</c:v>
                </c:pt>
                <c:pt idx="4558">
                  <c:v>12.8860379459552</c:v>
                </c:pt>
                <c:pt idx="4559">
                  <c:v>10.7424438380607</c:v>
                </c:pt>
                <c:pt idx="4560">
                  <c:v>14.915254936199799</c:v>
                </c:pt>
                <c:pt idx="4561">
                  <c:v>9.5416335728457309</c:v>
                </c:pt>
                <c:pt idx="4562">
                  <c:v>11.7215934954953</c:v>
                </c:pt>
                <c:pt idx="4563">
                  <c:v>12.2296415541693</c:v>
                </c:pt>
                <c:pt idx="4564">
                  <c:v>13.242650114144899</c:v>
                </c:pt>
                <c:pt idx="4565">
                  <c:v>11.265253939506399</c:v>
                </c:pt>
                <c:pt idx="4566">
                  <c:v>12.096230865835199</c:v>
                </c:pt>
                <c:pt idx="4567">
                  <c:v>13.7738656592292</c:v>
                </c:pt>
                <c:pt idx="4568">
                  <c:v>9.2048830345210497</c:v>
                </c:pt>
                <c:pt idx="4569">
                  <c:v>15.6479138775432</c:v>
                </c:pt>
                <c:pt idx="4570">
                  <c:v>11.654933531026799</c:v>
                </c:pt>
                <c:pt idx="4571">
                  <c:v>8.7248933051837305</c:v>
                </c:pt>
                <c:pt idx="4572">
                  <c:v>11.155650668392401</c:v>
                </c:pt>
                <c:pt idx="4573">
                  <c:v>14.523247067753699</c:v>
                </c:pt>
                <c:pt idx="4574">
                  <c:v>11.994214190656599</c:v>
                </c:pt>
                <c:pt idx="4575">
                  <c:v>12.3183578727319</c:v>
                </c:pt>
                <c:pt idx="4576">
                  <c:v>11.773773944434399</c:v>
                </c:pt>
                <c:pt idx="4577">
                  <c:v>13.4273996999039</c:v>
                </c:pt>
                <c:pt idx="4578">
                  <c:v>14.398935847008101</c:v>
                </c:pt>
                <c:pt idx="4579">
                  <c:v>15.6069889807805</c:v>
                </c:pt>
                <c:pt idx="4580">
                  <c:v>10.7986561865134</c:v>
                </c:pt>
                <c:pt idx="4581">
                  <c:v>11.9063387535064</c:v>
                </c:pt>
                <c:pt idx="4582">
                  <c:v>12.132393817083299</c:v>
                </c:pt>
                <c:pt idx="4583">
                  <c:v>15.4441804556758</c:v>
                </c:pt>
                <c:pt idx="4584">
                  <c:v>13.991058711095301</c:v>
                </c:pt>
                <c:pt idx="4585">
                  <c:v>16.4964879016397</c:v>
                </c:pt>
                <c:pt idx="4586">
                  <c:v>12.7125309752367</c:v>
                </c:pt>
                <c:pt idx="4587">
                  <c:v>12.796079194040599</c:v>
                </c:pt>
                <c:pt idx="4588">
                  <c:v>11.260712216587899</c:v>
                </c:pt>
                <c:pt idx="4589">
                  <c:v>14.03557022093</c:v>
                </c:pt>
                <c:pt idx="4590">
                  <c:v>12.4802015908644</c:v>
                </c:pt>
                <c:pt idx="4591">
                  <c:v>13.1704435658481</c:v>
                </c:pt>
                <c:pt idx="4592">
                  <c:v>14.776054360768599</c:v>
                </c:pt>
                <c:pt idx="4593">
                  <c:v>13.2014155216437</c:v>
                </c:pt>
                <c:pt idx="4594">
                  <c:v>14.166859415735599</c:v>
                </c:pt>
                <c:pt idx="4595">
                  <c:v>10.8474699553291</c:v>
                </c:pt>
                <c:pt idx="4596">
                  <c:v>11.3157791454344</c:v>
                </c:pt>
                <c:pt idx="4597">
                  <c:v>11.396551851454401</c:v>
                </c:pt>
                <c:pt idx="4598">
                  <c:v>12.647788223349499</c:v>
                </c:pt>
                <c:pt idx="4599">
                  <c:v>13.8734838694547</c:v>
                </c:pt>
                <c:pt idx="4600">
                  <c:v>13.7731271127402</c:v>
                </c:pt>
                <c:pt idx="4601">
                  <c:v>10.2549155772264</c:v>
                </c:pt>
                <c:pt idx="4602">
                  <c:v>14.7464208821933</c:v>
                </c:pt>
                <c:pt idx="4603">
                  <c:v>13.346516149371499</c:v>
                </c:pt>
                <c:pt idx="4604">
                  <c:v>15.1596767320954</c:v>
                </c:pt>
                <c:pt idx="4605">
                  <c:v>11.8936090876414</c:v>
                </c:pt>
                <c:pt idx="4606">
                  <c:v>11.1828982492548</c:v>
                </c:pt>
                <c:pt idx="4607">
                  <c:v>12.553735243819</c:v>
                </c:pt>
                <c:pt idx="4608">
                  <c:v>15.0592264027513</c:v>
                </c:pt>
                <c:pt idx="4609">
                  <c:v>10.526650570731499</c:v>
                </c:pt>
                <c:pt idx="4610">
                  <c:v>13.268992897121199</c:v>
                </c:pt>
                <c:pt idx="4611">
                  <c:v>14.0167161942689</c:v>
                </c:pt>
                <c:pt idx="4612">
                  <c:v>13.770393622366001</c:v>
                </c:pt>
                <c:pt idx="4613">
                  <c:v>13.5718591162343</c:v>
                </c:pt>
                <c:pt idx="4614">
                  <c:v>14.4264145999145</c:v>
                </c:pt>
                <c:pt idx="4615">
                  <c:v>14.728258481731199</c:v>
                </c:pt>
                <c:pt idx="4616">
                  <c:v>13.4436303338773</c:v>
                </c:pt>
                <c:pt idx="4617">
                  <c:v>9.7870229536721798</c:v>
                </c:pt>
                <c:pt idx="4618">
                  <c:v>13.6114807803289</c:v>
                </c:pt>
                <c:pt idx="4619">
                  <c:v>16.084108118504702</c:v>
                </c:pt>
                <c:pt idx="4620">
                  <c:v>11.019596395945401</c:v>
                </c:pt>
                <c:pt idx="4621">
                  <c:v>10.176454167385501</c:v>
                </c:pt>
                <c:pt idx="4622">
                  <c:v>13.943516408841299</c:v>
                </c:pt>
                <c:pt idx="4623">
                  <c:v>12.7054431804368</c:v>
                </c:pt>
                <c:pt idx="4624">
                  <c:v>12.751994641943099</c:v>
                </c:pt>
                <c:pt idx="4625">
                  <c:v>13.2818433339396</c:v>
                </c:pt>
                <c:pt idx="4626">
                  <c:v>13.4220753249698</c:v>
                </c:pt>
                <c:pt idx="4627">
                  <c:v>14.909828610932999</c:v>
                </c:pt>
                <c:pt idx="4628">
                  <c:v>10.7230666261446</c:v>
                </c:pt>
                <c:pt idx="4629">
                  <c:v>14.8014525900425</c:v>
                </c:pt>
                <c:pt idx="4630">
                  <c:v>12.873825607792099</c:v>
                </c:pt>
                <c:pt idx="4631">
                  <c:v>12.039603318816299</c:v>
                </c:pt>
                <c:pt idx="4632">
                  <c:v>10.630364607336499</c:v>
                </c:pt>
                <c:pt idx="4633">
                  <c:v>14.9921939504873</c:v>
                </c:pt>
                <c:pt idx="4634">
                  <c:v>9.6752754935857297</c:v>
                </c:pt>
                <c:pt idx="4635">
                  <c:v>12.9446165372319</c:v>
                </c:pt>
                <c:pt idx="4636">
                  <c:v>10.9683717671636</c:v>
                </c:pt>
                <c:pt idx="4637">
                  <c:v>12.6371027271859</c:v>
                </c:pt>
                <c:pt idx="4638">
                  <c:v>14.5879159059483</c:v>
                </c:pt>
                <c:pt idx="4639">
                  <c:v>11.0035585057889</c:v>
                </c:pt>
                <c:pt idx="4640">
                  <c:v>11.3599013726294</c:v>
                </c:pt>
                <c:pt idx="4641">
                  <c:v>9.7221997780010696</c:v>
                </c:pt>
                <c:pt idx="4642">
                  <c:v>12.934442248183601</c:v>
                </c:pt>
                <c:pt idx="4643">
                  <c:v>13.226999929363499</c:v>
                </c:pt>
                <c:pt idx="4644">
                  <c:v>10.553328802260699</c:v>
                </c:pt>
                <c:pt idx="4645">
                  <c:v>13.8861912747369</c:v>
                </c:pt>
                <c:pt idx="4646">
                  <c:v>10.518274893027501</c:v>
                </c:pt>
                <c:pt idx="4647">
                  <c:v>14.5877185038779</c:v>
                </c:pt>
                <c:pt idx="4648">
                  <c:v>9.2949107051408806</c:v>
                </c:pt>
                <c:pt idx="4649">
                  <c:v>12.7835197430836</c:v>
                </c:pt>
                <c:pt idx="4650">
                  <c:v>12.6451408687378</c:v>
                </c:pt>
                <c:pt idx="4651">
                  <c:v>11.8742430811572</c:v>
                </c:pt>
                <c:pt idx="4652">
                  <c:v>12.137135765964899</c:v>
                </c:pt>
                <c:pt idx="4653">
                  <c:v>12.676493950177299</c:v>
                </c:pt>
                <c:pt idx="4654">
                  <c:v>13.193216985591301</c:v>
                </c:pt>
                <c:pt idx="4655">
                  <c:v>10.829176311749899</c:v>
                </c:pt>
                <c:pt idx="4656">
                  <c:v>13.8503709679413</c:v>
                </c:pt>
                <c:pt idx="4657">
                  <c:v>12.777104700893499</c:v>
                </c:pt>
                <c:pt idx="4658">
                  <c:v>15.024698374966199</c:v>
                </c:pt>
                <c:pt idx="4659">
                  <c:v>12.1605047096237</c:v>
                </c:pt>
                <c:pt idx="4660">
                  <c:v>13.723729923787101</c:v>
                </c:pt>
                <c:pt idx="4661">
                  <c:v>12.2425536883501</c:v>
                </c:pt>
                <c:pt idx="4662">
                  <c:v>9.6344045338280093</c:v>
                </c:pt>
                <c:pt idx="4663">
                  <c:v>10.5705904160552</c:v>
                </c:pt>
                <c:pt idx="4664">
                  <c:v>12.284268120401901</c:v>
                </c:pt>
                <c:pt idx="4665">
                  <c:v>12.5596450236335</c:v>
                </c:pt>
                <c:pt idx="4666">
                  <c:v>12.465116648017901</c:v>
                </c:pt>
                <c:pt idx="4667">
                  <c:v>14.0331798062846</c:v>
                </c:pt>
                <c:pt idx="4668">
                  <c:v>12.225132467891999</c:v>
                </c:pt>
                <c:pt idx="4669">
                  <c:v>12.6144137488015</c:v>
                </c:pt>
                <c:pt idx="4670">
                  <c:v>13.226927178169101</c:v>
                </c:pt>
                <c:pt idx="4671">
                  <c:v>12.238081348039</c:v>
                </c:pt>
                <c:pt idx="4672">
                  <c:v>13.5921032881797</c:v>
                </c:pt>
                <c:pt idx="4673">
                  <c:v>13.5463232341221</c:v>
                </c:pt>
                <c:pt idx="4674">
                  <c:v>15.682462909467199</c:v>
                </c:pt>
                <c:pt idx="4675">
                  <c:v>16.336202836353799</c:v>
                </c:pt>
                <c:pt idx="4676">
                  <c:v>13.143779817126299</c:v>
                </c:pt>
                <c:pt idx="4677">
                  <c:v>12.962806256146999</c:v>
                </c:pt>
                <c:pt idx="4678">
                  <c:v>14.3463309311937</c:v>
                </c:pt>
                <c:pt idx="4679">
                  <c:v>13.891716988349099</c:v>
                </c:pt>
                <c:pt idx="4680">
                  <c:v>10.814908237100701</c:v>
                </c:pt>
                <c:pt idx="4681">
                  <c:v>12.315883591145401</c:v>
                </c:pt>
                <c:pt idx="4682">
                  <c:v>14.8007719140827</c:v>
                </c:pt>
                <c:pt idx="4683">
                  <c:v>10.663713567798901</c:v>
                </c:pt>
                <c:pt idx="4684">
                  <c:v>13.102474970289</c:v>
                </c:pt>
                <c:pt idx="4685">
                  <c:v>10.546205020565999</c:v>
                </c:pt>
                <c:pt idx="4686">
                  <c:v>12.3673045043783</c:v>
                </c:pt>
                <c:pt idx="4687">
                  <c:v>12.608992598302599</c:v>
                </c:pt>
                <c:pt idx="4688">
                  <c:v>11.666406131898199</c:v>
                </c:pt>
                <c:pt idx="4689">
                  <c:v>13.534868378974901</c:v>
                </c:pt>
                <c:pt idx="4690">
                  <c:v>9.5216642212821103</c:v>
                </c:pt>
                <c:pt idx="4691">
                  <c:v>11.083448224798699</c:v>
                </c:pt>
                <c:pt idx="4692">
                  <c:v>13.8947243435501</c:v>
                </c:pt>
                <c:pt idx="4693">
                  <c:v>15.0214509866989</c:v>
                </c:pt>
                <c:pt idx="4694">
                  <c:v>11.166985698401099</c:v>
                </c:pt>
                <c:pt idx="4695">
                  <c:v>14.116394496824</c:v>
                </c:pt>
                <c:pt idx="4696">
                  <c:v>13.899184560693801</c:v>
                </c:pt>
                <c:pt idx="4697">
                  <c:v>12.486576229590099</c:v>
                </c:pt>
                <c:pt idx="4698">
                  <c:v>11.744149387623899</c:v>
                </c:pt>
                <c:pt idx="4699">
                  <c:v>13.0417236693209</c:v>
                </c:pt>
                <c:pt idx="4700">
                  <c:v>10.4283071567412</c:v>
                </c:pt>
                <c:pt idx="4701">
                  <c:v>10.8298895614624</c:v>
                </c:pt>
                <c:pt idx="4702">
                  <c:v>11.0151239776455</c:v>
                </c:pt>
                <c:pt idx="4703">
                  <c:v>11.4995303830285</c:v>
                </c:pt>
                <c:pt idx="4704">
                  <c:v>15.1191436534657</c:v>
                </c:pt>
                <c:pt idx="4705">
                  <c:v>13.544956081108699</c:v>
                </c:pt>
                <c:pt idx="4706">
                  <c:v>13.3534328699445</c:v>
                </c:pt>
                <c:pt idx="4707">
                  <c:v>12.051686193266301</c:v>
                </c:pt>
                <c:pt idx="4708">
                  <c:v>12.603973090622199</c:v>
                </c:pt>
                <c:pt idx="4709">
                  <c:v>12.059930464201701</c:v>
                </c:pt>
                <c:pt idx="4710">
                  <c:v>12.877081555375</c:v>
                </c:pt>
                <c:pt idx="4711">
                  <c:v>9.3166118734320698</c:v>
                </c:pt>
                <c:pt idx="4712">
                  <c:v>13.185288504860701</c:v>
                </c:pt>
                <c:pt idx="4713">
                  <c:v>11.4923887644558</c:v>
                </c:pt>
                <c:pt idx="4714">
                  <c:v>8.7142444838169304</c:v>
                </c:pt>
                <c:pt idx="4715">
                  <c:v>14.215045479220899</c:v>
                </c:pt>
                <c:pt idx="4716">
                  <c:v>11.183641658771</c:v>
                </c:pt>
                <c:pt idx="4717">
                  <c:v>11.512791615195299</c:v>
                </c:pt>
                <c:pt idx="4718">
                  <c:v>15.058843123701401</c:v>
                </c:pt>
                <c:pt idx="4719">
                  <c:v>13.943740057784501</c:v>
                </c:pt>
                <c:pt idx="4720">
                  <c:v>8.1290660556627206</c:v>
                </c:pt>
                <c:pt idx="4721">
                  <c:v>12.041429189209399</c:v>
                </c:pt>
                <c:pt idx="4722">
                  <c:v>11.5597472836474</c:v>
                </c:pt>
                <c:pt idx="4723">
                  <c:v>13.409284445529201</c:v>
                </c:pt>
                <c:pt idx="4724">
                  <c:v>13.3185839491676</c:v>
                </c:pt>
                <c:pt idx="4725">
                  <c:v>12.858446546825</c:v>
                </c:pt>
                <c:pt idx="4726">
                  <c:v>15.6165436187986</c:v>
                </c:pt>
                <c:pt idx="4727">
                  <c:v>14.477491396253001</c:v>
                </c:pt>
                <c:pt idx="4728">
                  <c:v>13.0109449450086</c:v>
                </c:pt>
                <c:pt idx="4729">
                  <c:v>13.790639472797</c:v>
                </c:pt>
                <c:pt idx="4730">
                  <c:v>14.469037913639299</c:v>
                </c:pt>
                <c:pt idx="4731">
                  <c:v>14.4682314365027</c:v>
                </c:pt>
                <c:pt idx="4732">
                  <c:v>15.022065714928299</c:v>
                </c:pt>
                <c:pt idx="4733">
                  <c:v>10.310137591539499</c:v>
                </c:pt>
                <c:pt idx="4734">
                  <c:v>11.102817255617699</c:v>
                </c:pt>
                <c:pt idx="4735">
                  <c:v>14.199535917540199</c:v>
                </c:pt>
                <c:pt idx="4736">
                  <c:v>15.7298663949275</c:v>
                </c:pt>
                <c:pt idx="4737">
                  <c:v>11.233241462522701</c:v>
                </c:pt>
                <c:pt idx="4738">
                  <c:v>14.974820659518199</c:v>
                </c:pt>
                <c:pt idx="4739">
                  <c:v>12.3584478584382</c:v>
                </c:pt>
                <c:pt idx="4740">
                  <c:v>11.4209702515041</c:v>
                </c:pt>
                <c:pt idx="4741">
                  <c:v>8.8305599379317101</c:v>
                </c:pt>
                <c:pt idx="4742">
                  <c:v>13.059299662626399</c:v>
                </c:pt>
                <c:pt idx="4743">
                  <c:v>12.402531799746299</c:v>
                </c:pt>
                <c:pt idx="4744">
                  <c:v>13.805117043433</c:v>
                </c:pt>
                <c:pt idx="4745">
                  <c:v>14.7893833501429</c:v>
                </c:pt>
                <c:pt idx="4746">
                  <c:v>13.1202650816871</c:v>
                </c:pt>
                <c:pt idx="4747">
                  <c:v>11.199976447078299</c:v>
                </c:pt>
                <c:pt idx="4748">
                  <c:v>13.702558848952201</c:v>
                </c:pt>
                <c:pt idx="4749">
                  <c:v>11.4513308539078</c:v>
                </c:pt>
                <c:pt idx="4750">
                  <c:v>10.3011630967518</c:v>
                </c:pt>
                <c:pt idx="4751">
                  <c:v>9.7766783290419301</c:v>
                </c:pt>
                <c:pt idx="4752">
                  <c:v>14.094932711053399</c:v>
                </c:pt>
                <c:pt idx="4753">
                  <c:v>11.987180280668801</c:v>
                </c:pt>
                <c:pt idx="4754">
                  <c:v>12.617857835446401</c:v>
                </c:pt>
                <c:pt idx="4755">
                  <c:v>11.329838624070501</c:v>
                </c:pt>
                <c:pt idx="4756">
                  <c:v>15.2849036321415</c:v>
                </c:pt>
                <c:pt idx="4757">
                  <c:v>11.2330985553553</c:v>
                </c:pt>
                <c:pt idx="4758">
                  <c:v>16.046989370202599</c:v>
                </c:pt>
                <c:pt idx="4759">
                  <c:v>12.493254732506101</c:v>
                </c:pt>
                <c:pt idx="4760">
                  <c:v>14.177691271839301</c:v>
                </c:pt>
                <c:pt idx="4761">
                  <c:v>13.951481986611</c:v>
                </c:pt>
                <c:pt idx="4762">
                  <c:v>13.488347176061099</c:v>
                </c:pt>
                <c:pt idx="4763">
                  <c:v>12.5926357148584</c:v>
                </c:pt>
                <c:pt idx="4764">
                  <c:v>15.6075941727809</c:v>
                </c:pt>
                <c:pt idx="4765">
                  <c:v>11.3588699062977</c:v>
                </c:pt>
                <c:pt idx="4766">
                  <c:v>8.8295578244224107</c:v>
                </c:pt>
                <c:pt idx="4767">
                  <c:v>12.8743142757552</c:v>
                </c:pt>
                <c:pt idx="4768">
                  <c:v>13.2240902919328</c:v>
                </c:pt>
                <c:pt idx="4769">
                  <c:v>12.7063152293883</c:v>
                </c:pt>
                <c:pt idx="4770">
                  <c:v>10.466175741433799</c:v>
                </c:pt>
                <c:pt idx="4771">
                  <c:v>13.2733185038787</c:v>
                </c:pt>
                <c:pt idx="4772">
                  <c:v>12.176499279302</c:v>
                </c:pt>
                <c:pt idx="4773">
                  <c:v>12.168810749546701</c:v>
                </c:pt>
                <c:pt idx="4774">
                  <c:v>14.0358091387376</c:v>
                </c:pt>
                <c:pt idx="4775">
                  <c:v>13.5784361940265</c:v>
                </c:pt>
                <c:pt idx="4776">
                  <c:v>14.6964398060347</c:v>
                </c:pt>
                <c:pt idx="4777">
                  <c:v>12.927091959857201</c:v>
                </c:pt>
                <c:pt idx="4778">
                  <c:v>9.6592987114189093</c:v>
                </c:pt>
                <c:pt idx="4779">
                  <c:v>15.5911487802174</c:v>
                </c:pt>
                <c:pt idx="4780">
                  <c:v>13.1679317464245</c:v>
                </c:pt>
                <c:pt idx="4781">
                  <c:v>13.092937050743799</c:v>
                </c:pt>
                <c:pt idx="4782">
                  <c:v>15.7667259344007</c:v>
                </c:pt>
                <c:pt idx="4783">
                  <c:v>11.327956034853001</c:v>
                </c:pt>
                <c:pt idx="4784">
                  <c:v>12.981840223268501</c:v>
                </c:pt>
                <c:pt idx="4785">
                  <c:v>13.569894474799501</c:v>
                </c:pt>
                <c:pt idx="4786">
                  <c:v>17.112138038432501</c:v>
                </c:pt>
                <c:pt idx="4787">
                  <c:v>13.961307910949399</c:v>
                </c:pt>
                <c:pt idx="4788">
                  <c:v>12.300198928171399</c:v>
                </c:pt>
                <c:pt idx="4789">
                  <c:v>12.133793122578499</c:v>
                </c:pt>
                <c:pt idx="4790">
                  <c:v>10.4653778847974</c:v>
                </c:pt>
                <c:pt idx="4791">
                  <c:v>11.0645833878192</c:v>
                </c:pt>
                <c:pt idx="4792">
                  <c:v>11.208522235458799</c:v>
                </c:pt>
                <c:pt idx="4793">
                  <c:v>11.525169690798201</c:v>
                </c:pt>
                <c:pt idx="4794">
                  <c:v>16.591462888810401</c:v>
                </c:pt>
                <c:pt idx="4795">
                  <c:v>10.8472468295524</c:v>
                </c:pt>
                <c:pt idx="4796">
                  <c:v>11.4247149624209</c:v>
                </c:pt>
                <c:pt idx="4797">
                  <c:v>10.7808637962848</c:v>
                </c:pt>
                <c:pt idx="4798">
                  <c:v>15.208644919954899</c:v>
                </c:pt>
                <c:pt idx="4799">
                  <c:v>11.5170550498324</c:v>
                </c:pt>
                <c:pt idx="4800">
                  <c:v>13.9916069844774</c:v>
                </c:pt>
                <c:pt idx="4801">
                  <c:v>13.024051077964099</c:v>
                </c:pt>
                <c:pt idx="4802">
                  <c:v>14.7229956335874</c:v>
                </c:pt>
                <c:pt idx="4803">
                  <c:v>9.8414653647212997</c:v>
                </c:pt>
                <c:pt idx="4804">
                  <c:v>13.804966254014101</c:v>
                </c:pt>
                <c:pt idx="4805">
                  <c:v>9.0838733440579205</c:v>
                </c:pt>
                <c:pt idx="4806">
                  <c:v>11.334105506872801</c:v>
                </c:pt>
                <c:pt idx="4807">
                  <c:v>11.304841701418701</c:v>
                </c:pt>
                <c:pt idx="4808">
                  <c:v>9.7862550801878907</c:v>
                </c:pt>
                <c:pt idx="4809">
                  <c:v>13.7178987921034</c:v>
                </c:pt>
                <c:pt idx="4810">
                  <c:v>11.690755060568399</c:v>
                </c:pt>
                <c:pt idx="4811">
                  <c:v>12.6143454954343</c:v>
                </c:pt>
                <c:pt idx="4812">
                  <c:v>13.119654762487199</c:v>
                </c:pt>
                <c:pt idx="4813">
                  <c:v>13.691903744092199</c:v>
                </c:pt>
                <c:pt idx="4814">
                  <c:v>12.5051914525213</c:v>
                </c:pt>
                <c:pt idx="4815">
                  <c:v>12.765288558140099</c:v>
                </c:pt>
                <c:pt idx="4816">
                  <c:v>13.874002137384</c:v>
                </c:pt>
                <c:pt idx="4817">
                  <c:v>11.002287247008701</c:v>
                </c:pt>
                <c:pt idx="4818">
                  <c:v>15.6212214759527</c:v>
                </c:pt>
                <c:pt idx="4819">
                  <c:v>13.452490079056499</c:v>
                </c:pt>
                <c:pt idx="4820">
                  <c:v>12.624131361318</c:v>
                </c:pt>
                <c:pt idx="4821">
                  <c:v>11.719814032819</c:v>
                </c:pt>
                <c:pt idx="4822">
                  <c:v>12.9531399043227</c:v>
                </c:pt>
                <c:pt idx="4823">
                  <c:v>14.694835474702799</c:v>
                </c:pt>
                <c:pt idx="4824">
                  <c:v>13.421392126717301</c:v>
                </c:pt>
                <c:pt idx="4825">
                  <c:v>12.757209321357401</c:v>
                </c:pt>
                <c:pt idx="4826">
                  <c:v>10.6052675924902</c:v>
                </c:pt>
                <c:pt idx="4827">
                  <c:v>13.274679426213099</c:v>
                </c:pt>
                <c:pt idx="4828">
                  <c:v>13.743174993790999</c:v>
                </c:pt>
                <c:pt idx="4829">
                  <c:v>12.518736239043699</c:v>
                </c:pt>
                <c:pt idx="4830">
                  <c:v>14.3771609444522</c:v>
                </c:pt>
                <c:pt idx="4831">
                  <c:v>13.986198543400199</c:v>
                </c:pt>
                <c:pt idx="4832">
                  <c:v>9.0911078735944209</c:v>
                </c:pt>
                <c:pt idx="4833">
                  <c:v>13.153749149915299</c:v>
                </c:pt>
                <c:pt idx="4834">
                  <c:v>14.911210263722699</c:v>
                </c:pt>
                <c:pt idx="4835">
                  <c:v>8.1516529177706598</c:v>
                </c:pt>
                <c:pt idx="4836">
                  <c:v>14.179226453047701</c:v>
                </c:pt>
                <c:pt idx="4837">
                  <c:v>12.027981450574501</c:v>
                </c:pt>
                <c:pt idx="4838">
                  <c:v>11.734177448675201</c:v>
                </c:pt>
                <c:pt idx="4839">
                  <c:v>12.011418581737599</c:v>
                </c:pt>
                <c:pt idx="4840">
                  <c:v>13.581781971698399</c:v>
                </c:pt>
                <c:pt idx="4841">
                  <c:v>14.0662776060555</c:v>
                </c:pt>
                <c:pt idx="4842">
                  <c:v>15.159695906242399</c:v>
                </c:pt>
                <c:pt idx="4843">
                  <c:v>11.813133048120999</c:v>
                </c:pt>
                <c:pt idx="4844">
                  <c:v>14.889064373464899</c:v>
                </c:pt>
                <c:pt idx="4845">
                  <c:v>12.0651710286007</c:v>
                </c:pt>
                <c:pt idx="4846">
                  <c:v>11.7625227854108</c:v>
                </c:pt>
                <c:pt idx="4847">
                  <c:v>11.854621637313199</c:v>
                </c:pt>
                <c:pt idx="4848">
                  <c:v>11.9389254363919</c:v>
                </c:pt>
                <c:pt idx="4849">
                  <c:v>12.086192418442399</c:v>
                </c:pt>
                <c:pt idx="4850">
                  <c:v>12.214675574817001</c:v>
                </c:pt>
                <c:pt idx="4851">
                  <c:v>14.3392043839532</c:v>
                </c:pt>
                <c:pt idx="4852">
                  <c:v>12.9059450481483</c:v>
                </c:pt>
                <c:pt idx="4853">
                  <c:v>12.7648327977807</c:v>
                </c:pt>
                <c:pt idx="4854">
                  <c:v>13.1336061745367</c:v>
                </c:pt>
                <c:pt idx="4855">
                  <c:v>9.8366647139050993</c:v>
                </c:pt>
                <c:pt idx="4856">
                  <c:v>15.221823409172099</c:v>
                </c:pt>
                <c:pt idx="4857">
                  <c:v>14.346484636713299</c:v>
                </c:pt>
                <c:pt idx="4858">
                  <c:v>10.373502740811301</c:v>
                </c:pt>
                <c:pt idx="4859">
                  <c:v>12.7787583461583</c:v>
                </c:pt>
                <c:pt idx="4860">
                  <c:v>12.8669076135266</c:v>
                </c:pt>
                <c:pt idx="4861">
                  <c:v>13.9005235966303</c:v>
                </c:pt>
                <c:pt idx="4862">
                  <c:v>11.069500532472899</c:v>
                </c:pt>
                <c:pt idx="4863">
                  <c:v>11.8294822349682</c:v>
                </c:pt>
                <c:pt idx="4864">
                  <c:v>12.505529071018399</c:v>
                </c:pt>
                <c:pt idx="4865">
                  <c:v>12.650230243178299</c:v>
                </c:pt>
                <c:pt idx="4866">
                  <c:v>11.759049651308001</c:v>
                </c:pt>
                <c:pt idx="4867">
                  <c:v>10.462032669636301</c:v>
                </c:pt>
                <c:pt idx="4868">
                  <c:v>12.308597709886</c:v>
                </c:pt>
                <c:pt idx="4869">
                  <c:v>15.1803488049283</c:v>
                </c:pt>
                <c:pt idx="4870">
                  <c:v>9.6040537750764905</c:v>
                </c:pt>
                <c:pt idx="4871">
                  <c:v>12.6640697931015</c:v>
                </c:pt>
                <c:pt idx="4872">
                  <c:v>15.3695096242514</c:v>
                </c:pt>
                <c:pt idx="4873">
                  <c:v>15.118639851066201</c:v>
                </c:pt>
                <c:pt idx="4874">
                  <c:v>11.818831026515801</c:v>
                </c:pt>
                <c:pt idx="4875">
                  <c:v>14.853687593645599</c:v>
                </c:pt>
                <c:pt idx="4876">
                  <c:v>13.7251394645491</c:v>
                </c:pt>
                <c:pt idx="4877">
                  <c:v>9.5884827683953908</c:v>
                </c:pt>
                <c:pt idx="4878">
                  <c:v>14.858343644839699</c:v>
                </c:pt>
                <c:pt idx="4879">
                  <c:v>13.467114065375499</c:v>
                </c:pt>
                <c:pt idx="4880">
                  <c:v>15.493337370512</c:v>
                </c:pt>
                <c:pt idx="4881">
                  <c:v>13.5203435383214</c:v>
                </c:pt>
                <c:pt idx="4882">
                  <c:v>11.2378230842173</c:v>
                </c:pt>
                <c:pt idx="4883">
                  <c:v>11.213993006174301</c:v>
                </c:pt>
                <c:pt idx="4884">
                  <c:v>12.710719022355301</c:v>
                </c:pt>
                <c:pt idx="4885">
                  <c:v>11.9894972678961</c:v>
                </c:pt>
                <c:pt idx="4886">
                  <c:v>12.003009278499301</c:v>
                </c:pt>
                <c:pt idx="4887">
                  <c:v>13.6489260994503</c:v>
                </c:pt>
                <c:pt idx="4888">
                  <c:v>14.0509994026461</c:v>
                </c:pt>
                <c:pt idx="4889">
                  <c:v>13.2751643441037</c:v>
                </c:pt>
                <c:pt idx="4890">
                  <c:v>8.8053012279033105</c:v>
                </c:pt>
                <c:pt idx="4891">
                  <c:v>14.447753678531001</c:v>
                </c:pt>
                <c:pt idx="4892">
                  <c:v>13.4621559474497</c:v>
                </c:pt>
                <c:pt idx="4893">
                  <c:v>13.4709883138976</c:v>
                </c:pt>
                <c:pt idx="4894">
                  <c:v>12.9404568753326</c:v>
                </c:pt>
                <c:pt idx="4895">
                  <c:v>13.473023896607099</c:v>
                </c:pt>
                <c:pt idx="4896">
                  <c:v>13.192668180283</c:v>
                </c:pt>
                <c:pt idx="4897">
                  <c:v>12.9517060928054</c:v>
                </c:pt>
                <c:pt idx="4898">
                  <c:v>11.836852101839201</c:v>
                </c:pt>
                <c:pt idx="4899">
                  <c:v>10.9710156469868</c:v>
                </c:pt>
                <c:pt idx="4900">
                  <c:v>9.0654973350508303</c:v>
                </c:pt>
                <c:pt idx="4901">
                  <c:v>11.8900701383774</c:v>
                </c:pt>
                <c:pt idx="4902">
                  <c:v>11.012654185575601</c:v>
                </c:pt>
                <c:pt idx="4903">
                  <c:v>12.9635378980285</c:v>
                </c:pt>
                <c:pt idx="4904">
                  <c:v>9.7336634071630197</c:v>
                </c:pt>
                <c:pt idx="4905">
                  <c:v>13.214559887660901</c:v>
                </c:pt>
                <c:pt idx="4906">
                  <c:v>11.3229553568468</c:v>
                </c:pt>
                <c:pt idx="4907">
                  <c:v>14.2114937309608</c:v>
                </c:pt>
                <c:pt idx="4908">
                  <c:v>9.0542708150322806</c:v>
                </c:pt>
                <c:pt idx="4909">
                  <c:v>13.117816853480299</c:v>
                </c:pt>
                <c:pt idx="4910">
                  <c:v>12.2056917901379</c:v>
                </c:pt>
                <c:pt idx="4911">
                  <c:v>13.206487401731399</c:v>
                </c:pt>
                <c:pt idx="4912">
                  <c:v>9.3038737389718094</c:v>
                </c:pt>
                <c:pt idx="4913">
                  <c:v>12.0278989232964</c:v>
                </c:pt>
                <c:pt idx="4914">
                  <c:v>14.5163518622795</c:v>
                </c:pt>
                <c:pt idx="4915">
                  <c:v>11.638395451858001</c:v>
                </c:pt>
                <c:pt idx="4916">
                  <c:v>14.6223074718296</c:v>
                </c:pt>
                <c:pt idx="4917">
                  <c:v>14.6721390554387</c:v>
                </c:pt>
                <c:pt idx="4918">
                  <c:v>13.873427661732</c:v>
                </c:pt>
                <c:pt idx="4919">
                  <c:v>13.3313131873351</c:v>
                </c:pt>
                <c:pt idx="4920">
                  <c:v>13.680498502057199</c:v>
                </c:pt>
                <c:pt idx="4921">
                  <c:v>14.752132742248</c:v>
                </c:pt>
                <c:pt idx="4922">
                  <c:v>12.6385392595458</c:v>
                </c:pt>
                <c:pt idx="4923">
                  <c:v>12.282533458267199</c:v>
                </c:pt>
                <c:pt idx="4924">
                  <c:v>9.9921909178321204</c:v>
                </c:pt>
                <c:pt idx="4925">
                  <c:v>10.9316718070029</c:v>
                </c:pt>
                <c:pt idx="4926">
                  <c:v>14.6957727030325</c:v>
                </c:pt>
                <c:pt idx="4927">
                  <c:v>13.065953842481401</c:v>
                </c:pt>
                <c:pt idx="4928">
                  <c:v>12.4717888446608</c:v>
                </c:pt>
                <c:pt idx="4929">
                  <c:v>12.6472974632616</c:v>
                </c:pt>
                <c:pt idx="4930">
                  <c:v>9.6952313867472206</c:v>
                </c:pt>
                <c:pt idx="4931">
                  <c:v>14.3274695943112</c:v>
                </c:pt>
                <c:pt idx="4932">
                  <c:v>11.5072181525315</c:v>
                </c:pt>
                <c:pt idx="4933">
                  <c:v>14.800415930281501</c:v>
                </c:pt>
                <c:pt idx="4934">
                  <c:v>13.0320122416632</c:v>
                </c:pt>
                <c:pt idx="4935">
                  <c:v>12.811019228626501</c:v>
                </c:pt>
                <c:pt idx="4936">
                  <c:v>11.899804085861399</c:v>
                </c:pt>
                <c:pt idx="4937">
                  <c:v>12.2094559122347</c:v>
                </c:pt>
                <c:pt idx="4938">
                  <c:v>10.591410029527699</c:v>
                </c:pt>
                <c:pt idx="4939">
                  <c:v>13.322220477037201</c:v>
                </c:pt>
                <c:pt idx="4940">
                  <c:v>12.666834032914201</c:v>
                </c:pt>
                <c:pt idx="4941">
                  <c:v>13.074333201683899</c:v>
                </c:pt>
                <c:pt idx="4942">
                  <c:v>15.351880465158301</c:v>
                </c:pt>
                <c:pt idx="4943">
                  <c:v>9.0142775010011302</c:v>
                </c:pt>
                <c:pt idx="4944">
                  <c:v>8.9699121216878304</c:v>
                </c:pt>
                <c:pt idx="4945">
                  <c:v>11.894357441151699</c:v>
                </c:pt>
                <c:pt idx="4946">
                  <c:v>9.0102679794513492</c:v>
                </c:pt>
                <c:pt idx="4947">
                  <c:v>11.9122087948732</c:v>
                </c:pt>
                <c:pt idx="4948">
                  <c:v>12.5852653186691</c:v>
                </c:pt>
                <c:pt idx="4949">
                  <c:v>13.998370327791299</c:v>
                </c:pt>
                <c:pt idx="4950">
                  <c:v>15.268285098754699</c:v>
                </c:pt>
                <c:pt idx="4951">
                  <c:v>11.907213323608801</c:v>
                </c:pt>
                <c:pt idx="4952">
                  <c:v>17.009655612510201</c:v>
                </c:pt>
                <c:pt idx="4953">
                  <c:v>10.350326577122001</c:v>
                </c:pt>
                <c:pt idx="4954">
                  <c:v>11.025832952984899</c:v>
                </c:pt>
                <c:pt idx="4955">
                  <c:v>11.243247911429901</c:v>
                </c:pt>
                <c:pt idx="4956">
                  <c:v>12.4421660662384</c:v>
                </c:pt>
                <c:pt idx="4957">
                  <c:v>11.0981792145769</c:v>
                </c:pt>
                <c:pt idx="4958">
                  <c:v>13.469971507786401</c:v>
                </c:pt>
                <c:pt idx="4959">
                  <c:v>12.888629248891901</c:v>
                </c:pt>
                <c:pt idx="4960">
                  <c:v>10.5797089239132</c:v>
                </c:pt>
                <c:pt idx="4961">
                  <c:v>14.1389461082473</c:v>
                </c:pt>
                <c:pt idx="4962">
                  <c:v>11.7008266867274</c:v>
                </c:pt>
                <c:pt idx="4963">
                  <c:v>12.6649856900028</c:v>
                </c:pt>
                <c:pt idx="4964">
                  <c:v>12.465690766790299</c:v>
                </c:pt>
                <c:pt idx="4965">
                  <c:v>10.035956378795801</c:v>
                </c:pt>
                <c:pt idx="4966">
                  <c:v>13.553570223237299</c:v>
                </c:pt>
                <c:pt idx="4967">
                  <c:v>12.3473951886678</c:v>
                </c:pt>
                <c:pt idx="4968">
                  <c:v>13.7788936211416</c:v>
                </c:pt>
                <c:pt idx="4969">
                  <c:v>16.0757516107548</c:v>
                </c:pt>
                <c:pt idx="4970">
                  <c:v>11.790590945622499</c:v>
                </c:pt>
                <c:pt idx="4971">
                  <c:v>13.6375543108442</c:v>
                </c:pt>
                <c:pt idx="4972">
                  <c:v>11.6626896647909</c:v>
                </c:pt>
                <c:pt idx="4973">
                  <c:v>12.895624713391101</c:v>
                </c:pt>
                <c:pt idx="4974">
                  <c:v>13.4501275987095</c:v>
                </c:pt>
                <c:pt idx="4975">
                  <c:v>12.7537977131094</c:v>
                </c:pt>
                <c:pt idx="4976">
                  <c:v>12.6633764569</c:v>
                </c:pt>
                <c:pt idx="4977">
                  <c:v>10.028697918316199</c:v>
                </c:pt>
                <c:pt idx="4978">
                  <c:v>15.211908859282</c:v>
                </c:pt>
                <c:pt idx="4979">
                  <c:v>10.249132390772999</c:v>
                </c:pt>
                <c:pt idx="4980">
                  <c:v>9.3711666618583607</c:v>
                </c:pt>
                <c:pt idx="4981">
                  <c:v>13.984334560966699</c:v>
                </c:pt>
                <c:pt idx="4982">
                  <c:v>11.4775780273563</c:v>
                </c:pt>
                <c:pt idx="4983">
                  <c:v>13.984864469290899</c:v>
                </c:pt>
                <c:pt idx="4984">
                  <c:v>10.9269377889678</c:v>
                </c:pt>
                <c:pt idx="4985">
                  <c:v>14.1184430170984</c:v>
                </c:pt>
                <c:pt idx="4986">
                  <c:v>10.1774216193953</c:v>
                </c:pt>
                <c:pt idx="4987">
                  <c:v>11.9451689181824</c:v>
                </c:pt>
                <c:pt idx="4988">
                  <c:v>14.874501630438701</c:v>
                </c:pt>
                <c:pt idx="4989">
                  <c:v>12.0520179719129</c:v>
                </c:pt>
                <c:pt idx="4990">
                  <c:v>12.265830900903399</c:v>
                </c:pt>
                <c:pt idx="4991">
                  <c:v>12.0254906078769</c:v>
                </c:pt>
                <c:pt idx="4992">
                  <c:v>12.1991319440989</c:v>
                </c:pt>
                <c:pt idx="4993">
                  <c:v>12.365724947735</c:v>
                </c:pt>
                <c:pt idx="4994">
                  <c:v>13.0448854636553</c:v>
                </c:pt>
                <c:pt idx="4995">
                  <c:v>12.8195175426962</c:v>
                </c:pt>
                <c:pt idx="4996">
                  <c:v>13.016591866598</c:v>
                </c:pt>
                <c:pt idx="4997">
                  <c:v>9.9170338336604793</c:v>
                </c:pt>
                <c:pt idx="4998">
                  <c:v>13.629488302382899</c:v>
                </c:pt>
                <c:pt idx="4999">
                  <c:v>15.897978445854999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989-40C3-BF80-C7B8C9119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6998432"/>
        <c:axId val="-947007680"/>
      </c:scatterChart>
      <c:valAx>
        <c:axId val="-946998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7680"/>
        <c:crosses val="autoZero"/>
        <c:crossBetween val="midCat"/>
      </c:valAx>
      <c:valAx>
        <c:axId val="-94700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6998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test!$C$1</c:f>
              <c:strCache>
                <c:ptCount val="1"/>
                <c:pt idx="0">
                  <c:v>pred0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189"/>
                  <c:y val="9.176588859916433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test!$C$2:$C$5001</c:f>
              <c:numCache>
                <c:formatCode>General</c:formatCode>
                <c:ptCount val="5000"/>
                <c:pt idx="0">
                  <c:v>9.8437561349877996</c:v>
                </c:pt>
                <c:pt idx="1">
                  <c:v>12.0990077893637</c:v>
                </c:pt>
                <c:pt idx="2">
                  <c:v>18.564392047887601</c:v>
                </c:pt>
                <c:pt idx="3">
                  <c:v>15.824627173309899</c:v>
                </c:pt>
                <c:pt idx="4">
                  <c:v>4.4813902775413297</c:v>
                </c:pt>
                <c:pt idx="5">
                  <c:v>18.786264098782802</c:v>
                </c:pt>
                <c:pt idx="6">
                  <c:v>6.8831928221559098</c:v>
                </c:pt>
                <c:pt idx="7">
                  <c:v>13.4884264986076</c:v>
                </c:pt>
                <c:pt idx="8">
                  <c:v>18.2742891068768</c:v>
                </c:pt>
                <c:pt idx="9">
                  <c:v>19.401420607286401</c:v>
                </c:pt>
                <c:pt idx="10">
                  <c:v>23.7798836134479</c:v>
                </c:pt>
                <c:pt idx="11">
                  <c:v>12.6143133452433</c:v>
                </c:pt>
                <c:pt idx="12">
                  <c:v>18.142929171804202</c:v>
                </c:pt>
                <c:pt idx="13">
                  <c:v>18.585083245307501</c:v>
                </c:pt>
                <c:pt idx="14">
                  <c:v>15.0730888977521</c:v>
                </c:pt>
                <c:pt idx="15">
                  <c:v>13.0137741743711</c:v>
                </c:pt>
                <c:pt idx="16">
                  <c:v>22.6407566252641</c:v>
                </c:pt>
                <c:pt idx="17">
                  <c:v>18.1852376807132</c:v>
                </c:pt>
                <c:pt idx="18">
                  <c:v>17.938976140167501</c:v>
                </c:pt>
                <c:pt idx="19">
                  <c:v>10.9196934240668</c:v>
                </c:pt>
                <c:pt idx="20">
                  <c:v>14.891736640322801</c:v>
                </c:pt>
                <c:pt idx="21">
                  <c:v>20.5954538507726</c:v>
                </c:pt>
                <c:pt idx="22">
                  <c:v>16.992474512423499</c:v>
                </c:pt>
                <c:pt idx="23">
                  <c:v>13.8887948424144</c:v>
                </c:pt>
                <c:pt idx="24">
                  <c:v>17.341293344732399</c:v>
                </c:pt>
                <c:pt idx="25">
                  <c:v>9.60118206275137</c:v>
                </c:pt>
                <c:pt idx="26">
                  <c:v>8.6300773361719401</c:v>
                </c:pt>
                <c:pt idx="27">
                  <c:v>13.355608992764299</c:v>
                </c:pt>
                <c:pt idx="28">
                  <c:v>21.085433251479401</c:v>
                </c:pt>
                <c:pt idx="29">
                  <c:v>21.635083343080598</c:v>
                </c:pt>
                <c:pt idx="30">
                  <c:v>16.360489845612999</c:v>
                </c:pt>
                <c:pt idx="31">
                  <c:v>13.4880711289705</c:v>
                </c:pt>
                <c:pt idx="32">
                  <c:v>15.835373452246399</c:v>
                </c:pt>
                <c:pt idx="33">
                  <c:v>12.3026721227344</c:v>
                </c:pt>
                <c:pt idx="34">
                  <c:v>11.8748264768964</c:v>
                </c:pt>
                <c:pt idx="35">
                  <c:v>7.3541317588451198</c:v>
                </c:pt>
                <c:pt idx="36">
                  <c:v>12.2265186616071</c:v>
                </c:pt>
                <c:pt idx="37">
                  <c:v>17.022045298219801</c:v>
                </c:pt>
                <c:pt idx="38">
                  <c:v>11.7330885401035</c:v>
                </c:pt>
                <c:pt idx="39">
                  <c:v>24.368767801501399</c:v>
                </c:pt>
                <c:pt idx="40">
                  <c:v>11.4976121451236</c:v>
                </c:pt>
                <c:pt idx="41">
                  <c:v>20.226142039768401</c:v>
                </c:pt>
                <c:pt idx="42">
                  <c:v>16.647244727935</c:v>
                </c:pt>
                <c:pt idx="43">
                  <c:v>11.3411563311849</c:v>
                </c:pt>
                <c:pt idx="44">
                  <c:v>15.0078513060399</c:v>
                </c:pt>
                <c:pt idx="45">
                  <c:v>19.350961006335002</c:v>
                </c:pt>
                <c:pt idx="46">
                  <c:v>22.747804038386501</c:v>
                </c:pt>
                <c:pt idx="47">
                  <c:v>8.4045347989336801</c:v>
                </c:pt>
                <c:pt idx="48">
                  <c:v>12.391910207533</c:v>
                </c:pt>
                <c:pt idx="49">
                  <c:v>29.312122980185698</c:v>
                </c:pt>
                <c:pt idx="50">
                  <c:v>15.8930533573565</c:v>
                </c:pt>
                <c:pt idx="51">
                  <c:v>11.8056676280179</c:v>
                </c:pt>
                <c:pt idx="52">
                  <c:v>11.9487657695039</c:v>
                </c:pt>
                <c:pt idx="53">
                  <c:v>10.636390715246501</c:v>
                </c:pt>
                <c:pt idx="54">
                  <c:v>15.5764278831362</c:v>
                </c:pt>
                <c:pt idx="55">
                  <c:v>13.638669928800599</c:v>
                </c:pt>
                <c:pt idx="56">
                  <c:v>16.6997162360449</c:v>
                </c:pt>
                <c:pt idx="57">
                  <c:v>19.047472936304001</c:v>
                </c:pt>
                <c:pt idx="58">
                  <c:v>15.6915928915452</c:v>
                </c:pt>
                <c:pt idx="59">
                  <c:v>16.369235208717601</c:v>
                </c:pt>
                <c:pt idx="60">
                  <c:v>19.3841609389879</c:v>
                </c:pt>
                <c:pt idx="61">
                  <c:v>16.876040615775601</c:v>
                </c:pt>
                <c:pt idx="62">
                  <c:v>16.8833858778547</c:v>
                </c:pt>
                <c:pt idx="63">
                  <c:v>4.5112620274027897</c:v>
                </c:pt>
                <c:pt idx="64">
                  <c:v>24.247503365096001</c:v>
                </c:pt>
                <c:pt idx="65">
                  <c:v>18.552890441802301</c:v>
                </c:pt>
                <c:pt idx="66">
                  <c:v>16.539776645184499</c:v>
                </c:pt>
                <c:pt idx="67">
                  <c:v>12.6108427555485</c:v>
                </c:pt>
                <c:pt idx="68">
                  <c:v>19.443955503001099</c:v>
                </c:pt>
                <c:pt idx="69">
                  <c:v>15.242025866971099</c:v>
                </c:pt>
                <c:pt idx="70">
                  <c:v>16.420339542127401</c:v>
                </c:pt>
                <c:pt idx="71">
                  <c:v>7.9114856994741798</c:v>
                </c:pt>
                <c:pt idx="72">
                  <c:v>11.0288835346654</c:v>
                </c:pt>
                <c:pt idx="73">
                  <c:v>20.796090804426399</c:v>
                </c:pt>
                <c:pt idx="74">
                  <c:v>16.301590228572199</c:v>
                </c:pt>
                <c:pt idx="75">
                  <c:v>21.012706134047999</c:v>
                </c:pt>
                <c:pt idx="76">
                  <c:v>18.330451303332001</c:v>
                </c:pt>
                <c:pt idx="77">
                  <c:v>13.180774169007901</c:v>
                </c:pt>
                <c:pt idx="78">
                  <c:v>20.517564940824201</c:v>
                </c:pt>
                <c:pt idx="79">
                  <c:v>21.052193412961</c:v>
                </c:pt>
                <c:pt idx="80">
                  <c:v>15.774715188039099</c:v>
                </c:pt>
                <c:pt idx="81">
                  <c:v>10.723507021588301</c:v>
                </c:pt>
                <c:pt idx="82">
                  <c:v>8.4513342789677495</c:v>
                </c:pt>
                <c:pt idx="83">
                  <c:v>20.249359389793799</c:v>
                </c:pt>
                <c:pt idx="84">
                  <c:v>15.043026810549501</c:v>
                </c:pt>
                <c:pt idx="85">
                  <c:v>14.855845482802399</c:v>
                </c:pt>
                <c:pt idx="86">
                  <c:v>12.066367709686</c:v>
                </c:pt>
                <c:pt idx="87">
                  <c:v>14.5434736593888</c:v>
                </c:pt>
                <c:pt idx="88">
                  <c:v>15.7070652274264</c:v>
                </c:pt>
                <c:pt idx="89">
                  <c:v>11.143393410873401</c:v>
                </c:pt>
                <c:pt idx="90">
                  <c:v>20.746539502188799</c:v>
                </c:pt>
                <c:pt idx="91">
                  <c:v>14.6414612684773</c:v>
                </c:pt>
                <c:pt idx="92">
                  <c:v>20.945035687517599</c:v>
                </c:pt>
                <c:pt idx="93">
                  <c:v>16.8732961555061</c:v>
                </c:pt>
                <c:pt idx="94">
                  <c:v>15.010772390533001</c:v>
                </c:pt>
                <c:pt idx="95">
                  <c:v>25.564441473932501</c:v>
                </c:pt>
                <c:pt idx="96">
                  <c:v>14.727488073944601</c:v>
                </c:pt>
                <c:pt idx="97">
                  <c:v>11.534203972899601</c:v>
                </c:pt>
                <c:pt idx="98">
                  <c:v>15.8096162777692</c:v>
                </c:pt>
                <c:pt idx="99">
                  <c:v>15.669554569628801</c:v>
                </c:pt>
                <c:pt idx="100">
                  <c:v>14.460699419287099</c:v>
                </c:pt>
                <c:pt idx="101">
                  <c:v>7.5493488897092096</c:v>
                </c:pt>
                <c:pt idx="102">
                  <c:v>15.8737481075038</c:v>
                </c:pt>
                <c:pt idx="103">
                  <c:v>12.566164790838</c:v>
                </c:pt>
                <c:pt idx="104">
                  <c:v>17.4775378280479</c:v>
                </c:pt>
                <c:pt idx="105">
                  <c:v>17.370478571374999</c:v>
                </c:pt>
                <c:pt idx="106">
                  <c:v>10.778703677884801</c:v>
                </c:pt>
                <c:pt idx="107">
                  <c:v>11.459653724521299</c:v>
                </c:pt>
                <c:pt idx="108">
                  <c:v>10.915419010467099</c:v>
                </c:pt>
                <c:pt idx="109">
                  <c:v>16.812269704539499</c:v>
                </c:pt>
                <c:pt idx="110">
                  <c:v>16.1776244254727</c:v>
                </c:pt>
                <c:pt idx="111">
                  <c:v>13.831350366830801</c:v>
                </c:pt>
                <c:pt idx="112">
                  <c:v>12.9807696802548</c:v>
                </c:pt>
                <c:pt idx="113">
                  <c:v>15.5716248090968</c:v>
                </c:pt>
                <c:pt idx="114">
                  <c:v>11.208638478801101</c:v>
                </c:pt>
                <c:pt idx="115">
                  <c:v>11.8433495036226</c:v>
                </c:pt>
                <c:pt idx="116">
                  <c:v>26.506606512113802</c:v>
                </c:pt>
                <c:pt idx="117">
                  <c:v>10.9727196621962</c:v>
                </c:pt>
                <c:pt idx="118">
                  <c:v>15.960932369661901</c:v>
                </c:pt>
                <c:pt idx="119">
                  <c:v>9.7914639954192193</c:v>
                </c:pt>
                <c:pt idx="120">
                  <c:v>14.913988608584001</c:v>
                </c:pt>
                <c:pt idx="121">
                  <c:v>13.901092297793699</c:v>
                </c:pt>
                <c:pt idx="122">
                  <c:v>10.6727860091135</c:v>
                </c:pt>
                <c:pt idx="123">
                  <c:v>14.871992915670701</c:v>
                </c:pt>
                <c:pt idx="124">
                  <c:v>21.779652501818699</c:v>
                </c:pt>
                <c:pt idx="125">
                  <c:v>13.4793978297274</c:v>
                </c:pt>
                <c:pt idx="126">
                  <c:v>1.46558438511068</c:v>
                </c:pt>
                <c:pt idx="127">
                  <c:v>19.660689287038998</c:v>
                </c:pt>
                <c:pt idx="128">
                  <c:v>12.329640287247299</c:v>
                </c:pt>
                <c:pt idx="129">
                  <c:v>19.757127108526301</c:v>
                </c:pt>
                <c:pt idx="130">
                  <c:v>16.7440887052995</c:v>
                </c:pt>
                <c:pt idx="131">
                  <c:v>8.9119365405395197</c:v>
                </c:pt>
                <c:pt idx="132">
                  <c:v>17.6665544656198</c:v>
                </c:pt>
                <c:pt idx="133">
                  <c:v>21.6322323936358</c:v>
                </c:pt>
                <c:pt idx="134">
                  <c:v>10.428145699033299</c:v>
                </c:pt>
                <c:pt idx="135">
                  <c:v>19.039915409271</c:v>
                </c:pt>
                <c:pt idx="136">
                  <c:v>17.1273380438628</c:v>
                </c:pt>
                <c:pt idx="137">
                  <c:v>12.973895332890899</c:v>
                </c:pt>
                <c:pt idx="138">
                  <c:v>13.942179809938199</c:v>
                </c:pt>
                <c:pt idx="139">
                  <c:v>11.1185787355465</c:v>
                </c:pt>
                <c:pt idx="140">
                  <c:v>21.7709824030606</c:v>
                </c:pt>
                <c:pt idx="141">
                  <c:v>14.326137296655</c:v>
                </c:pt>
                <c:pt idx="142">
                  <c:v>8.2273894374362904</c:v>
                </c:pt>
                <c:pt idx="143">
                  <c:v>17.310664550291101</c:v>
                </c:pt>
                <c:pt idx="144">
                  <c:v>8.3186111815243997</c:v>
                </c:pt>
                <c:pt idx="145">
                  <c:v>15.4438352672199</c:v>
                </c:pt>
                <c:pt idx="146">
                  <c:v>21.394244713498502</c:v>
                </c:pt>
                <c:pt idx="147">
                  <c:v>11.4795779637919</c:v>
                </c:pt>
                <c:pt idx="148">
                  <c:v>19.1891678665189</c:v>
                </c:pt>
                <c:pt idx="149">
                  <c:v>20.042815490217901</c:v>
                </c:pt>
                <c:pt idx="150">
                  <c:v>13.1123788435535</c:v>
                </c:pt>
                <c:pt idx="151">
                  <c:v>13.1715359278784</c:v>
                </c:pt>
                <c:pt idx="152">
                  <c:v>25.033957347628299</c:v>
                </c:pt>
                <c:pt idx="153">
                  <c:v>20.616367313736401</c:v>
                </c:pt>
                <c:pt idx="154">
                  <c:v>14.6607654693161</c:v>
                </c:pt>
                <c:pt idx="155">
                  <c:v>20.132319491867701</c:v>
                </c:pt>
                <c:pt idx="156">
                  <c:v>12.7236241166186</c:v>
                </c:pt>
                <c:pt idx="157">
                  <c:v>18.825257445719199</c:v>
                </c:pt>
                <c:pt idx="158">
                  <c:v>20.044847097362599</c:v>
                </c:pt>
                <c:pt idx="159">
                  <c:v>16.3206779100015</c:v>
                </c:pt>
                <c:pt idx="160">
                  <c:v>19.934500878919099</c:v>
                </c:pt>
                <c:pt idx="161">
                  <c:v>16.720160831172802</c:v>
                </c:pt>
                <c:pt idx="162">
                  <c:v>15.2449326165738</c:v>
                </c:pt>
                <c:pt idx="163">
                  <c:v>17.736562266998298</c:v>
                </c:pt>
                <c:pt idx="164">
                  <c:v>13.8506598607069</c:v>
                </c:pt>
                <c:pt idx="165">
                  <c:v>11.246961736212301</c:v>
                </c:pt>
                <c:pt idx="166">
                  <c:v>11.760513957227801</c:v>
                </c:pt>
                <c:pt idx="167">
                  <c:v>19.067076989914401</c:v>
                </c:pt>
                <c:pt idx="168">
                  <c:v>19.324984866628501</c:v>
                </c:pt>
                <c:pt idx="169">
                  <c:v>22.8064089001561</c:v>
                </c:pt>
                <c:pt idx="170">
                  <c:v>18.2233057647938</c:v>
                </c:pt>
                <c:pt idx="171">
                  <c:v>9.2506228950918992</c:v>
                </c:pt>
                <c:pt idx="172">
                  <c:v>12.7302903723497</c:v>
                </c:pt>
                <c:pt idx="173">
                  <c:v>20.175087725782301</c:v>
                </c:pt>
                <c:pt idx="174">
                  <c:v>9.4351940080624299</c:v>
                </c:pt>
                <c:pt idx="175">
                  <c:v>14.1029940884121</c:v>
                </c:pt>
                <c:pt idx="176">
                  <c:v>12.613183296750201</c:v>
                </c:pt>
                <c:pt idx="177">
                  <c:v>19.520831487648</c:v>
                </c:pt>
                <c:pt idx="178">
                  <c:v>15.711788837348699</c:v>
                </c:pt>
                <c:pt idx="179">
                  <c:v>17.376188249863699</c:v>
                </c:pt>
                <c:pt idx="180">
                  <c:v>20.4466528222978</c:v>
                </c:pt>
                <c:pt idx="181">
                  <c:v>14.754894041571401</c:v>
                </c:pt>
                <c:pt idx="182">
                  <c:v>16.741776976171</c:v>
                </c:pt>
                <c:pt idx="183">
                  <c:v>16.8330387709536</c:v>
                </c:pt>
                <c:pt idx="184">
                  <c:v>22.151540217604801</c:v>
                </c:pt>
                <c:pt idx="185">
                  <c:v>19.392001998632999</c:v>
                </c:pt>
                <c:pt idx="186">
                  <c:v>18.3426053412642</c:v>
                </c:pt>
                <c:pt idx="187">
                  <c:v>15.3936658429581</c:v>
                </c:pt>
                <c:pt idx="188">
                  <c:v>7.7428665584809</c:v>
                </c:pt>
                <c:pt idx="189">
                  <c:v>13.9884002748071</c:v>
                </c:pt>
                <c:pt idx="190">
                  <c:v>18.658108107016499</c:v>
                </c:pt>
                <c:pt idx="191">
                  <c:v>15.8632993126659</c:v>
                </c:pt>
                <c:pt idx="192">
                  <c:v>19.361630621078099</c:v>
                </c:pt>
                <c:pt idx="193">
                  <c:v>28.0228439611226</c:v>
                </c:pt>
                <c:pt idx="194">
                  <c:v>14.5691216564323</c:v>
                </c:pt>
                <c:pt idx="195">
                  <c:v>24.210180066107998</c:v>
                </c:pt>
                <c:pt idx="196">
                  <c:v>17.542421273296402</c:v>
                </c:pt>
                <c:pt idx="197">
                  <c:v>11.5456309890869</c:v>
                </c:pt>
                <c:pt idx="198">
                  <c:v>13.882665797847899</c:v>
                </c:pt>
                <c:pt idx="199">
                  <c:v>17.233387192125502</c:v>
                </c:pt>
                <c:pt idx="200">
                  <c:v>16.414580551060901</c:v>
                </c:pt>
                <c:pt idx="201">
                  <c:v>14.148406465927</c:v>
                </c:pt>
                <c:pt idx="202">
                  <c:v>7.7221446744041797</c:v>
                </c:pt>
                <c:pt idx="203">
                  <c:v>17.7324541520167</c:v>
                </c:pt>
                <c:pt idx="204">
                  <c:v>20.716166458338598</c:v>
                </c:pt>
                <c:pt idx="205">
                  <c:v>16.501553388950899</c:v>
                </c:pt>
                <c:pt idx="206">
                  <c:v>14.0290689043141</c:v>
                </c:pt>
                <c:pt idx="207">
                  <c:v>15.4282970615465</c:v>
                </c:pt>
                <c:pt idx="208">
                  <c:v>13.5044021729839</c:v>
                </c:pt>
                <c:pt idx="209">
                  <c:v>11.0184199597236</c:v>
                </c:pt>
                <c:pt idx="210">
                  <c:v>13.703918959414301</c:v>
                </c:pt>
                <c:pt idx="211">
                  <c:v>13.481235061252599</c:v>
                </c:pt>
                <c:pt idx="212">
                  <c:v>17.009077523233401</c:v>
                </c:pt>
                <c:pt idx="213">
                  <c:v>16.606271974182299</c:v>
                </c:pt>
                <c:pt idx="214">
                  <c:v>11.472647791643601</c:v>
                </c:pt>
                <c:pt idx="215">
                  <c:v>14.7681667775114</c:v>
                </c:pt>
                <c:pt idx="216">
                  <c:v>17.223957225070301</c:v>
                </c:pt>
                <c:pt idx="217">
                  <c:v>19.9959118878912</c:v>
                </c:pt>
                <c:pt idx="218">
                  <c:v>16.980452099309399</c:v>
                </c:pt>
                <c:pt idx="219">
                  <c:v>7.9590077412192803</c:v>
                </c:pt>
                <c:pt idx="220">
                  <c:v>19.746559889636998</c:v>
                </c:pt>
                <c:pt idx="221">
                  <c:v>16.096815547800901</c:v>
                </c:pt>
                <c:pt idx="222">
                  <c:v>11.1559591904801</c:v>
                </c:pt>
                <c:pt idx="223">
                  <c:v>15.653028682715799</c:v>
                </c:pt>
                <c:pt idx="224">
                  <c:v>24.571972830808299</c:v>
                </c:pt>
                <c:pt idx="225">
                  <c:v>9.5327507946967796</c:v>
                </c:pt>
                <c:pt idx="226">
                  <c:v>21.5561592533507</c:v>
                </c:pt>
                <c:pt idx="227">
                  <c:v>16.4114500542914</c:v>
                </c:pt>
                <c:pt idx="228">
                  <c:v>9.69637983112837</c:v>
                </c:pt>
                <c:pt idx="229">
                  <c:v>8.0126652368106193</c:v>
                </c:pt>
                <c:pt idx="230">
                  <c:v>10.6314110747077</c:v>
                </c:pt>
                <c:pt idx="231">
                  <c:v>12.0308756566063</c:v>
                </c:pt>
                <c:pt idx="232">
                  <c:v>11.9400304269935</c:v>
                </c:pt>
                <c:pt idx="233">
                  <c:v>18.9681479926371</c:v>
                </c:pt>
                <c:pt idx="234">
                  <c:v>8.5277453352435408</c:v>
                </c:pt>
                <c:pt idx="235">
                  <c:v>12.4183953741927</c:v>
                </c:pt>
                <c:pt idx="236">
                  <c:v>9.4939165057686807</c:v>
                </c:pt>
                <c:pt idx="237">
                  <c:v>11.535300695119799</c:v>
                </c:pt>
                <c:pt idx="238">
                  <c:v>21.316570714042498</c:v>
                </c:pt>
                <c:pt idx="239">
                  <c:v>17.2976206735384</c:v>
                </c:pt>
                <c:pt idx="240">
                  <c:v>15.788130681786001</c:v>
                </c:pt>
                <c:pt idx="241">
                  <c:v>9.6824582876232093</c:v>
                </c:pt>
                <c:pt idx="242">
                  <c:v>20.404797911364899</c:v>
                </c:pt>
                <c:pt idx="243">
                  <c:v>22.740269601712502</c:v>
                </c:pt>
                <c:pt idx="244">
                  <c:v>12.3471252384113</c:v>
                </c:pt>
                <c:pt idx="245">
                  <c:v>9.6623447698638305</c:v>
                </c:pt>
                <c:pt idx="246">
                  <c:v>26.216949543258199</c:v>
                </c:pt>
                <c:pt idx="247">
                  <c:v>7.2970824559048797</c:v>
                </c:pt>
                <c:pt idx="248">
                  <c:v>5.2576992130220797</c:v>
                </c:pt>
                <c:pt idx="249">
                  <c:v>7.1957282078229197</c:v>
                </c:pt>
                <c:pt idx="250">
                  <c:v>23.565942788665598</c:v>
                </c:pt>
                <c:pt idx="251">
                  <c:v>15.1940103821725</c:v>
                </c:pt>
                <c:pt idx="252">
                  <c:v>20.389241429254199</c:v>
                </c:pt>
                <c:pt idx="253">
                  <c:v>14.6515225883333</c:v>
                </c:pt>
                <c:pt idx="254">
                  <c:v>18.4238763719266</c:v>
                </c:pt>
                <c:pt idx="255">
                  <c:v>24.1481287184283</c:v>
                </c:pt>
                <c:pt idx="256">
                  <c:v>13.9927890294594</c:v>
                </c:pt>
                <c:pt idx="257">
                  <c:v>12.2206005889872</c:v>
                </c:pt>
                <c:pt idx="258">
                  <c:v>17.826262110366098</c:v>
                </c:pt>
                <c:pt idx="259">
                  <c:v>14.1004367598751</c:v>
                </c:pt>
                <c:pt idx="260">
                  <c:v>17.670396100809899</c:v>
                </c:pt>
                <c:pt idx="261">
                  <c:v>20.90232416301</c:v>
                </c:pt>
                <c:pt idx="262">
                  <c:v>15.4150941795306</c:v>
                </c:pt>
                <c:pt idx="263">
                  <c:v>19.741761351254301</c:v>
                </c:pt>
                <c:pt idx="264">
                  <c:v>10.726943750962899</c:v>
                </c:pt>
                <c:pt idx="265">
                  <c:v>16.736623071182098</c:v>
                </c:pt>
                <c:pt idx="266">
                  <c:v>14.275026948592799</c:v>
                </c:pt>
                <c:pt idx="267">
                  <c:v>13.7914009629209</c:v>
                </c:pt>
                <c:pt idx="268">
                  <c:v>22.037304947364401</c:v>
                </c:pt>
                <c:pt idx="269">
                  <c:v>8.6237383657839999</c:v>
                </c:pt>
                <c:pt idx="270">
                  <c:v>12.9402510376508</c:v>
                </c:pt>
                <c:pt idx="271">
                  <c:v>18.735210603919501</c:v>
                </c:pt>
                <c:pt idx="272">
                  <c:v>18.6807880783294</c:v>
                </c:pt>
                <c:pt idx="273">
                  <c:v>10.532860340636599</c:v>
                </c:pt>
                <c:pt idx="274">
                  <c:v>16.9295681991347</c:v>
                </c:pt>
                <c:pt idx="275">
                  <c:v>21.233080230825799</c:v>
                </c:pt>
                <c:pt idx="276">
                  <c:v>14.697614066776399</c:v>
                </c:pt>
                <c:pt idx="277">
                  <c:v>12.071344918308199</c:v>
                </c:pt>
                <c:pt idx="278">
                  <c:v>18.566790050188601</c:v>
                </c:pt>
                <c:pt idx="279">
                  <c:v>18.844335414327301</c:v>
                </c:pt>
                <c:pt idx="280">
                  <c:v>9.0998818598152305</c:v>
                </c:pt>
                <c:pt idx="281">
                  <c:v>10.4147313981866</c:v>
                </c:pt>
                <c:pt idx="282">
                  <c:v>18.493008546250898</c:v>
                </c:pt>
                <c:pt idx="283">
                  <c:v>9.4538387286767094</c:v>
                </c:pt>
                <c:pt idx="284">
                  <c:v>11.312971452705</c:v>
                </c:pt>
                <c:pt idx="285">
                  <c:v>20.4335977446976</c:v>
                </c:pt>
                <c:pt idx="286">
                  <c:v>15.5016842796774</c:v>
                </c:pt>
                <c:pt idx="287">
                  <c:v>21.102549837157401</c:v>
                </c:pt>
                <c:pt idx="288">
                  <c:v>13.2397381343793</c:v>
                </c:pt>
                <c:pt idx="289">
                  <c:v>11.154425232517299</c:v>
                </c:pt>
                <c:pt idx="290">
                  <c:v>14.9755678648313</c:v>
                </c:pt>
                <c:pt idx="291">
                  <c:v>14.7851363230765</c:v>
                </c:pt>
                <c:pt idx="292">
                  <c:v>8.1544018431841696</c:v>
                </c:pt>
                <c:pt idx="293">
                  <c:v>13.201060902343601</c:v>
                </c:pt>
                <c:pt idx="294">
                  <c:v>19.993731424446398</c:v>
                </c:pt>
                <c:pt idx="295">
                  <c:v>12.4935609945652</c:v>
                </c:pt>
                <c:pt idx="296">
                  <c:v>15.638434180480401</c:v>
                </c:pt>
                <c:pt idx="297">
                  <c:v>26.276844440263599</c:v>
                </c:pt>
                <c:pt idx="298">
                  <c:v>18.104467521250001</c:v>
                </c:pt>
                <c:pt idx="299">
                  <c:v>14.441626337952499</c:v>
                </c:pt>
                <c:pt idx="300">
                  <c:v>20.870725237556702</c:v>
                </c:pt>
                <c:pt idx="301">
                  <c:v>11.555046789553399</c:v>
                </c:pt>
                <c:pt idx="302">
                  <c:v>10.414593416148501</c:v>
                </c:pt>
                <c:pt idx="303">
                  <c:v>12.075272049519</c:v>
                </c:pt>
                <c:pt idx="304">
                  <c:v>13.3913227258637</c:v>
                </c:pt>
                <c:pt idx="305">
                  <c:v>17.1934086671817</c:v>
                </c:pt>
                <c:pt idx="306">
                  <c:v>14.5115631037271</c:v>
                </c:pt>
                <c:pt idx="307">
                  <c:v>15.326090719944</c:v>
                </c:pt>
                <c:pt idx="308">
                  <c:v>8.7962861468198597</c:v>
                </c:pt>
                <c:pt idx="309">
                  <c:v>15.713205530249599</c:v>
                </c:pt>
                <c:pt idx="310">
                  <c:v>15.061545944985101</c:v>
                </c:pt>
                <c:pt idx="311">
                  <c:v>11.2633146814784</c:v>
                </c:pt>
                <c:pt idx="312">
                  <c:v>21.879343051275999</c:v>
                </c:pt>
                <c:pt idx="313">
                  <c:v>23.0425718304312</c:v>
                </c:pt>
                <c:pt idx="314">
                  <c:v>12.439769566840299</c:v>
                </c:pt>
                <c:pt idx="315">
                  <c:v>16.789846966215698</c:v>
                </c:pt>
                <c:pt idx="316">
                  <c:v>15.152166035504701</c:v>
                </c:pt>
                <c:pt idx="317">
                  <c:v>9.0102013960694798</c:v>
                </c:pt>
                <c:pt idx="318">
                  <c:v>13.723970329628299</c:v>
                </c:pt>
                <c:pt idx="319">
                  <c:v>16.6628755016615</c:v>
                </c:pt>
                <c:pt idx="320">
                  <c:v>18.223338021160899</c:v>
                </c:pt>
                <c:pt idx="321">
                  <c:v>12.79364433237</c:v>
                </c:pt>
                <c:pt idx="322">
                  <c:v>5.8592947788562499</c:v>
                </c:pt>
                <c:pt idx="323">
                  <c:v>17.258946982053001</c:v>
                </c:pt>
                <c:pt idx="324">
                  <c:v>14.986846690861199</c:v>
                </c:pt>
                <c:pt idx="325">
                  <c:v>8.7706531166655104</c:v>
                </c:pt>
                <c:pt idx="326">
                  <c:v>13.800941889715601</c:v>
                </c:pt>
                <c:pt idx="327">
                  <c:v>15.634637501166599</c:v>
                </c:pt>
                <c:pt idx="328">
                  <c:v>13.7687470807482</c:v>
                </c:pt>
                <c:pt idx="329">
                  <c:v>19.806909917644699</c:v>
                </c:pt>
                <c:pt idx="330">
                  <c:v>12.530434356798599</c:v>
                </c:pt>
                <c:pt idx="331">
                  <c:v>17.706562989477</c:v>
                </c:pt>
                <c:pt idx="332">
                  <c:v>18.796185089567899</c:v>
                </c:pt>
                <c:pt idx="333">
                  <c:v>21.458819935201198</c:v>
                </c:pt>
                <c:pt idx="334">
                  <c:v>7.3296194464151503</c:v>
                </c:pt>
                <c:pt idx="335">
                  <c:v>6.0291368476095002</c:v>
                </c:pt>
                <c:pt idx="336">
                  <c:v>27.213384708778001</c:v>
                </c:pt>
                <c:pt idx="337">
                  <c:v>20.163886606018501</c:v>
                </c:pt>
                <c:pt idx="338">
                  <c:v>12.0383874724424</c:v>
                </c:pt>
                <c:pt idx="339">
                  <c:v>12.7074394815627</c:v>
                </c:pt>
                <c:pt idx="340">
                  <c:v>15.9544312350722</c:v>
                </c:pt>
                <c:pt idx="341">
                  <c:v>11.377522695616999</c:v>
                </c:pt>
                <c:pt idx="342">
                  <c:v>16.686275418544501</c:v>
                </c:pt>
                <c:pt idx="343">
                  <c:v>20.442368057360799</c:v>
                </c:pt>
                <c:pt idx="344">
                  <c:v>21.196496293223799</c:v>
                </c:pt>
                <c:pt idx="345">
                  <c:v>14.904765594217601</c:v>
                </c:pt>
                <c:pt idx="346">
                  <c:v>17.479291464343301</c:v>
                </c:pt>
                <c:pt idx="347">
                  <c:v>14.4308016060067</c:v>
                </c:pt>
                <c:pt idx="348">
                  <c:v>25.472848356212801</c:v>
                </c:pt>
                <c:pt idx="349">
                  <c:v>21.5834848476972</c:v>
                </c:pt>
                <c:pt idx="350">
                  <c:v>22.975892923021199</c:v>
                </c:pt>
                <c:pt idx="351">
                  <c:v>9.1455592440527393</c:v>
                </c:pt>
                <c:pt idx="352">
                  <c:v>11.9437763147733</c:v>
                </c:pt>
                <c:pt idx="353">
                  <c:v>16.430356843500501</c:v>
                </c:pt>
                <c:pt idx="354">
                  <c:v>12.8729570897091</c:v>
                </c:pt>
                <c:pt idx="355">
                  <c:v>20.763022999778698</c:v>
                </c:pt>
                <c:pt idx="356">
                  <c:v>10.3727209604092</c:v>
                </c:pt>
                <c:pt idx="357">
                  <c:v>19.132774461983502</c:v>
                </c:pt>
                <c:pt idx="358">
                  <c:v>10.870229573138699</c:v>
                </c:pt>
                <c:pt idx="359">
                  <c:v>17.273233890232401</c:v>
                </c:pt>
                <c:pt idx="360">
                  <c:v>17.7875411374017</c:v>
                </c:pt>
                <c:pt idx="361">
                  <c:v>11.0876104752183</c:v>
                </c:pt>
                <c:pt idx="362">
                  <c:v>18.223387350785998</c:v>
                </c:pt>
                <c:pt idx="363">
                  <c:v>14.695805705328</c:v>
                </c:pt>
                <c:pt idx="364">
                  <c:v>15.431127952921701</c:v>
                </c:pt>
                <c:pt idx="365">
                  <c:v>13.9673054930622</c:v>
                </c:pt>
                <c:pt idx="366">
                  <c:v>13.4984574368276</c:v>
                </c:pt>
                <c:pt idx="367">
                  <c:v>10.9319830808647</c:v>
                </c:pt>
                <c:pt idx="368">
                  <c:v>18.8057321916585</c:v>
                </c:pt>
                <c:pt idx="369">
                  <c:v>18.9883837863688</c:v>
                </c:pt>
                <c:pt idx="370">
                  <c:v>8.7990343865345402</c:v>
                </c:pt>
                <c:pt idx="371">
                  <c:v>15.0346355349647</c:v>
                </c:pt>
                <c:pt idx="372">
                  <c:v>21.2759651171352</c:v>
                </c:pt>
                <c:pt idx="373">
                  <c:v>26.195894657942901</c:v>
                </c:pt>
                <c:pt idx="374">
                  <c:v>14.6148338933654</c:v>
                </c:pt>
                <c:pt idx="375">
                  <c:v>21.344374235640998</c:v>
                </c:pt>
                <c:pt idx="376">
                  <c:v>20.473211527217298</c:v>
                </c:pt>
                <c:pt idx="377">
                  <c:v>13.208627414770801</c:v>
                </c:pt>
                <c:pt idx="378">
                  <c:v>11.608458041942701</c:v>
                </c:pt>
                <c:pt idx="379">
                  <c:v>18.885194673439599</c:v>
                </c:pt>
                <c:pt idx="380">
                  <c:v>9.8798626692543596</c:v>
                </c:pt>
                <c:pt idx="381">
                  <c:v>18.279302322001801</c:v>
                </c:pt>
                <c:pt idx="382">
                  <c:v>18.402787978625799</c:v>
                </c:pt>
                <c:pt idx="383">
                  <c:v>12.847463898518001</c:v>
                </c:pt>
                <c:pt idx="384">
                  <c:v>13.484750880891699</c:v>
                </c:pt>
                <c:pt idx="385">
                  <c:v>16.130596125319901</c:v>
                </c:pt>
                <c:pt idx="386">
                  <c:v>11.4398797100558</c:v>
                </c:pt>
                <c:pt idx="387">
                  <c:v>17.833204913840401</c:v>
                </c:pt>
                <c:pt idx="388">
                  <c:v>14.850550008192</c:v>
                </c:pt>
                <c:pt idx="389">
                  <c:v>18.913999154339798</c:v>
                </c:pt>
                <c:pt idx="390">
                  <c:v>7.2996789880155397</c:v>
                </c:pt>
                <c:pt idx="391">
                  <c:v>16.107614455600899</c:v>
                </c:pt>
                <c:pt idx="392">
                  <c:v>16.9865369486388</c:v>
                </c:pt>
                <c:pt idx="393">
                  <c:v>15.969953971076499</c:v>
                </c:pt>
                <c:pt idx="394">
                  <c:v>9.2692667011888705</c:v>
                </c:pt>
                <c:pt idx="395">
                  <c:v>9.2083775676408202</c:v>
                </c:pt>
                <c:pt idx="396">
                  <c:v>18.987982478825</c:v>
                </c:pt>
                <c:pt idx="397">
                  <c:v>15.8100845499547</c:v>
                </c:pt>
                <c:pt idx="398">
                  <c:v>12.6715485842685</c:v>
                </c:pt>
                <c:pt idx="399">
                  <c:v>16.940549066808899</c:v>
                </c:pt>
                <c:pt idx="400">
                  <c:v>23.1870099438156</c:v>
                </c:pt>
                <c:pt idx="401">
                  <c:v>6.6693284376628297</c:v>
                </c:pt>
                <c:pt idx="402">
                  <c:v>15.7658811238505</c:v>
                </c:pt>
                <c:pt idx="403">
                  <c:v>8.0813076477830599</c:v>
                </c:pt>
                <c:pt idx="404">
                  <c:v>19.2805602743768</c:v>
                </c:pt>
                <c:pt idx="405">
                  <c:v>14.676688431738601</c:v>
                </c:pt>
                <c:pt idx="406">
                  <c:v>14.223148537508999</c:v>
                </c:pt>
                <c:pt idx="407">
                  <c:v>21.5559983212869</c:v>
                </c:pt>
                <c:pt idx="408">
                  <c:v>20.797949347433601</c:v>
                </c:pt>
                <c:pt idx="409">
                  <c:v>19.7554547478389</c:v>
                </c:pt>
                <c:pt idx="410">
                  <c:v>15.705454919066399</c:v>
                </c:pt>
                <c:pt idx="411">
                  <c:v>15.8141477600087</c:v>
                </c:pt>
                <c:pt idx="412">
                  <c:v>16.631087248964899</c:v>
                </c:pt>
                <c:pt idx="413">
                  <c:v>11.849267604602501</c:v>
                </c:pt>
                <c:pt idx="414">
                  <c:v>17.535363814777401</c:v>
                </c:pt>
                <c:pt idx="415">
                  <c:v>11.822275436976399</c:v>
                </c:pt>
                <c:pt idx="416">
                  <c:v>9.1814370269368109</c:v>
                </c:pt>
                <c:pt idx="417">
                  <c:v>18.6996612371072</c:v>
                </c:pt>
                <c:pt idx="418">
                  <c:v>13.0975112462321</c:v>
                </c:pt>
                <c:pt idx="419">
                  <c:v>8.2066696185440602</c:v>
                </c:pt>
                <c:pt idx="420">
                  <c:v>26.040793833776</c:v>
                </c:pt>
                <c:pt idx="421">
                  <c:v>10.314086498498501</c:v>
                </c:pt>
                <c:pt idx="422">
                  <c:v>15.8235485322757</c:v>
                </c:pt>
                <c:pt idx="423">
                  <c:v>22.9195020083583</c:v>
                </c:pt>
                <c:pt idx="424">
                  <c:v>16.2598669416377</c:v>
                </c:pt>
                <c:pt idx="425">
                  <c:v>16.165263073674399</c:v>
                </c:pt>
                <c:pt idx="426">
                  <c:v>12.1898791846424</c:v>
                </c:pt>
                <c:pt idx="427">
                  <c:v>9.2969165927265003</c:v>
                </c:pt>
                <c:pt idx="428">
                  <c:v>20.749120987276498</c:v>
                </c:pt>
                <c:pt idx="429">
                  <c:v>20.801295398459501</c:v>
                </c:pt>
                <c:pt idx="430">
                  <c:v>13.2546065260911</c:v>
                </c:pt>
                <c:pt idx="431">
                  <c:v>22.278098348154899</c:v>
                </c:pt>
                <c:pt idx="432">
                  <c:v>22.3921480092229</c:v>
                </c:pt>
                <c:pt idx="433">
                  <c:v>12.3055373086237</c:v>
                </c:pt>
                <c:pt idx="434">
                  <c:v>14.932573361654599</c:v>
                </c:pt>
                <c:pt idx="435">
                  <c:v>15.442973828565499</c:v>
                </c:pt>
                <c:pt idx="436">
                  <c:v>11.6929128943842</c:v>
                </c:pt>
                <c:pt idx="437">
                  <c:v>11.7071256246739</c:v>
                </c:pt>
                <c:pt idx="438">
                  <c:v>18.880867827776399</c:v>
                </c:pt>
                <c:pt idx="439">
                  <c:v>21.821410524728599</c:v>
                </c:pt>
                <c:pt idx="440">
                  <c:v>12.6219041284167</c:v>
                </c:pt>
                <c:pt idx="441">
                  <c:v>22.887768470944501</c:v>
                </c:pt>
                <c:pt idx="442">
                  <c:v>13.270855359605401</c:v>
                </c:pt>
                <c:pt idx="443">
                  <c:v>15.4468619163068</c:v>
                </c:pt>
                <c:pt idx="444">
                  <c:v>7.9960167915214404</c:v>
                </c:pt>
                <c:pt idx="445">
                  <c:v>18.1568328528089</c:v>
                </c:pt>
                <c:pt idx="446">
                  <c:v>3.8300114824923002</c:v>
                </c:pt>
                <c:pt idx="447">
                  <c:v>22.938297064250701</c:v>
                </c:pt>
                <c:pt idx="448">
                  <c:v>14.373169640427699</c:v>
                </c:pt>
                <c:pt idx="449">
                  <c:v>10.263991386606699</c:v>
                </c:pt>
                <c:pt idx="450">
                  <c:v>18.2113981815634</c:v>
                </c:pt>
                <c:pt idx="451">
                  <c:v>13.6298460429699</c:v>
                </c:pt>
                <c:pt idx="452">
                  <c:v>14.987652755830601</c:v>
                </c:pt>
                <c:pt idx="453">
                  <c:v>5.9009816032076099</c:v>
                </c:pt>
                <c:pt idx="454">
                  <c:v>18.793597124305599</c:v>
                </c:pt>
                <c:pt idx="455">
                  <c:v>20.3691327599131</c:v>
                </c:pt>
                <c:pt idx="456">
                  <c:v>16.4912704725362</c:v>
                </c:pt>
                <c:pt idx="457">
                  <c:v>16.024293012818902</c:v>
                </c:pt>
                <c:pt idx="458">
                  <c:v>16.060672055179001</c:v>
                </c:pt>
                <c:pt idx="459">
                  <c:v>15.4413488537693</c:v>
                </c:pt>
                <c:pt idx="460">
                  <c:v>21.272203818712899</c:v>
                </c:pt>
                <c:pt idx="461">
                  <c:v>21.026979041051298</c:v>
                </c:pt>
                <c:pt idx="462">
                  <c:v>18.3393967409624</c:v>
                </c:pt>
                <c:pt idx="463">
                  <c:v>26.0214244997902</c:v>
                </c:pt>
                <c:pt idx="464">
                  <c:v>15.0295625027612</c:v>
                </c:pt>
                <c:pt idx="465">
                  <c:v>17.6049369346294</c:v>
                </c:pt>
                <c:pt idx="466">
                  <c:v>12.369070391985501</c:v>
                </c:pt>
                <c:pt idx="467">
                  <c:v>19.401291340445201</c:v>
                </c:pt>
                <c:pt idx="468">
                  <c:v>12.919801003273101</c:v>
                </c:pt>
                <c:pt idx="469">
                  <c:v>14.958031264140701</c:v>
                </c:pt>
                <c:pt idx="470">
                  <c:v>14.703246249411899</c:v>
                </c:pt>
                <c:pt idx="471">
                  <c:v>19.1428756438692</c:v>
                </c:pt>
                <c:pt idx="472">
                  <c:v>24.183524530048601</c:v>
                </c:pt>
                <c:pt idx="473">
                  <c:v>10.500990250661699</c:v>
                </c:pt>
                <c:pt idx="474">
                  <c:v>17.873149825729001</c:v>
                </c:pt>
                <c:pt idx="475">
                  <c:v>19.165285989517699</c:v>
                </c:pt>
                <c:pt idx="476">
                  <c:v>16.8510960395881</c:v>
                </c:pt>
                <c:pt idx="477">
                  <c:v>27.370091708750401</c:v>
                </c:pt>
                <c:pt idx="478">
                  <c:v>16.962642512731801</c:v>
                </c:pt>
                <c:pt idx="479">
                  <c:v>17.9870170066641</c:v>
                </c:pt>
                <c:pt idx="480">
                  <c:v>16.513407395146199</c:v>
                </c:pt>
                <c:pt idx="481">
                  <c:v>7.9285997877281398</c:v>
                </c:pt>
                <c:pt idx="482">
                  <c:v>13.866880362763199</c:v>
                </c:pt>
                <c:pt idx="483">
                  <c:v>16.359648664924901</c:v>
                </c:pt>
                <c:pt idx="484">
                  <c:v>16.748682152329099</c:v>
                </c:pt>
                <c:pt idx="485">
                  <c:v>10.877069875886001</c:v>
                </c:pt>
                <c:pt idx="486">
                  <c:v>18.1175375403974</c:v>
                </c:pt>
                <c:pt idx="487">
                  <c:v>12.493571260572301</c:v>
                </c:pt>
                <c:pt idx="488">
                  <c:v>18.754137447822099</c:v>
                </c:pt>
                <c:pt idx="489">
                  <c:v>19.881876138146801</c:v>
                </c:pt>
                <c:pt idx="490">
                  <c:v>13.1366326699245</c:v>
                </c:pt>
                <c:pt idx="491">
                  <c:v>18.749042390210199</c:v>
                </c:pt>
                <c:pt idx="492">
                  <c:v>20.8763719266069</c:v>
                </c:pt>
                <c:pt idx="493">
                  <c:v>11.5979209802278</c:v>
                </c:pt>
                <c:pt idx="494">
                  <c:v>20.831281322860701</c:v>
                </c:pt>
                <c:pt idx="495">
                  <c:v>11.8354099990554</c:v>
                </c:pt>
                <c:pt idx="496">
                  <c:v>8.6920644250712993</c:v>
                </c:pt>
                <c:pt idx="497">
                  <c:v>16.083800535535001</c:v>
                </c:pt>
                <c:pt idx="498">
                  <c:v>16.783146230371202</c:v>
                </c:pt>
                <c:pt idx="499">
                  <c:v>19.280866957041901</c:v>
                </c:pt>
                <c:pt idx="500">
                  <c:v>22.556618765106801</c:v>
                </c:pt>
                <c:pt idx="501">
                  <c:v>16.9039905149106</c:v>
                </c:pt>
                <c:pt idx="502">
                  <c:v>18.958402247944299</c:v>
                </c:pt>
                <c:pt idx="503">
                  <c:v>23.977273565909901</c:v>
                </c:pt>
                <c:pt idx="504">
                  <c:v>10.221551187600801</c:v>
                </c:pt>
                <c:pt idx="505">
                  <c:v>11.6403888305052</c:v>
                </c:pt>
                <c:pt idx="506">
                  <c:v>9.2916551904464306</c:v>
                </c:pt>
                <c:pt idx="507">
                  <c:v>14.142558765782599</c:v>
                </c:pt>
                <c:pt idx="508">
                  <c:v>12.309621367107701</c:v>
                </c:pt>
                <c:pt idx="509">
                  <c:v>12.0944806827099</c:v>
                </c:pt>
                <c:pt idx="510">
                  <c:v>8.2373357632764499</c:v>
                </c:pt>
                <c:pt idx="511">
                  <c:v>24.4688611477041</c:v>
                </c:pt>
                <c:pt idx="512">
                  <c:v>22.7825259921559</c:v>
                </c:pt>
                <c:pt idx="513">
                  <c:v>17.586480299467201</c:v>
                </c:pt>
                <c:pt idx="514">
                  <c:v>21.3908097504879</c:v>
                </c:pt>
                <c:pt idx="515">
                  <c:v>17.7654908857312</c:v>
                </c:pt>
                <c:pt idx="516">
                  <c:v>13.2462489141195</c:v>
                </c:pt>
                <c:pt idx="517">
                  <c:v>16.900079303265901</c:v>
                </c:pt>
                <c:pt idx="518">
                  <c:v>14.4221230118749</c:v>
                </c:pt>
                <c:pt idx="519">
                  <c:v>18.676919884012001</c:v>
                </c:pt>
                <c:pt idx="520">
                  <c:v>19.179065792050999</c:v>
                </c:pt>
                <c:pt idx="521">
                  <c:v>18.816253053108301</c:v>
                </c:pt>
                <c:pt idx="522">
                  <c:v>19.180381211271499</c:v>
                </c:pt>
                <c:pt idx="523">
                  <c:v>13.1247334306825</c:v>
                </c:pt>
                <c:pt idx="524">
                  <c:v>14.2164796577693</c:v>
                </c:pt>
                <c:pt idx="525">
                  <c:v>12.8817643770612</c:v>
                </c:pt>
                <c:pt idx="526">
                  <c:v>19.4471020536174</c:v>
                </c:pt>
                <c:pt idx="527">
                  <c:v>18.661184456832199</c:v>
                </c:pt>
                <c:pt idx="528">
                  <c:v>19.5935785917213</c:v>
                </c:pt>
                <c:pt idx="529">
                  <c:v>8.3473506276370397</c:v>
                </c:pt>
                <c:pt idx="530">
                  <c:v>20.908421923421201</c:v>
                </c:pt>
                <c:pt idx="531">
                  <c:v>24.194409646650101</c:v>
                </c:pt>
                <c:pt idx="532">
                  <c:v>21.6932323454926</c:v>
                </c:pt>
                <c:pt idx="533">
                  <c:v>21.951730431488301</c:v>
                </c:pt>
                <c:pt idx="534">
                  <c:v>24.825019880865401</c:v>
                </c:pt>
                <c:pt idx="535">
                  <c:v>24.414021921938701</c:v>
                </c:pt>
                <c:pt idx="536">
                  <c:v>12.8547169514339</c:v>
                </c:pt>
                <c:pt idx="537">
                  <c:v>17.191344735339001</c:v>
                </c:pt>
                <c:pt idx="538">
                  <c:v>10.1693008872702</c:v>
                </c:pt>
                <c:pt idx="539">
                  <c:v>22.346958842344002</c:v>
                </c:pt>
                <c:pt idx="540">
                  <c:v>8.9066391274048797</c:v>
                </c:pt>
                <c:pt idx="541">
                  <c:v>18.584186107604499</c:v>
                </c:pt>
                <c:pt idx="542">
                  <c:v>14.942868110902999</c:v>
                </c:pt>
                <c:pt idx="543">
                  <c:v>19.579484172799798</c:v>
                </c:pt>
                <c:pt idx="544">
                  <c:v>9.8923378878344703</c:v>
                </c:pt>
                <c:pt idx="545">
                  <c:v>10.5375054416957</c:v>
                </c:pt>
                <c:pt idx="546">
                  <c:v>21.3997923652963</c:v>
                </c:pt>
                <c:pt idx="547">
                  <c:v>19.1252555860945</c:v>
                </c:pt>
                <c:pt idx="548">
                  <c:v>16.720889775311601</c:v>
                </c:pt>
                <c:pt idx="549">
                  <c:v>15.995039636247199</c:v>
                </c:pt>
                <c:pt idx="550">
                  <c:v>10.305379712527399</c:v>
                </c:pt>
                <c:pt idx="551">
                  <c:v>14.983039171498501</c:v>
                </c:pt>
                <c:pt idx="552">
                  <c:v>15.7804276208737</c:v>
                </c:pt>
                <c:pt idx="553">
                  <c:v>20.252374004348901</c:v>
                </c:pt>
                <c:pt idx="554">
                  <c:v>18.6601332699701</c:v>
                </c:pt>
                <c:pt idx="555">
                  <c:v>9.5860514873993896</c:v>
                </c:pt>
                <c:pt idx="556">
                  <c:v>14.615678663230099</c:v>
                </c:pt>
                <c:pt idx="557">
                  <c:v>15.8044893393424</c:v>
                </c:pt>
                <c:pt idx="558">
                  <c:v>21.250557542678798</c:v>
                </c:pt>
                <c:pt idx="559">
                  <c:v>15.3021620780756</c:v>
                </c:pt>
                <c:pt idx="560">
                  <c:v>17.909565835376299</c:v>
                </c:pt>
                <c:pt idx="561">
                  <c:v>16.363722263735902</c:v>
                </c:pt>
                <c:pt idx="562">
                  <c:v>20.132653571914599</c:v>
                </c:pt>
                <c:pt idx="563">
                  <c:v>14.352055819515799</c:v>
                </c:pt>
                <c:pt idx="564">
                  <c:v>20.37093351511</c:v>
                </c:pt>
                <c:pt idx="565">
                  <c:v>12.173792524342399</c:v>
                </c:pt>
                <c:pt idx="566">
                  <c:v>10.9400311358682</c:v>
                </c:pt>
                <c:pt idx="567">
                  <c:v>18.453939617007599</c:v>
                </c:pt>
                <c:pt idx="568">
                  <c:v>16.062319919570999</c:v>
                </c:pt>
                <c:pt idx="569">
                  <c:v>14.2089378955227</c:v>
                </c:pt>
                <c:pt idx="570">
                  <c:v>9.5527413124882603</c:v>
                </c:pt>
                <c:pt idx="571">
                  <c:v>20.040374546559001</c:v>
                </c:pt>
                <c:pt idx="572">
                  <c:v>16.599094119023601</c:v>
                </c:pt>
                <c:pt idx="573">
                  <c:v>6.2614196892576501</c:v>
                </c:pt>
                <c:pt idx="574">
                  <c:v>7.4047252039276401</c:v>
                </c:pt>
                <c:pt idx="575">
                  <c:v>6.2296723193757497</c:v>
                </c:pt>
                <c:pt idx="576">
                  <c:v>17.614564458915101</c:v>
                </c:pt>
                <c:pt idx="577">
                  <c:v>22.5128869525815</c:v>
                </c:pt>
                <c:pt idx="578">
                  <c:v>13.675164906545501</c:v>
                </c:pt>
                <c:pt idx="579">
                  <c:v>19.074376060805399</c:v>
                </c:pt>
                <c:pt idx="580">
                  <c:v>16.247993230962798</c:v>
                </c:pt>
                <c:pt idx="581">
                  <c:v>17.269803200621499</c:v>
                </c:pt>
                <c:pt idx="582">
                  <c:v>14.2306121776755</c:v>
                </c:pt>
                <c:pt idx="583">
                  <c:v>14.991603488843801</c:v>
                </c:pt>
                <c:pt idx="584">
                  <c:v>15.8177220236172</c:v>
                </c:pt>
                <c:pt idx="585">
                  <c:v>18.655171413174902</c:v>
                </c:pt>
                <c:pt idx="586">
                  <c:v>11.883574726808099</c:v>
                </c:pt>
                <c:pt idx="587">
                  <c:v>19.771547931491501</c:v>
                </c:pt>
                <c:pt idx="588">
                  <c:v>19.866814109084402</c:v>
                </c:pt>
                <c:pt idx="589">
                  <c:v>11.119315374784</c:v>
                </c:pt>
                <c:pt idx="590">
                  <c:v>8.2509102187128107</c:v>
                </c:pt>
                <c:pt idx="591">
                  <c:v>18.124135705688701</c:v>
                </c:pt>
                <c:pt idx="592">
                  <c:v>23.811479972553201</c:v>
                </c:pt>
                <c:pt idx="593">
                  <c:v>15.8725902206538</c:v>
                </c:pt>
                <c:pt idx="594">
                  <c:v>7.3359367646504596</c:v>
                </c:pt>
                <c:pt idx="595">
                  <c:v>16.659240363131399</c:v>
                </c:pt>
                <c:pt idx="596">
                  <c:v>15.549720309955401</c:v>
                </c:pt>
                <c:pt idx="597">
                  <c:v>8.8602469257882799</c:v>
                </c:pt>
                <c:pt idx="598">
                  <c:v>23.318482313068099</c:v>
                </c:pt>
                <c:pt idx="599">
                  <c:v>14.246473292101101</c:v>
                </c:pt>
                <c:pt idx="600">
                  <c:v>14.3664593237866</c:v>
                </c:pt>
                <c:pt idx="601">
                  <c:v>23.2134597141836</c:v>
                </c:pt>
                <c:pt idx="602">
                  <c:v>14.2891591106888</c:v>
                </c:pt>
                <c:pt idx="603">
                  <c:v>19.913339537712901</c:v>
                </c:pt>
                <c:pt idx="604">
                  <c:v>17.6110009230717</c:v>
                </c:pt>
                <c:pt idx="605">
                  <c:v>18.048283621828901</c:v>
                </c:pt>
                <c:pt idx="606">
                  <c:v>17.465893212242801</c:v>
                </c:pt>
                <c:pt idx="607">
                  <c:v>18.802673424648699</c:v>
                </c:pt>
                <c:pt idx="608">
                  <c:v>18.8544733181634</c:v>
                </c:pt>
                <c:pt idx="609">
                  <c:v>13.842476981368799</c:v>
                </c:pt>
                <c:pt idx="610">
                  <c:v>19.777502788473701</c:v>
                </c:pt>
                <c:pt idx="611">
                  <c:v>14.045351127320099</c:v>
                </c:pt>
                <c:pt idx="612">
                  <c:v>20.092509565060901</c:v>
                </c:pt>
                <c:pt idx="613">
                  <c:v>15.961399325433201</c:v>
                </c:pt>
                <c:pt idx="614">
                  <c:v>11.0148124453212</c:v>
                </c:pt>
                <c:pt idx="615">
                  <c:v>16.224117498318499</c:v>
                </c:pt>
                <c:pt idx="616">
                  <c:v>13.4358936817213</c:v>
                </c:pt>
                <c:pt idx="617">
                  <c:v>10.675887797173599</c:v>
                </c:pt>
                <c:pt idx="618">
                  <c:v>10.6651002839734</c:v>
                </c:pt>
                <c:pt idx="619">
                  <c:v>16.5022053019228</c:v>
                </c:pt>
                <c:pt idx="620">
                  <c:v>10.677348663357099</c:v>
                </c:pt>
                <c:pt idx="621">
                  <c:v>13.8121459780326</c:v>
                </c:pt>
                <c:pt idx="622">
                  <c:v>7.48319832136354</c:v>
                </c:pt>
                <c:pt idx="623">
                  <c:v>15.2707076048363</c:v>
                </c:pt>
                <c:pt idx="624">
                  <c:v>19.4579640675543</c:v>
                </c:pt>
                <c:pt idx="625">
                  <c:v>11.352525367922199</c:v>
                </c:pt>
                <c:pt idx="626">
                  <c:v>16.008689997358498</c:v>
                </c:pt>
                <c:pt idx="627">
                  <c:v>15.7915798292685</c:v>
                </c:pt>
                <c:pt idx="628">
                  <c:v>14.331063240613499</c:v>
                </c:pt>
                <c:pt idx="629">
                  <c:v>14.252547942373999</c:v>
                </c:pt>
                <c:pt idx="630">
                  <c:v>16.687823997257802</c:v>
                </c:pt>
                <c:pt idx="631">
                  <c:v>16.183432990187001</c:v>
                </c:pt>
                <c:pt idx="632">
                  <c:v>21.757399171665899</c:v>
                </c:pt>
                <c:pt idx="633">
                  <c:v>15.5216082409344</c:v>
                </c:pt>
                <c:pt idx="634">
                  <c:v>9.9920267888087508</c:v>
                </c:pt>
                <c:pt idx="635">
                  <c:v>8.4745312433001505</c:v>
                </c:pt>
                <c:pt idx="636">
                  <c:v>16.125974360752402</c:v>
                </c:pt>
                <c:pt idx="637">
                  <c:v>7.8811418669356001</c:v>
                </c:pt>
                <c:pt idx="638">
                  <c:v>14.3380057406365</c:v>
                </c:pt>
                <c:pt idx="639">
                  <c:v>8.4033403466370995</c:v>
                </c:pt>
                <c:pt idx="640">
                  <c:v>20.942712879408901</c:v>
                </c:pt>
                <c:pt idx="641">
                  <c:v>23.044224439748401</c:v>
                </c:pt>
                <c:pt idx="642">
                  <c:v>25.468287669651701</c:v>
                </c:pt>
                <c:pt idx="643">
                  <c:v>15.3030480412418</c:v>
                </c:pt>
                <c:pt idx="644">
                  <c:v>8.6593025792560692</c:v>
                </c:pt>
                <c:pt idx="645">
                  <c:v>23.314375951811002</c:v>
                </c:pt>
                <c:pt idx="646">
                  <c:v>12.537170287022199</c:v>
                </c:pt>
                <c:pt idx="647">
                  <c:v>15.4292052594619</c:v>
                </c:pt>
                <c:pt idx="648">
                  <c:v>10.5079876878735</c:v>
                </c:pt>
                <c:pt idx="649">
                  <c:v>22.165062056165699</c:v>
                </c:pt>
                <c:pt idx="650">
                  <c:v>16.970942529960599</c:v>
                </c:pt>
                <c:pt idx="651">
                  <c:v>16.611256418272902</c:v>
                </c:pt>
                <c:pt idx="652">
                  <c:v>11.697607782187101</c:v>
                </c:pt>
                <c:pt idx="653">
                  <c:v>15.741093514125399</c:v>
                </c:pt>
                <c:pt idx="654">
                  <c:v>14.676693615202</c:v>
                </c:pt>
                <c:pt idx="655">
                  <c:v>4.6383404404728203</c:v>
                </c:pt>
                <c:pt idx="656">
                  <c:v>17.882651554241299</c:v>
                </c:pt>
                <c:pt idx="657">
                  <c:v>16.8254139433859</c:v>
                </c:pt>
                <c:pt idx="658">
                  <c:v>18.258804960616398</c:v>
                </c:pt>
                <c:pt idx="659">
                  <c:v>13.167154958090601</c:v>
                </c:pt>
                <c:pt idx="660">
                  <c:v>16.8692314545962</c:v>
                </c:pt>
                <c:pt idx="661">
                  <c:v>11.7853052933424</c:v>
                </c:pt>
                <c:pt idx="662">
                  <c:v>11.7176357179008</c:v>
                </c:pt>
                <c:pt idx="663">
                  <c:v>14.019375347085401</c:v>
                </c:pt>
                <c:pt idx="664">
                  <c:v>9.9691441395869305</c:v>
                </c:pt>
                <c:pt idx="665">
                  <c:v>17.923979473896999</c:v>
                </c:pt>
                <c:pt idx="666">
                  <c:v>12.829448094431299</c:v>
                </c:pt>
                <c:pt idx="667">
                  <c:v>19.5317457828152</c:v>
                </c:pt>
                <c:pt idx="668">
                  <c:v>13.389515949765</c:v>
                </c:pt>
                <c:pt idx="669">
                  <c:v>17.788718948370899</c:v>
                </c:pt>
                <c:pt idx="670">
                  <c:v>12.368820248089399</c:v>
                </c:pt>
                <c:pt idx="671">
                  <c:v>20.476321434352599</c:v>
                </c:pt>
                <c:pt idx="672">
                  <c:v>14.376905255054499</c:v>
                </c:pt>
                <c:pt idx="673">
                  <c:v>23.105246068864201</c:v>
                </c:pt>
                <c:pt idx="674">
                  <c:v>13.7074179828367</c:v>
                </c:pt>
                <c:pt idx="675">
                  <c:v>17.228013581485801</c:v>
                </c:pt>
                <c:pt idx="676">
                  <c:v>13.0884868439342</c:v>
                </c:pt>
                <c:pt idx="677">
                  <c:v>13.1156705127873</c:v>
                </c:pt>
                <c:pt idx="678">
                  <c:v>10.270285642050901</c:v>
                </c:pt>
                <c:pt idx="679">
                  <c:v>18.037602144623101</c:v>
                </c:pt>
                <c:pt idx="680">
                  <c:v>13.6227123515428</c:v>
                </c:pt>
                <c:pt idx="681">
                  <c:v>22.5546872856644</c:v>
                </c:pt>
                <c:pt idx="682">
                  <c:v>11.0052728407288</c:v>
                </c:pt>
                <c:pt idx="683">
                  <c:v>18.503604298760202</c:v>
                </c:pt>
                <c:pt idx="684">
                  <c:v>12.4805666327296</c:v>
                </c:pt>
                <c:pt idx="685">
                  <c:v>11.061623221282</c:v>
                </c:pt>
                <c:pt idx="686">
                  <c:v>17.1445617628499</c:v>
                </c:pt>
                <c:pt idx="687">
                  <c:v>11.832473080583</c:v>
                </c:pt>
                <c:pt idx="688">
                  <c:v>11.5857907806119</c:v>
                </c:pt>
                <c:pt idx="689">
                  <c:v>16.800476587196801</c:v>
                </c:pt>
                <c:pt idx="690">
                  <c:v>18.052291311779001</c:v>
                </c:pt>
                <c:pt idx="691">
                  <c:v>4.8106367140086297</c:v>
                </c:pt>
                <c:pt idx="692">
                  <c:v>13.0774309741947</c:v>
                </c:pt>
                <c:pt idx="693">
                  <c:v>13.583164377810901</c:v>
                </c:pt>
                <c:pt idx="694">
                  <c:v>19.8121693274005</c:v>
                </c:pt>
                <c:pt idx="695">
                  <c:v>19.2732278433167</c:v>
                </c:pt>
                <c:pt idx="696">
                  <c:v>18.3006826964399</c:v>
                </c:pt>
                <c:pt idx="697">
                  <c:v>23.4899646551556</c:v>
                </c:pt>
                <c:pt idx="698">
                  <c:v>12.015266970856199</c:v>
                </c:pt>
                <c:pt idx="699">
                  <c:v>20.2538582195785</c:v>
                </c:pt>
                <c:pt idx="700">
                  <c:v>18.677067531431</c:v>
                </c:pt>
                <c:pt idx="701">
                  <c:v>15.479567293120599</c:v>
                </c:pt>
                <c:pt idx="702">
                  <c:v>10.1070185483398</c:v>
                </c:pt>
                <c:pt idx="703">
                  <c:v>12.568660339593301</c:v>
                </c:pt>
                <c:pt idx="704">
                  <c:v>18.992407768466698</c:v>
                </c:pt>
                <c:pt idx="705">
                  <c:v>21.968280688237702</c:v>
                </c:pt>
                <c:pt idx="706">
                  <c:v>16.365902702609102</c:v>
                </c:pt>
                <c:pt idx="707">
                  <c:v>12.6121028567027</c:v>
                </c:pt>
                <c:pt idx="708">
                  <c:v>12.3336156180637</c:v>
                </c:pt>
                <c:pt idx="709">
                  <c:v>26.753504456249999</c:v>
                </c:pt>
                <c:pt idx="710">
                  <c:v>15.5440169228395</c:v>
                </c:pt>
                <c:pt idx="711">
                  <c:v>17.484952079676901</c:v>
                </c:pt>
                <c:pt idx="712">
                  <c:v>21.8516210490201</c:v>
                </c:pt>
                <c:pt idx="713">
                  <c:v>15.705391765307001</c:v>
                </c:pt>
                <c:pt idx="714">
                  <c:v>9.1570274532079701</c:v>
                </c:pt>
                <c:pt idx="715">
                  <c:v>15.997122300471</c:v>
                </c:pt>
                <c:pt idx="716">
                  <c:v>19.166368227273399</c:v>
                </c:pt>
                <c:pt idx="717">
                  <c:v>12.198901652181499</c:v>
                </c:pt>
                <c:pt idx="718">
                  <c:v>16.397831683898598</c:v>
                </c:pt>
                <c:pt idx="719">
                  <c:v>14.683606853787699</c:v>
                </c:pt>
                <c:pt idx="720">
                  <c:v>15.174462478320001</c:v>
                </c:pt>
                <c:pt idx="721">
                  <c:v>16.639480601540299</c:v>
                </c:pt>
                <c:pt idx="722">
                  <c:v>22.778125862216001</c:v>
                </c:pt>
                <c:pt idx="723">
                  <c:v>21.0092895643497</c:v>
                </c:pt>
                <c:pt idx="724">
                  <c:v>18.577076780960802</c:v>
                </c:pt>
                <c:pt idx="725">
                  <c:v>12.683951944199499</c:v>
                </c:pt>
                <c:pt idx="726">
                  <c:v>12.6721502593205</c:v>
                </c:pt>
                <c:pt idx="727">
                  <c:v>12.7005267758174</c:v>
                </c:pt>
                <c:pt idx="728">
                  <c:v>14.864534389303</c:v>
                </c:pt>
                <c:pt idx="729">
                  <c:v>14.195629385365701</c:v>
                </c:pt>
                <c:pt idx="730">
                  <c:v>22.222459140565601</c:v>
                </c:pt>
                <c:pt idx="731">
                  <c:v>18.3916011708741</c:v>
                </c:pt>
                <c:pt idx="732">
                  <c:v>14.329213222079501</c:v>
                </c:pt>
                <c:pt idx="733">
                  <c:v>14.060052257787801</c:v>
                </c:pt>
                <c:pt idx="734">
                  <c:v>8.2488262448187903</c:v>
                </c:pt>
                <c:pt idx="735">
                  <c:v>11.4504165691423</c:v>
                </c:pt>
                <c:pt idx="736">
                  <c:v>25.166681769137199</c:v>
                </c:pt>
                <c:pt idx="737">
                  <c:v>18.112009759291102</c:v>
                </c:pt>
                <c:pt idx="738">
                  <c:v>14.588740119555</c:v>
                </c:pt>
                <c:pt idx="739">
                  <c:v>19.957713138685701</c:v>
                </c:pt>
                <c:pt idx="740">
                  <c:v>8.6474548242099392</c:v>
                </c:pt>
                <c:pt idx="741">
                  <c:v>7.0589390531533001</c:v>
                </c:pt>
                <c:pt idx="742">
                  <c:v>8.6883209740143297</c:v>
                </c:pt>
                <c:pt idx="743">
                  <c:v>8.8092148362604306</c:v>
                </c:pt>
                <c:pt idx="744">
                  <c:v>14.0114634714239</c:v>
                </c:pt>
                <c:pt idx="745">
                  <c:v>10.889239848147</c:v>
                </c:pt>
                <c:pt idx="746">
                  <c:v>15.9996599267565</c:v>
                </c:pt>
                <c:pt idx="747">
                  <c:v>10.5435511335182</c:v>
                </c:pt>
                <c:pt idx="748">
                  <c:v>14.0680723522894</c:v>
                </c:pt>
                <c:pt idx="749">
                  <c:v>6.1391499243179402</c:v>
                </c:pt>
                <c:pt idx="750">
                  <c:v>10.772242275037</c:v>
                </c:pt>
                <c:pt idx="751">
                  <c:v>14.366330804331</c:v>
                </c:pt>
                <c:pt idx="752">
                  <c:v>17.037948210179199</c:v>
                </c:pt>
                <c:pt idx="753">
                  <c:v>16.112642637624202</c:v>
                </c:pt>
                <c:pt idx="754">
                  <c:v>14.646291941427799</c:v>
                </c:pt>
                <c:pt idx="755">
                  <c:v>19.041015003148001</c:v>
                </c:pt>
                <c:pt idx="756">
                  <c:v>5.5648716942670902</c:v>
                </c:pt>
                <c:pt idx="757">
                  <c:v>20.2639627672431</c:v>
                </c:pt>
                <c:pt idx="758">
                  <c:v>13.0183374081879</c:v>
                </c:pt>
                <c:pt idx="759">
                  <c:v>12.741942151561901</c:v>
                </c:pt>
                <c:pt idx="760">
                  <c:v>18.541027122229099</c:v>
                </c:pt>
                <c:pt idx="761">
                  <c:v>20.824445019549401</c:v>
                </c:pt>
                <c:pt idx="762">
                  <c:v>8.07056711947161</c:v>
                </c:pt>
                <c:pt idx="763">
                  <c:v>17.893080353709699</c:v>
                </c:pt>
                <c:pt idx="764">
                  <c:v>16.113361355926699</c:v>
                </c:pt>
                <c:pt idx="765">
                  <c:v>17.181411675107999</c:v>
                </c:pt>
                <c:pt idx="766">
                  <c:v>14.026049394459299</c:v>
                </c:pt>
                <c:pt idx="767">
                  <c:v>18.479665053498799</c:v>
                </c:pt>
                <c:pt idx="768">
                  <c:v>13.0575088008903</c:v>
                </c:pt>
                <c:pt idx="769">
                  <c:v>16.599655419289402</c:v>
                </c:pt>
                <c:pt idx="770">
                  <c:v>15.3887399438816</c:v>
                </c:pt>
                <c:pt idx="771">
                  <c:v>21.725552618653701</c:v>
                </c:pt>
                <c:pt idx="772">
                  <c:v>18.1146087153124</c:v>
                </c:pt>
                <c:pt idx="773">
                  <c:v>10.509972187255199</c:v>
                </c:pt>
                <c:pt idx="774">
                  <c:v>20.418696821786899</c:v>
                </c:pt>
                <c:pt idx="775">
                  <c:v>21.432337743424799</c:v>
                </c:pt>
                <c:pt idx="776">
                  <c:v>19.481129497726702</c:v>
                </c:pt>
                <c:pt idx="777">
                  <c:v>17.216072639701199</c:v>
                </c:pt>
                <c:pt idx="778">
                  <c:v>15.047603940917201</c:v>
                </c:pt>
                <c:pt idx="779">
                  <c:v>20.170910509861901</c:v>
                </c:pt>
                <c:pt idx="780">
                  <c:v>23.834328004762799</c:v>
                </c:pt>
                <c:pt idx="781">
                  <c:v>17.402894017131299</c:v>
                </c:pt>
                <c:pt idx="782">
                  <c:v>8.7752062654535408</c:v>
                </c:pt>
                <c:pt idx="783">
                  <c:v>11.5718308083715</c:v>
                </c:pt>
                <c:pt idx="784">
                  <c:v>13.2800913620583</c:v>
                </c:pt>
                <c:pt idx="785">
                  <c:v>9.6568182881345592</c:v>
                </c:pt>
                <c:pt idx="786">
                  <c:v>21.0387756628358</c:v>
                </c:pt>
                <c:pt idx="787">
                  <c:v>5.0133568521596601</c:v>
                </c:pt>
                <c:pt idx="788">
                  <c:v>12.9176187987128</c:v>
                </c:pt>
                <c:pt idx="789">
                  <c:v>18.1073002814984</c:v>
                </c:pt>
                <c:pt idx="790">
                  <c:v>16.1154381307528</c:v>
                </c:pt>
                <c:pt idx="791">
                  <c:v>13.761981463303901</c:v>
                </c:pt>
                <c:pt idx="792">
                  <c:v>17.760685323769401</c:v>
                </c:pt>
                <c:pt idx="793">
                  <c:v>7.7162212770834904</c:v>
                </c:pt>
                <c:pt idx="794">
                  <c:v>13.933395695082099</c:v>
                </c:pt>
                <c:pt idx="795">
                  <c:v>11.789860241381501</c:v>
                </c:pt>
                <c:pt idx="796">
                  <c:v>22.3522333689444</c:v>
                </c:pt>
                <c:pt idx="797">
                  <c:v>16.092941924489001</c:v>
                </c:pt>
                <c:pt idx="798">
                  <c:v>19.958402950177099</c:v>
                </c:pt>
                <c:pt idx="799">
                  <c:v>23.973543641843001</c:v>
                </c:pt>
                <c:pt idx="800">
                  <c:v>21.8742965270282</c:v>
                </c:pt>
                <c:pt idx="801">
                  <c:v>8.5688490288571604</c:v>
                </c:pt>
                <c:pt idx="802">
                  <c:v>24.523535407632799</c:v>
                </c:pt>
                <c:pt idx="803">
                  <c:v>16.822183748000501</c:v>
                </c:pt>
                <c:pt idx="804">
                  <c:v>20.8477672371985</c:v>
                </c:pt>
                <c:pt idx="805">
                  <c:v>22.650999285027801</c:v>
                </c:pt>
                <c:pt idx="806">
                  <c:v>12.4985617185583</c:v>
                </c:pt>
                <c:pt idx="807">
                  <c:v>14.693010115606</c:v>
                </c:pt>
                <c:pt idx="808">
                  <c:v>7.9051622489319699</c:v>
                </c:pt>
                <c:pt idx="809">
                  <c:v>13.055264736841201</c:v>
                </c:pt>
                <c:pt idx="810">
                  <c:v>24.924784579539001</c:v>
                </c:pt>
                <c:pt idx="811">
                  <c:v>15.413368658303</c:v>
                </c:pt>
                <c:pt idx="812">
                  <c:v>12.124546759139101</c:v>
                </c:pt>
                <c:pt idx="813">
                  <c:v>17.021554201523099</c:v>
                </c:pt>
                <c:pt idx="814">
                  <c:v>9.8640829767560803</c:v>
                </c:pt>
                <c:pt idx="815">
                  <c:v>18.0039838853018</c:v>
                </c:pt>
                <c:pt idx="816">
                  <c:v>13.260842036801799</c:v>
                </c:pt>
                <c:pt idx="817">
                  <c:v>12.4776484818873</c:v>
                </c:pt>
                <c:pt idx="818">
                  <c:v>9.1914450060104098</c:v>
                </c:pt>
                <c:pt idx="819">
                  <c:v>18.849814158540301</c:v>
                </c:pt>
                <c:pt idx="820">
                  <c:v>7.81603811163715</c:v>
                </c:pt>
                <c:pt idx="821">
                  <c:v>13.768693094210001</c:v>
                </c:pt>
                <c:pt idx="822">
                  <c:v>21.728917805576401</c:v>
                </c:pt>
                <c:pt idx="823">
                  <c:v>8.1286042266542093</c:v>
                </c:pt>
                <c:pt idx="824">
                  <c:v>13.620405636930199</c:v>
                </c:pt>
                <c:pt idx="825">
                  <c:v>8.7613407842811206</c:v>
                </c:pt>
                <c:pt idx="826">
                  <c:v>7.8269526722625304</c:v>
                </c:pt>
                <c:pt idx="827">
                  <c:v>13.900983920718</c:v>
                </c:pt>
                <c:pt idx="828">
                  <c:v>19.776255064974499</c:v>
                </c:pt>
                <c:pt idx="829">
                  <c:v>13.195161866659801</c:v>
                </c:pt>
                <c:pt idx="830">
                  <c:v>8.3068959719130593</c:v>
                </c:pt>
                <c:pt idx="831">
                  <c:v>17.853655942074699</c:v>
                </c:pt>
                <c:pt idx="832">
                  <c:v>12.4998425452939</c:v>
                </c:pt>
                <c:pt idx="833">
                  <c:v>15.325490684679</c:v>
                </c:pt>
                <c:pt idx="834">
                  <c:v>18.8303517799365</c:v>
                </c:pt>
                <c:pt idx="835">
                  <c:v>5.4802557973201198</c:v>
                </c:pt>
                <c:pt idx="836">
                  <c:v>19.963353034370598</c:v>
                </c:pt>
                <c:pt idx="837">
                  <c:v>2.4290278207321498</c:v>
                </c:pt>
                <c:pt idx="838">
                  <c:v>8.8874044837016992</c:v>
                </c:pt>
                <c:pt idx="839">
                  <c:v>20.636299804427999</c:v>
                </c:pt>
                <c:pt idx="840">
                  <c:v>13.9842525980799</c:v>
                </c:pt>
                <c:pt idx="841">
                  <c:v>15.649168023743</c:v>
                </c:pt>
                <c:pt idx="842">
                  <c:v>21.8321144077082</c:v>
                </c:pt>
                <c:pt idx="843">
                  <c:v>22.030181680400801</c:v>
                </c:pt>
                <c:pt idx="844">
                  <c:v>15.6087295800059</c:v>
                </c:pt>
                <c:pt idx="845">
                  <c:v>14.593603212205</c:v>
                </c:pt>
                <c:pt idx="846">
                  <c:v>17.996070979370501</c:v>
                </c:pt>
                <c:pt idx="847">
                  <c:v>17.040246916897399</c:v>
                </c:pt>
                <c:pt idx="848">
                  <c:v>17.4109452121521</c:v>
                </c:pt>
                <c:pt idx="849">
                  <c:v>15.932576917818</c:v>
                </c:pt>
                <c:pt idx="850">
                  <c:v>15.549659467143</c:v>
                </c:pt>
                <c:pt idx="851">
                  <c:v>10.1318743674821</c:v>
                </c:pt>
                <c:pt idx="852">
                  <c:v>20.450758907681099</c:v>
                </c:pt>
                <c:pt idx="853">
                  <c:v>18.738656024562999</c:v>
                </c:pt>
                <c:pt idx="854">
                  <c:v>14.1560707134421</c:v>
                </c:pt>
                <c:pt idx="855">
                  <c:v>17.817558096631</c:v>
                </c:pt>
                <c:pt idx="856">
                  <c:v>14.431110450100199</c:v>
                </c:pt>
                <c:pt idx="857">
                  <c:v>13.096928120668601</c:v>
                </c:pt>
                <c:pt idx="858">
                  <c:v>21.8187389603947</c:v>
                </c:pt>
                <c:pt idx="859">
                  <c:v>20.682994761025899</c:v>
                </c:pt>
                <c:pt idx="860">
                  <c:v>14.802758090317599</c:v>
                </c:pt>
                <c:pt idx="861">
                  <c:v>7.2366081595606504</c:v>
                </c:pt>
                <c:pt idx="862">
                  <c:v>20.227129654173901</c:v>
                </c:pt>
                <c:pt idx="863">
                  <c:v>9.9498621106241991</c:v>
                </c:pt>
                <c:pt idx="864">
                  <c:v>11.181922907765999</c:v>
                </c:pt>
                <c:pt idx="865">
                  <c:v>21.4941734384531</c:v>
                </c:pt>
                <c:pt idx="866">
                  <c:v>14.7573344521461</c:v>
                </c:pt>
                <c:pt idx="867">
                  <c:v>12.894649179990401</c:v>
                </c:pt>
                <c:pt idx="868">
                  <c:v>12.081463101985699</c:v>
                </c:pt>
                <c:pt idx="869">
                  <c:v>16.7453948517879</c:v>
                </c:pt>
                <c:pt idx="870">
                  <c:v>17.1486805155801</c:v>
                </c:pt>
                <c:pt idx="871">
                  <c:v>16.1191160492194</c:v>
                </c:pt>
                <c:pt idx="872">
                  <c:v>14.775756651815399</c:v>
                </c:pt>
                <c:pt idx="873">
                  <c:v>11.837094395633599</c:v>
                </c:pt>
                <c:pt idx="874">
                  <c:v>8.1784103298751791</c:v>
                </c:pt>
                <c:pt idx="875">
                  <c:v>18.7942967438665</c:v>
                </c:pt>
                <c:pt idx="876">
                  <c:v>22.9088489783644</c:v>
                </c:pt>
                <c:pt idx="877">
                  <c:v>12.593643886227699</c:v>
                </c:pt>
                <c:pt idx="878">
                  <c:v>15.302868971656901</c:v>
                </c:pt>
                <c:pt idx="879">
                  <c:v>11.7152797567392</c:v>
                </c:pt>
                <c:pt idx="880">
                  <c:v>18.697937240141599</c:v>
                </c:pt>
                <c:pt idx="881">
                  <c:v>10.936780923439001</c:v>
                </c:pt>
                <c:pt idx="882">
                  <c:v>14.765128746542301</c:v>
                </c:pt>
                <c:pt idx="883">
                  <c:v>9.5575957764599107</c:v>
                </c:pt>
                <c:pt idx="884">
                  <c:v>21.686088575597701</c:v>
                </c:pt>
                <c:pt idx="885">
                  <c:v>11.0691633621976</c:v>
                </c:pt>
                <c:pt idx="886">
                  <c:v>15.5925316210741</c:v>
                </c:pt>
                <c:pt idx="887">
                  <c:v>13.394820644643501</c:v>
                </c:pt>
                <c:pt idx="888">
                  <c:v>14.0768342134158</c:v>
                </c:pt>
                <c:pt idx="889">
                  <c:v>16.4410444721711</c:v>
                </c:pt>
                <c:pt idx="890">
                  <c:v>9.9243608501484104</c:v>
                </c:pt>
                <c:pt idx="891">
                  <c:v>19.9149013493554</c:v>
                </c:pt>
                <c:pt idx="892">
                  <c:v>19.430749083181301</c:v>
                </c:pt>
                <c:pt idx="893">
                  <c:v>14.445248680140701</c:v>
                </c:pt>
                <c:pt idx="894">
                  <c:v>15.767109693538201</c:v>
                </c:pt>
                <c:pt idx="895">
                  <c:v>17.781630471897302</c:v>
                </c:pt>
                <c:pt idx="896">
                  <c:v>23.9341873998615</c:v>
                </c:pt>
                <c:pt idx="897">
                  <c:v>17.166790091472699</c:v>
                </c:pt>
                <c:pt idx="898">
                  <c:v>12.329693453436599</c:v>
                </c:pt>
                <c:pt idx="899">
                  <c:v>10.966047272007099</c:v>
                </c:pt>
                <c:pt idx="900">
                  <c:v>20.851220311105799</c:v>
                </c:pt>
                <c:pt idx="901">
                  <c:v>21.2602974483877</c:v>
                </c:pt>
                <c:pt idx="902">
                  <c:v>16.780532288254701</c:v>
                </c:pt>
                <c:pt idx="903">
                  <c:v>16.982738518475202</c:v>
                </c:pt>
                <c:pt idx="904">
                  <c:v>14.2617750341968</c:v>
                </c:pt>
                <c:pt idx="905">
                  <c:v>21.833647962354501</c:v>
                </c:pt>
                <c:pt idx="906">
                  <c:v>14.2541348229161</c:v>
                </c:pt>
                <c:pt idx="907">
                  <c:v>17.511652746280401</c:v>
                </c:pt>
                <c:pt idx="908">
                  <c:v>17.671527949718399</c:v>
                </c:pt>
                <c:pt idx="909">
                  <c:v>16.5359447338362</c:v>
                </c:pt>
                <c:pt idx="910">
                  <c:v>15.3639922517918</c:v>
                </c:pt>
                <c:pt idx="911">
                  <c:v>21.0446543868552</c:v>
                </c:pt>
                <c:pt idx="912">
                  <c:v>15.719832722214999</c:v>
                </c:pt>
                <c:pt idx="913">
                  <c:v>14.422426320725201</c:v>
                </c:pt>
                <c:pt idx="914">
                  <c:v>13.5295432371622</c:v>
                </c:pt>
                <c:pt idx="915">
                  <c:v>15.3626611510864</c:v>
                </c:pt>
                <c:pt idx="916">
                  <c:v>9.4623215264188296</c:v>
                </c:pt>
                <c:pt idx="917">
                  <c:v>20.515465757396999</c:v>
                </c:pt>
                <c:pt idx="918">
                  <c:v>12.372215976065201</c:v>
                </c:pt>
                <c:pt idx="919">
                  <c:v>10.9026943309318</c:v>
                </c:pt>
                <c:pt idx="920">
                  <c:v>14.946479320681</c:v>
                </c:pt>
                <c:pt idx="921">
                  <c:v>15.041857730250801</c:v>
                </c:pt>
                <c:pt idx="922">
                  <c:v>21.761982081421699</c:v>
                </c:pt>
                <c:pt idx="923">
                  <c:v>16.167695450400501</c:v>
                </c:pt>
                <c:pt idx="924">
                  <c:v>20.6802390255821</c:v>
                </c:pt>
                <c:pt idx="925">
                  <c:v>14.7094165747459</c:v>
                </c:pt>
                <c:pt idx="926">
                  <c:v>7.3494935786885502</c:v>
                </c:pt>
                <c:pt idx="927">
                  <c:v>21.682059612325201</c:v>
                </c:pt>
                <c:pt idx="928">
                  <c:v>19.341515839640401</c:v>
                </c:pt>
                <c:pt idx="929">
                  <c:v>15.796380431090199</c:v>
                </c:pt>
                <c:pt idx="930">
                  <c:v>13.599099899446401</c:v>
                </c:pt>
                <c:pt idx="931">
                  <c:v>18.0264024888417</c:v>
                </c:pt>
                <c:pt idx="932">
                  <c:v>17.398652427567999</c:v>
                </c:pt>
                <c:pt idx="933">
                  <c:v>16.3862577422586</c:v>
                </c:pt>
                <c:pt idx="934">
                  <c:v>18.432348038962498</c:v>
                </c:pt>
                <c:pt idx="935">
                  <c:v>17.425976397599001</c:v>
                </c:pt>
                <c:pt idx="936">
                  <c:v>16.203699442141701</c:v>
                </c:pt>
                <c:pt idx="937">
                  <c:v>5.5488153571059202</c:v>
                </c:pt>
                <c:pt idx="938">
                  <c:v>22.256092563146201</c:v>
                </c:pt>
                <c:pt idx="939">
                  <c:v>14.969389199975</c:v>
                </c:pt>
                <c:pt idx="940">
                  <c:v>14.496024130711801</c:v>
                </c:pt>
                <c:pt idx="941">
                  <c:v>18.249575378046298</c:v>
                </c:pt>
                <c:pt idx="942">
                  <c:v>17.594360606011001</c:v>
                </c:pt>
                <c:pt idx="943">
                  <c:v>17.908028544444299</c:v>
                </c:pt>
                <c:pt idx="944">
                  <c:v>12.820870210815601</c:v>
                </c:pt>
                <c:pt idx="945">
                  <c:v>20.376864404146801</c:v>
                </c:pt>
                <c:pt idx="946">
                  <c:v>24.134539649319802</c:v>
                </c:pt>
                <c:pt idx="947">
                  <c:v>7.2446033201281699</c:v>
                </c:pt>
                <c:pt idx="948">
                  <c:v>16.7666887082414</c:v>
                </c:pt>
                <c:pt idx="949">
                  <c:v>17.585005689639299</c:v>
                </c:pt>
                <c:pt idx="950">
                  <c:v>13.050480642158799</c:v>
                </c:pt>
                <c:pt idx="951">
                  <c:v>23.707496230146099</c:v>
                </c:pt>
                <c:pt idx="952">
                  <c:v>13.3006177488795</c:v>
                </c:pt>
                <c:pt idx="953">
                  <c:v>12.961182184035801</c:v>
                </c:pt>
                <c:pt idx="954">
                  <c:v>9.8723394709548202</c:v>
                </c:pt>
                <c:pt idx="955">
                  <c:v>15.555242793726601</c:v>
                </c:pt>
                <c:pt idx="956">
                  <c:v>21.049581595186201</c:v>
                </c:pt>
                <c:pt idx="957">
                  <c:v>12.906625255397699</c:v>
                </c:pt>
                <c:pt idx="958">
                  <c:v>21.674178982668199</c:v>
                </c:pt>
                <c:pt idx="959">
                  <c:v>13.3967385782673</c:v>
                </c:pt>
                <c:pt idx="960">
                  <c:v>19.6298062186167</c:v>
                </c:pt>
                <c:pt idx="961">
                  <c:v>12.222506077662199</c:v>
                </c:pt>
                <c:pt idx="962">
                  <c:v>11.2282953145739</c:v>
                </c:pt>
                <c:pt idx="963">
                  <c:v>20.253160421126399</c:v>
                </c:pt>
                <c:pt idx="964">
                  <c:v>18.524815053562602</c:v>
                </c:pt>
                <c:pt idx="965">
                  <c:v>10.1453033373878</c:v>
                </c:pt>
                <c:pt idx="966">
                  <c:v>22.058424127158599</c:v>
                </c:pt>
                <c:pt idx="967">
                  <c:v>12.220367042012599</c:v>
                </c:pt>
                <c:pt idx="968">
                  <c:v>15.1867486376269</c:v>
                </c:pt>
                <c:pt idx="969">
                  <c:v>10.447950988043701</c:v>
                </c:pt>
                <c:pt idx="970">
                  <c:v>15.4013932158113</c:v>
                </c:pt>
                <c:pt idx="971">
                  <c:v>15.4549737033913</c:v>
                </c:pt>
                <c:pt idx="972">
                  <c:v>15.228438544466201</c:v>
                </c:pt>
                <c:pt idx="973">
                  <c:v>13.3743665700863</c:v>
                </c:pt>
                <c:pt idx="974">
                  <c:v>11.274809175678801</c:v>
                </c:pt>
                <c:pt idx="975">
                  <c:v>16.8161533695082</c:v>
                </c:pt>
                <c:pt idx="976">
                  <c:v>12.740893100276899</c:v>
                </c:pt>
                <c:pt idx="977">
                  <c:v>19.260396297947601</c:v>
                </c:pt>
                <c:pt idx="978">
                  <c:v>18.950822377430701</c:v>
                </c:pt>
                <c:pt idx="979">
                  <c:v>17.401200587902999</c:v>
                </c:pt>
                <c:pt idx="980">
                  <c:v>15.5412333632318</c:v>
                </c:pt>
                <c:pt idx="981">
                  <c:v>16.4108716523053</c:v>
                </c:pt>
                <c:pt idx="982">
                  <c:v>24.9864051505816</c:v>
                </c:pt>
                <c:pt idx="983">
                  <c:v>13.6699748049744</c:v>
                </c:pt>
                <c:pt idx="984">
                  <c:v>11.007273024817501</c:v>
                </c:pt>
                <c:pt idx="985">
                  <c:v>17.526478218937601</c:v>
                </c:pt>
                <c:pt idx="986">
                  <c:v>10.6100846781769</c:v>
                </c:pt>
                <c:pt idx="987">
                  <c:v>15.1021264151645</c:v>
                </c:pt>
                <c:pt idx="988">
                  <c:v>7.9084050798772996</c:v>
                </c:pt>
                <c:pt idx="989">
                  <c:v>15.0368354542028</c:v>
                </c:pt>
                <c:pt idx="990">
                  <c:v>8.0348658980067302</c:v>
                </c:pt>
                <c:pt idx="991">
                  <c:v>12.884541698404099</c:v>
                </c:pt>
                <c:pt idx="992">
                  <c:v>6.56334830194597</c:v>
                </c:pt>
                <c:pt idx="993">
                  <c:v>10.172794968315801</c:v>
                </c:pt>
                <c:pt idx="994">
                  <c:v>13.1864648046379</c:v>
                </c:pt>
                <c:pt idx="995">
                  <c:v>15.5662807075265</c:v>
                </c:pt>
                <c:pt idx="996">
                  <c:v>10.7550757578777</c:v>
                </c:pt>
                <c:pt idx="997">
                  <c:v>21.368072006303301</c:v>
                </c:pt>
                <c:pt idx="998">
                  <c:v>14.0808564508957</c:v>
                </c:pt>
                <c:pt idx="999">
                  <c:v>5.7853867588043002</c:v>
                </c:pt>
                <c:pt idx="1000">
                  <c:v>19.071196209138201</c:v>
                </c:pt>
                <c:pt idx="1001">
                  <c:v>9.6792211920545803</c:v>
                </c:pt>
                <c:pt idx="1002">
                  <c:v>15.9492597658521</c:v>
                </c:pt>
                <c:pt idx="1003">
                  <c:v>14.8847491519301</c:v>
                </c:pt>
                <c:pt idx="1004">
                  <c:v>12.648806326113201</c:v>
                </c:pt>
                <c:pt idx="1005">
                  <c:v>10.0230369126821</c:v>
                </c:pt>
                <c:pt idx="1006">
                  <c:v>5.6114893013625702</c:v>
                </c:pt>
                <c:pt idx="1007">
                  <c:v>12.1882475755401</c:v>
                </c:pt>
                <c:pt idx="1008">
                  <c:v>16.649061118813801</c:v>
                </c:pt>
                <c:pt idx="1009">
                  <c:v>23.2424403438512</c:v>
                </c:pt>
                <c:pt idx="1010">
                  <c:v>19.143734062114099</c:v>
                </c:pt>
                <c:pt idx="1011">
                  <c:v>19.757242497350202</c:v>
                </c:pt>
                <c:pt idx="1012">
                  <c:v>14.1619300344755</c:v>
                </c:pt>
                <c:pt idx="1013">
                  <c:v>8.6184222489915392</c:v>
                </c:pt>
                <c:pt idx="1014">
                  <c:v>17.552878931901098</c:v>
                </c:pt>
                <c:pt idx="1015">
                  <c:v>14.3862448269485</c:v>
                </c:pt>
                <c:pt idx="1016">
                  <c:v>13.185771366545101</c:v>
                </c:pt>
                <c:pt idx="1017">
                  <c:v>16.320137881926499</c:v>
                </c:pt>
                <c:pt idx="1018">
                  <c:v>5.8383852454176202</c:v>
                </c:pt>
                <c:pt idx="1019">
                  <c:v>17.245275292066101</c:v>
                </c:pt>
                <c:pt idx="1020">
                  <c:v>4.3827092232493197</c:v>
                </c:pt>
                <c:pt idx="1021">
                  <c:v>17.726428969090101</c:v>
                </c:pt>
                <c:pt idx="1022">
                  <c:v>17.68648773968</c:v>
                </c:pt>
                <c:pt idx="1023">
                  <c:v>15.8839109802646</c:v>
                </c:pt>
                <c:pt idx="1024">
                  <c:v>23.279139368988499</c:v>
                </c:pt>
                <c:pt idx="1025">
                  <c:v>5.5126219253791602</c:v>
                </c:pt>
                <c:pt idx="1026">
                  <c:v>29.973866870660299</c:v>
                </c:pt>
                <c:pt idx="1027">
                  <c:v>20.483082820416701</c:v>
                </c:pt>
                <c:pt idx="1028">
                  <c:v>6.7126409771478697</c:v>
                </c:pt>
                <c:pt idx="1029">
                  <c:v>24.596052657297999</c:v>
                </c:pt>
                <c:pt idx="1030">
                  <c:v>18.156894187099098</c:v>
                </c:pt>
                <c:pt idx="1031">
                  <c:v>16.087996732247898</c:v>
                </c:pt>
                <c:pt idx="1032">
                  <c:v>8.7124731791408703</c:v>
                </c:pt>
                <c:pt idx="1033">
                  <c:v>16.0562450714575</c:v>
                </c:pt>
                <c:pt idx="1034">
                  <c:v>14.3421991916038</c:v>
                </c:pt>
                <c:pt idx="1035">
                  <c:v>19.1560538298016</c:v>
                </c:pt>
                <c:pt idx="1036">
                  <c:v>13.115802552169599</c:v>
                </c:pt>
                <c:pt idx="1037">
                  <c:v>17.344852066256099</c:v>
                </c:pt>
                <c:pt idx="1038">
                  <c:v>13.535795996302101</c:v>
                </c:pt>
                <c:pt idx="1039">
                  <c:v>12.664474411915499</c:v>
                </c:pt>
                <c:pt idx="1040">
                  <c:v>19.040989397966499</c:v>
                </c:pt>
                <c:pt idx="1041">
                  <c:v>10.8922290232212</c:v>
                </c:pt>
                <c:pt idx="1042">
                  <c:v>16.305679553483799</c:v>
                </c:pt>
                <c:pt idx="1043">
                  <c:v>9.6099116098015394</c:v>
                </c:pt>
                <c:pt idx="1044">
                  <c:v>7.1428004066345201</c:v>
                </c:pt>
                <c:pt idx="1045">
                  <c:v>19.127678229815398</c:v>
                </c:pt>
                <c:pt idx="1046">
                  <c:v>18.310053163007499</c:v>
                </c:pt>
                <c:pt idx="1047">
                  <c:v>10.0419737691533</c:v>
                </c:pt>
                <c:pt idx="1048">
                  <c:v>10.525707071485201</c:v>
                </c:pt>
                <c:pt idx="1049">
                  <c:v>14.8045652464157</c:v>
                </c:pt>
                <c:pt idx="1050">
                  <c:v>19.4527629170998</c:v>
                </c:pt>
                <c:pt idx="1051">
                  <c:v>20.214799825445901</c:v>
                </c:pt>
                <c:pt idx="1052">
                  <c:v>18.856057866918398</c:v>
                </c:pt>
                <c:pt idx="1053">
                  <c:v>18.765632475047202</c:v>
                </c:pt>
                <c:pt idx="1054">
                  <c:v>15.420182897184199</c:v>
                </c:pt>
                <c:pt idx="1055">
                  <c:v>24.603767790737098</c:v>
                </c:pt>
                <c:pt idx="1056">
                  <c:v>20.831454998470399</c:v>
                </c:pt>
                <c:pt idx="1057">
                  <c:v>22.034107898816298</c:v>
                </c:pt>
                <c:pt idx="1058">
                  <c:v>19.4750826661151</c:v>
                </c:pt>
                <c:pt idx="1059">
                  <c:v>20.6767459680073</c:v>
                </c:pt>
                <c:pt idx="1060">
                  <c:v>18.2441530933094</c:v>
                </c:pt>
                <c:pt idx="1061">
                  <c:v>4.8800376212401</c:v>
                </c:pt>
                <c:pt idx="1062">
                  <c:v>11.585545347081901</c:v>
                </c:pt>
                <c:pt idx="1063">
                  <c:v>16.3771876861273</c:v>
                </c:pt>
                <c:pt idx="1064">
                  <c:v>14.997306760641001</c:v>
                </c:pt>
                <c:pt idx="1065">
                  <c:v>16.4826366397517</c:v>
                </c:pt>
                <c:pt idx="1066">
                  <c:v>14.2474030769403</c:v>
                </c:pt>
                <c:pt idx="1067">
                  <c:v>5.2030646081937899</c:v>
                </c:pt>
                <c:pt idx="1068">
                  <c:v>12.9027602762119</c:v>
                </c:pt>
                <c:pt idx="1069">
                  <c:v>15.7306486254496</c:v>
                </c:pt>
                <c:pt idx="1070">
                  <c:v>14.3303552973262</c:v>
                </c:pt>
                <c:pt idx="1071">
                  <c:v>14.5062115570435</c:v>
                </c:pt>
                <c:pt idx="1072">
                  <c:v>23.068653369977302</c:v>
                </c:pt>
                <c:pt idx="1073">
                  <c:v>12.335165985679099</c:v>
                </c:pt>
                <c:pt idx="1074">
                  <c:v>28.5932412457515</c:v>
                </c:pt>
                <c:pt idx="1075">
                  <c:v>12.1064646323519</c:v>
                </c:pt>
                <c:pt idx="1076">
                  <c:v>13.352998485619199</c:v>
                </c:pt>
                <c:pt idx="1077">
                  <c:v>24.413514710838999</c:v>
                </c:pt>
                <c:pt idx="1078">
                  <c:v>10.735744212454099</c:v>
                </c:pt>
                <c:pt idx="1079">
                  <c:v>17.053925164798901</c:v>
                </c:pt>
                <c:pt idx="1080">
                  <c:v>19.739468052090899</c:v>
                </c:pt>
                <c:pt idx="1081">
                  <c:v>14.2689755637833</c:v>
                </c:pt>
                <c:pt idx="1082">
                  <c:v>9.4424060088074793</c:v>
                </c:pt>
                <c:pt idx="1083">
                  <c:v>18.1355139138313</c:v>
                </c:pt>
                <c:pt idx="1084">
                  <c:v>10.184300952220701</c:v>
                </c:pt>
                <c:pt idx="1085">
                  <c:v>14.817304064776801</c:v>
                </c:pt>
                <c:pt idx="1086">
                  <c:v>17.772978461083799</c:v>
                </c:pt>
                <c:pt idx="1087">
                  <c:v>15.547740005130001</c:v>
                </c:pt>
                <c:pt idx="1088">
                  <c:v>11.149551751001599</c:v>
                </c:pt>
                <c:pt idx="1089">
                  <c:v>11.581069793609799</c:v>
                </c:pt>
                <c:pt idx="1090">
                  <c:v>7.41546093615798</c:v>
                </c:pt>
                <c:pt idx="1091">
                  <c:v>11.413144585011199</c:v>
                </c:pt>
                <c:pt idx="1092">
                  <c:v>11.700028439388801</c:v>
                </c:pt>
                <c:pt idx="1093">
                  <c:v>17.280390344099199</c:v>
                </c:pt>
                <c:pt idx="1094">
                  <c:v>18.059346739955799</c:v>
                </c:pt>
                <c:pt idx="1095">
                  <c:v>19.640795483551599</c:v>
                </c:pt>
                <c:pt idx="1096">
                  <c:v>20.780530821983501</c:v>
                </c:pt>
                <c:pt idx="1097">
                  <c:v>12.971216307313901</c:v>
                </c:pt>
                <c:pt idx="1098">
                  <c:v>13.7112144954156</c:v>
                </c:pt>
                <c:pt idx="1099">
                  <c:v>20.106378251822701</c:v>
                </c:pt>
                <c:pt idx="1100">
                  <c:v>18.308196812238101</c:v>
                </c:pt>
                <c:pt idx="1101">
                  <c:v>15.3191519303547</c:v>
                </c:pt>
                <c:pt idx="1102">
                  <c:v>13.9633496835941</c:v>
                </c:pt>
                <c:pt idx="1103">
                  <c:v>10.0315596479406</c:v>
                </c:pt>
                <c:pt idx="1104">
                  <c:v>22.3509472298649</c:v>
                </c:pt>
                <c:pt idx="1105">
                  <c:v>22.613660241118399</c:v>
                </c:pt>
                <c:pt idx="1106">
                  <c:v>8.6576770917328805</c:v>
                </c:pt>
                <c:pt idx="1107">
                  <c:v>22.038292336408698</c:v>
                </c:pt>
                <c:pt idx="1108">
                  <c:v>10.5233281523534</c:v>
                </c:pt>
                <c:pt idx="1109">
                  <c:v>13.0625852498185</c:v>
                </c:pt>
                <c:pt idx="1110">
                  <c:v>17.874519155143599</c:v>
                </c:pt>
                <c:pt idx="1111">
                  <c:v>17.133619447735398</c:v>
                </c:pt>
                <c:pt idx="1112">
                  <c:v>17.602943524481901</c:v>
                </c:pt>
                <c:pt idx="1113">
                  <c:v>9.3095841719591395</c:v>
                </c:pt>
                <c:pt idx="1114">
                  <c:v>17.743304355172601</c:v>
                </c:pt>
                <c:pt idx="1115">
                  <c:v>16.975287852889601</c:v>
                </c:pt>
                <c:pt idx="1116">
                  <c:v>14.436341006377701</c:v>
                </c:pt>
                <c:pt idx="1117">
                  <c:v>12.7503819634907</c:v>
                </c:pt>
                <c:pt idx="1118">
                  <c:v>25.542845876296099</c:v>
                </c:pt>
                <c:pt idx="1119">
                  <c:v>20.569921505936101</c:v>
                </c:pt>
                <c:pt idx="1120">
                  <c:v>26.624741151101599</c:v>
                </c:pt>
                <c:pt idx="1121">
                  <c:v>15.602388472534599</c:v>
                </c:pt>
                <c:pt idx="1122">
                  <c:v>22.341683536051701</c:v>
                </c:pt>
                <c:pt idx="1123">
                  <c:v>22.280607158736998</c:v>
                </c:pt>
                <c:pt idx="1124">
                  <c:v>20.6001463445306</c:v>
                </c:pt>
                <c:pt idx="1125">
                  <c:v>16.4215280468438</c:v>
                </c:pt>
                <c:pt idx="1126">
                  <c:v>13.055910845312599</c:v>
                </c:pt>
                <c:pt idx="1127">
                  <c:v>16.646354404449902</c:v>
                </c:pt>
                <c:pt idx="1128">
                  <c:v>15.8809884353365</c:v>
                </c:pt>
                <c:pt idx="1129">
                  <c:v>18.352361429243501</c:v>
                </c:pt>
                <c:pt idx="1130">
                  <c:v>22.3289800979421</c:v>
                </c:pt>
                <c:pt idx="1131">
                  <c:v>18.882752571297701</c:v>
                </c:pt>
                <c:pt idx="1132">
                  <c:v>10.367411636712299</c:v>
                </c:pt>
                <c:pt idx="1133">
                  <c:v>3.2795068375850098</c:v>
                </c:pt>
                <c:pt idx="1134">
                  <c:v>7.6392068606975903</c:v>
                </c:pt>
                <c:pt idx="1135">
                  <c:v>18.474636523764701</c:v>
                </c:pt>
                <c:pt idx="1136">
                  <c:v>13.7892131736834</c:v>
                </c:pt>
                <c:pt idx="1137">
                  <c:v>15.8691976622473</c:v>
                </c:pt>
                <c:pt idx="1138">
                  <c:v>14.170737221464501</c:v>
                </c:pt>
                <c:pt idx="1139">
                  <c:v>18.280108872760199</c:v>
                </c:pt>
                <c:pt idx="1140">
                  <c:v>15.3796393099535</c:v>
                </c:pt>
                <c:pt idx="1141">
                  <c:v>13.0231753094311</c:v>
                </c:pt>
                <c:pt idx="1142">
                  <c:v>13.048004098279099</c:v>
                </c:pt>
                <c:pt idx="1143">
                  <c:v>14.293701640484599</c:v>
                </c:pt>
                <c:pt idx="1144">
                  <c:v>14.759676802146</c:v>
                </c:pt>
                <c:pt idx="1145">
                  <c:v>24.319208252788101</c:v>
                </c:pt>
                <c:pt idx="1146">
                  <c:v>19.0730250265458</c:v>
                </c:pt>
                <c:pt idx="1147">
                  <c:v>14.540634651843</c:v>
                </c:pt>
                <c:pt idx="1148">
                  <c:v>10.957843117611199</c:v>
                </c:pt>
                <c:pt idx="1149">
                  <c:v>16.511215609808499</c:v>
                </c:pt>
                <c:pt idx="1150">
                  <c:v>12.1192346449276</c:v>
                </c:pt>
                <c:pt idx="1151">
                  <c:v>20.315495748254499</c:v>
                </c:pt>
                <c:pt idx="1152">
                  <c:v>16.694710399126301</c:v>
                </c:pt>
                <c:pt idx="1153">
                  <c:v>11.0299214773672</c:v>
                </c:pt>
                <c:pt idx="1154">
                  <c:v>16.997647743018302</c:v>
                </c:pt>
                <c:pt idx="1155">
                  <c:v>10.590988136493801</c:v>
                </c:pt>
                <c:pt idx="1156">
                  <c:v>22.299419559196402</c:v>
                </c:pt>
                <c:pt idx="1157">
                  <c:v>20.460801430937501</c:v>
                </c:pt>
                <c:pt idx="1158">
                  <c:v>9.6929381277039397</c:v>
                </c:pt>
                <c:pt idx="1159">
                  <c:v>21.843664006523401</c:v>
                </c:pt>
                <c:pt idx="1160">
                  <c:v>8.9951103141725</c:v>
                </c:pt>
                <c:pt idx="1161">
                  <c:v>17.4217472651696</c:v>
                </c:pt>
                <c:pt idx="1162">
                  <c:v>18.900972275914199</c:v>
                </c:pt>
                <c:pt idx="1163">
                  <c:v>16.7372489403493</c:v>
                </c:pt>
                <c:pt idx="1164">
                  <c:v>13.210928015637901</c:v>
                </c:pt>
                <c:pt idx="1165">
                  <c:v>19.248144869996601</c:v>
                </c:pt>
                <c:pt idx="1166">
                  <c:v>18.123969325116299</c:v>
                </c:pt>
                <c:pt idx="1167">
                  <c:v>16.589143840899698</c:v>
                </c:pt>
                <c:pt idx="1168">
                  <c:v>11.8117666952134</c:v>
                </c:pt>
                <c:pt idx="1169">
                  <c:v>18.116138440607202</c:v>
                </c:pt>
                <c:pt idx="1170">
                  <c:v>21.301609513625799</c:v>
                </c:pt>
                <c:pt idx="1171">
                  <c:v>22.850299717599299</c:v>
                </c:pt>
                <c:pt idx="1172">
                  <c:v>18.613242404800499</c:v>
                </c:pt>
                <c:pt idx="1173">
                  <c:v>16.5799092772249</c:v>
                </c:pt>
                <c:pt idx="1174">
                  <c:v>16.596438069919198</c:v>
                </c:pt>
                <c:pt idx="1175">
                  <c:v>16.0261982644864</c:v>
                </c:pt>
                <c:pt idx="1176">
                  <c:v>8.5393445185114008</c:v>
                </c:pt>
                <c:pt idx="1177">
                  <c:v>19.120267528569698</c:v>
                </c:pt>
                <c:pt idx="1178">
                  <c:v>18.068393762172299</c:v>
                </c:pt>
                <c:pt idx="1179">
                  <c:v>27.0816221396651</c:v>
                </c:pt>
                <c:pt idx="1180">
                  <c:v>22.1027716048911</c:v>
                </c:pt>
                <c:pt idx="1181">
                  <c:v>16.730385151072198</c:v>
                </c:pt>
                <c:pt idx="1182">
                  <c:v>10.4920809911536</c:v>
                </c:pt>
                <c:pt idx="1183">
                  <c:v>12.9140056080247</c:v>
                </c:pt>
                <c:pt idx="1184">
                  <c:v>17.2495930680603</c:v>
                </c:pt>
                <c:pt idx="1185">
                  <c:v>8.4713930212453299</c:v>
                </c:pt>
                <c:pt idx="1186">
                  <c:v>20.5963114944763</c:v>
                </c:pt>
                <c:pt idx="1187">
                  <c:v>16.165944450719</c:v>
                </c:pt>
                <c:pt idx="1188">
                  <c:v>14.199087261332799</c:v>
                </c:pt>
                <c:pt idx="1189">
                  <c:v>15.5071961943354</c:v>
                </c:pt>
                <c:pt idx="1190">
                  <c:v>11.027927077826099</c:v>
                </c:pt>
                <c:pt idx="1191">
                  <c:v>19.718120386947302</c:v>
                </c:pt>
                <c:pt idx="1192">
                  <c:v>15.4728766283789</c:v>
                </c:pt>
                <c:pt idx="1193">
                  <c:v>20.908513943663301</c:v>
                </c:pt>
                <c:pt idx="1194">
                  <c:v>10.4287440679085</c:v>
                </c:pt>
                <c:pt idx="1195">
                  <c:v>5.7300818190082001</c:v>
                </c:pt>
                <c:pt idx="1196">
                  <c:v>16.4923597050335</c:v>
                </c:pt>
                <c:pt idx="1197">
                  <c:v>21.147365705495201</c:v>
                </c:pt>
                <c:pt idx="1198">
                  <c:v>8.1174717671098708</c:v>
                </c:pt>
                <c:pt idx="1199">
                  <c:v>16.610463143432199</c:v>
                </c:pt>
                <c:pt idx="1200">
                  <c:v>19.799936011342002</c:v>
                </c:pt>
                <c:pt idx="1201">
                  <c:v>18.8824061493826</c:v>
                </c:pt>
                <c:pt idx="1202">
                  <c:v>23.4618274167015</c:v>
                </c:pt>
                <c:pt idx="1203">
                  <c:v>22.017005603894201</c:v>
                </c:pt>
                <c:pt idx="1204">
                  <c:v>10.152330071743</c:v>
                </c:pt>
                <c:pt idx="1205">
                  <c:v>12.6825474276738</c:v>
                </c:pt>
                <c:pt idx="1206">
                  <c:v>22.5977890219655</c:v>
                </c:pt>
                <c:pt idx="1207">
                  <c:v>23.401967422481</c:v>
                </c:pt>
                <c:pt idx="1208">
                  <c:v>14.2674236179068</c:v>
                </c:pt>
                <c:pt idx="1209">
                  <c:v>9.6543080321505297</c:v>
                </c:pt>
                <c:pt idx="1210">
                  <c:v>14.291313305254</c:v>
                </c:pt>
                <c:pt idx="1211">
                  <c:v>16.796976508039702</c:v>
                </c:pt>
                <c:pt idx="1212">
                  <c:v>11.6035752161863</c:v>
                </c:pt>
                <c:pt idx="1213">
                  <c:v>19.877007461372401</c:v>
                </c:pt>
                <c:pt idx="1214">
                  <c:v>10.524377076663599</c:v>
                </c:pt>
                <c:pt idx="1215">
                  <c:v>13.6828957732137</c:v>
                </c:pt>
                <c:pt idx="1216">
                  <c:v>20.521216481959598</c:v>
                </c:pt>
                <c:pt idx="1217">
                  <c:v>15.346738614811199</c:v>
                </c:pt>
                <c:pt idx="1218">
                  <c:v>11.9186886359489</c:v>
                </c:pt>
                <c:pt idx="1219">
                  <c:v>16.922518295301401</c:v>
                </c:pt>
                <c:pt idx="1220">
                  <c:v>15.719407699746601</c:v>
                </c:pt>
                <c:pt idx="1221">
                  <c:v>18.023474610030402</c:v>
                </c:pt>
                <c:pt idx="1222">
                  <c:v>22.8482802169178</c:v>
                </c:pt>
                <c:pt idx="1223">
                  <c:v>9.9798951296884706</c:v>
                </c:pt>
                <c:pt idx="1224">
                  <c:v>14.888139440382099</c:v>
                </c:pt>
                <c:pt idx="1225">
                  <c:v>17.546812983239601</c:v>
                </c:pt>
                <c:pt idx="1226">
                  <c:v>9.2544008995752201</c:v>
                </c:pt>
                <c:pt idx="1227">
                  <c:v>11.259336980556499</c:v>
                </c:pt>
                <c:pt idx="1228">
                  <c:v>15.9993755415789</c:v>
                </c:pt>
                <c:pt idx="1229">
                  <c:v>15.428691694876701</c:v>
                </c:pt>
                <c:pt idx="1230">
                  <c:v>14.1710140749916</c:v>
                </c:pt>
                <c:pt idx="1231">
                  <c:v>22.395534468770901</c:v>
                </c:pt>
                <c:pt idx="1232">
                  <c:v>10.418406406277899</c:v>
                </c:pt>
                <c:pt idx="1233">
                  <c:v>8.9470250291784392</c:v>
                </c:pt>
                <c:pt idx="1234">
                  <c:v>21.121050388539299</c:v>
                </c:pt>
                <c:pt idx="1235">
                  <c:v>12.496668978076899</c:v>
                </c:pt>
                <c:pt idx="1236">
                  <c:v>8.6280299473755893</c:v>
                </c:pt>
                <c:pt idx="1237">
                  <c:v>13.932981604306301</c:v>
                </c:pt>
                <c:pt idx="1238">
                  <c:v>19.191586827256099</c:v>
                </c:pt>
                <c:pt idx="1239">
                  <c:v>17.174104324581801</c:v>
                </c:pt>
                <c:pt idx="1240">
                  <c:v>13.124959684265299</c:v>
                </c:pt>
                <c:pt idx="1241">
                  <c:v>15.189255025510599</c:v>
                </c:pt>
                <c:pt idx="1242">
                  <c:v>17.504681623930601</c:v>
                </c:pt>
                <c:pt idx="1243">
                  <c:v>18.604710797452</c:v>
                </c:pt>
                <c:pt idx="1244">
                  <c:v>18.866544261280101</c:v>
                </c:pt>
                <c:pt idx="1245">
                  <c:v>10.162986886199301</c:v>
                </c:pt>
                <c:pt idx="1246">
                  <c:v>16.5819477225584</c:v>
                </c:pt>
                <c:pt idx="1247">
                  <c:v>14.6187889239617</c:v>
                </c:pt>
                <c:pt idx="1248">
                  <c:v>20.6200835428569</c:v>
                </c:pt>
                <c:pt idx="1249">
                  <c:v>14.058901862604699</c:v>
                </c:pt>
                <c:pt idx="1250">
                  <c:v>9.3046719638121598</c:v>
                </c:pt>
                <c:pt idx="1251">
                  <c:v>18.051948881283401</c:v>
                </c:pt>
                <c:pt idx="1252">
                  <c:v>19.7848658370241</c:v>
                </c:pt>
                <c:pt idx="1253">
                  <c:v>7.3354603180923297</c:v>
                </c:pt>
                <c:pt idx="1254">
                  <c:v>21.605611794558399</c:v>
                </c:pt>
                <c:pt idx="1255">
                  <c:v>18.8442556153888</c:v>
                </c:pt>
                <c:pt idx="1256">
                  <c:v>16.0749546057374</c:v>
                </c:pt>
                <c:pt idx="1257">
                  <c:v>12.6644560036775</c:v>
                </c:pt>
                <c:pt idx="1258">
                  <c:v>16.1562704479682</c:v>
                </c:pt>
                <c:pt idx="1259">
                  <c:v>16.498782258837998</c:v>
                </c:pt>
                <c:pt idx="1260">
                  <c:v>18.296184364065802</c:v>
                </c:pt>
                <c:pt idx="1261">
                  <c:v>19.4368409965947</c:v>
                </c:pt>
                <c:pt idx="1262">
                  <c:v>15.991639018853</c:v>
                </c:pt>
                <c:pt idx="1263">
                  <c:v>24.429062219823798</c:v>
                </c:pt>
                <c:pt idx="1264">
                  <c:v>12.848004752778399</c:v>
                </c:pt>
                <c:pt idx="1265">
                  <c:v>13.0419343629659</c:v>
                </c:pt>
                <c:pt idx="1266">
                  <c:v>20.519085468659199</c:v>
                </c:pt>
                <c:pt idx="1267">
                  <c:v>26.1197677629441</c:v>
                </c:pt>
                <c:pt idx="1268">
                  <c:v>9.6144375899457195</c:v>
                </c:pt>
                <c:pt idx="1269">
                  <c:v>14.5955263822111</c:v>
                </c:pt>
                <c:pt idx="1270">
                  <c:v>11.693655050998</c:v>
                </c:pt>
                <c:pt idx="1271">
                  <c:v>21.8745191736053</c:v>
                </c:pt>
                <c:pt idx="1272">
                  <c:v>16.047958789846</c:v>
                </c:pt>
                <c:pt idx="1273">
                  <c:v>13.3296917555331</c:v>
                </c:pt>
                <c:pt idx="1274">
                  <c:v>13.197420865856801</c:v>
                </c:pt>
                <c:pt idx="1275">
                  <c:v>24.961627359462799</c:v>
                </c:pt>
                <c:pt idx="1276">
                  <c:v>17.813906145512899</c:v>
                </c:pt>
                <c:pt idx="1277">
                  <c:v>8.9213615907438797</c:v>
                </c:pt>
                <c:pt idx="1278">
                  <c:v>15.2605411527003</c:v>
                </c:pt>
                <c:pt idx="1279">
                  <c:v>19.961325622222098</c:v>
                </c:pt>
                <c:pt idx="1280">
                  <c:v>23.268642997623001</c:v>
                </c:pt>
                <c:pt idx="1281">
                  <c:v>15.647077812936001</c:v>
                </c:pt>
                <c:pt idx="1282">
                  <c:v>18.839145259287399</c:v>
                </c:pt>
                <c:pt idx="1283">
                  <c:v>14.047668436864599</c:v>
                </c:pt>
                <c:pt idx="1284">
                  <c:v>11.8088206658747</c:v>
                </c:pt>
                <c:pt idx="1285">
                  <c:v>14.447274926411099</c:v>
                </c:pt>
                <c:pt idx="1286">
                  <c:v>8.6300985230089395</c:v>
                </c:pt>
                <c:pt idx="1287">
                  <c:v>9.7192961572733498</c:v>
                </c:pt>
                <c:pt idx="1288">
                  <c:v>22.192819415367602</c:v>
                </c:pt>
                <c:pt idx="1289">
                  <c:v>9.8567423188530707</c:v>
                </c:pt>
                <c:pt idx="1290">
                  <c:v>12.2235068669415</c:v>
                </c:pt>
                <c:pt idx="1291">
                  <c:v>16.929138489724199</c:v>
                </c:pt>
                <c:pt idx="1292">
                  <c:v>11.7535943680765</c:v>
                </c:pt>
                <c:pt idx="1293">
                  <c:v>14.587635200428799</c:v>
                </c:pt>
                <c:pt idx="1294">
                  <c:v>13.5977042013636</c:v>
                </c:pt>
                <c:pt idx="1295">
                  <c:v>17.522131657871999</c:v>
                </c:pt>
                <c:pt idx="1296">
                  <c:v>17.520235457206901</c:v>
                </c:pt>
                <c:pt idx="1297">
                  <c:v>14.7552473079691</c:v>
                </c:pt>
                <c:pt idx="1298">
                  <c:v>21.068897358753102</c:v>
                </c:pt>
                <c:pt idx="1299">
                  <c:v>11.1274872683239</c:v>
                </c:pt>
                <c:pt idx="1300">
                  <c:v>11.4454243508132</c:v>
                </c:pt>
                <c:pt idx="1301">
                  <c:v>23.3232976986796</c:v>
                </c:pt>
                <c:pt idx="1302">
                  <c:v>9.3366252092499593</c:v>
                </c:pt>
                <c:pt idx="1303">
                  <c:v>16.1625430863593</c:v>
                </c:pt>
                <c:pt idx="1304">
                  <c:v>16.804299271071901</c:v>
                </c:pt>
                <c:pt idx="1305">
                  <c:v>10.9305533086485</c:v>
                </c:pt>
                <c:pt idx="1306">
                  <c:v>18.999036671541901</c:v>
                </c:pt>
                <c:pt idx="1307">
                  <c:v>21.930811265560099</c:v>
                </c:pt>
                <c:pt idx="1308">
                  <c:v>13.87503128863</c:v>
                </c:pt>
                <c:pt idx="1309">
                  <c:v>22.491519992520001</c:v>
                </c:pt>
                <c:pt idx="1310">
                  <c:v>23.489018302593198</c:v>
                </c:pt>
                <c:pt idx="1311">
                  <c:v>13.4217347078004</c:v>
                </c:pt>
                <c:pt idx="1312">
                  <c:v>10.2760016413601</c:v>
                </c:pt>
                <c:pt idx="1313">
                  <c:v>15.692670561381499</c:v>
                </c:pt>
                <c:pt idx="1314">
                  <c:v>17.515136294863499</c:v>
                </c:pt>
                <c:pt idx="1315">
                  <c:v>13.4088969312884</c:v>
                </c:pt>
                <c:pt idx="1316">
                  <c:v>13.783126377768101</c:v>
                </c:pt>
                <c:pt idx="1317">
                  <c:v>9.5536713699945501</c:v>
                </c:pt>
                <c:pt idx="1318">
                  <c:v>14.979805161821499</c:v>
                </c:pt>
                <c:pt idx="1319">
                  <c:v>18.1452106901998</c:v>
                </c:pt>
                <c:pt idx="1320">
                  <c:v>17.725599994243101</c:v>
                </c:pt>
                <c:pt idx="1321">
                  <c:v>8.4794618188809903</c:v>
                </c:pt>
                <c:pt idx="1322">
                  <c:v>13.8363036521043</c:v>
                </c:pt>
                <c:pt idx="1323">
                  <c:v>17.2515332413391</c:v>
                </c:pt>
                <c:pt idx="1324">
                  <c:v>17.2042407878888</c:v>
                </c:pt>
                <c:pt idx="1325">
                  <c:v>20.411168452381901</c:v>
                </c:pt>
                <c:pt idx="1326">
                  <c:v>6.8919878710603601</c:v>
                </c:pt>
                <c:pt idx="1327">
                  <c:v>21.354024287228</c:v>
                </c:pt>
                <c:pt idx="1328">
                  <c:v>8.3914004570190208</c:v>
                </c:pt>
                <c:pt idx="1329">
                  <c:v>24.190196582559</c:v>
                </c:pt>
                <c:pt idx="1330">
                  <c:v>14.638031778564701</c:v>
                </c:pt>
                <c:pt idx="1331">
                  <c:v>12.2509164349794</c:v>
                </c:pt>
                <c:pt idx="1332">
                  <c:v>13.194402851083399</c:v>
                </c:pt>
                <c:pt idx="1333">
                  <c:v>12.8155942618715</c:v>
                </c:pt>
                <c:pt idx="1334">
                  <c:v>15.412468574721199</c:v>
                </c:pt>
                <c:pt idx="1335">
                  <c:v>15.140822588793499</c:v>
                </c:pt>
                <c:pt idx="1336">
                  <c:v>18.3315293889342</c:v>
                </c:pt>
                <c:pt idx="1337">
                  <c:v>14.6068996913069</c:v>
                </c:pt>
                <c:pt idx="1338">
                  <c:v>8.8932336726523395</c:v>
                </c:pt>
                <c:pt idx="1339">
                  <c:v>13.5784756389612</c:v>
                </c:pt>
                <c:pt idx="1340">
                  <c:v>22.938855324667099</c:v>
                </c:pt>
                <c:pt idx="1341">
                  <c:v>16.190985897432501</c:v>
                </c:pt>
                <c:pt idx="1342">
                  <c:v>14.363107463553099</c:v>
                </c:pt>
                <c:pt idx="1343">
                  <c:v>7.2612462704557998</c:v>
                </c:pt>
                <c:pt idx="1344">
                  <c:v>13.2254287015143</c:v>
                </c:pt>
                <c:pt idx="1345">
                  <c:v>17.293737221786301</c:v>
                </c:pt>
                <c:pt idx="1346">
                  <c:v>15.4595317774011</c:v>
                </c:pt>
                <c:pt idx="1347">
                  <c:v>16.605487280220999</c:v>
                </c:pt>
                <c:pt idx="1348">
                  <c:v>24.242361650799499</c:v>
                </c:pt>
                <c:pt idx="1349">
                  <c:v>19.163182993726299</c:v>
                </c:pt>
                <c:pt idx="1350">
                  <c:v>16.079683397071701</c:v>
                </c:pt>
                <c:pt idx="1351">
                  <c:v>8.2864154091135998</c:v>
                </c:pt>
                <c:pt idx="1352">
                  <c:v>11.5566102227338</c:v>
                </c:pt>
                <c:pt idx="1353">
                  <c:v>9.4269229414697797</c:v>
                </c:pt>
                <c:pt idx="1354">
                  <c:v>15.3730486551319</c:v>
                </c:pt>
                <c:pt idx="1355">
                  <c:v>10.0920438929261</c:v>
                </c:pt>
                <c:pt idx="1356">
                  <c:v>23.916674223162602</c:v>
                </c:pt>
                <c:pt idx="1357">
                  <c:v>18.041799656241501</c:v>
                </c:pt>
                <c:pt idx="1358">
                  <c:v>6.7557828566437301</c:v>
                </c:pt>
                <c:pt idx="1359">
                  <c:v>17.526682927325901</c:v>
                </c:pt>
                <c:pt idx="1360">
                  <c:v>16.0287194963053</c:v>
                </c:pt>
                <c:pt idx="1361">
                  <c:v>18.224896779754602</c:v>
                </c:pt>
                <c:pt idx="1362">
                  <c:v>11.2021288003005</c:v>
                </c:pt>
                <c:pt idx="1363">
                  <c:v>29.3947122349206</c:v>
                </c:pt>
                <c:pt idx="1364">
                  <c:v>10.531851881927199</c:v>
                </c:pt>
                <c:pt idx="1365">
                  <c:v>20.619997751941799</c:v>
                </c:pt>
                <c:pt idx="1366">
                  <c:v>16.0598590208558</c:v>
                </c:pt>
                <c:pt idx="1367">
                  <c:v>13.206411279804399</c:v>
                </c:pt>
                <c:pt idx="1368">
                  <c:v>29.452733293084702</c:v>
                </c:pt>
                <c:pt idx="1369">
                  <c:v>19.685083959981799</c:v>
                </c:pt>
                <c:pt idx="1370">
                  <c:v>22.3116499569003</c:v>
                </c:pt>
                <c:pt idx="1371">
                  <c:v>15.639407004787801</c:v>
                </c:pt>
                <c:pt idx="1372">
                  <c:v>9.9660920930848302</c:v>
                </c:pt>
                <c:pt idx="1373">
                  <c:v>19.497445264114699</c:v>
                </c:pt>
                <c:pt idx="1374">
                  <c:v>9.9531200197118892</c:v>
                </c:pt>
                <c:pt idx="1375">
                  <c:v>19.106966595601399</c:v>
                </c:pt>
                <c:pt idx="1376">
                  <c:v>10.7452021012052</c:v>
                </c:pt>
                <c:pt idx="1377">
                  <c:v>18.655150664155901</c:v>
                </c:pt>
                <c:pt idx="1378">
                  <c:v>17.448991559195299</c:v>
                </c:pt>
                <c:pt idx="1379">
                  <c:v>20.819222327177101</c:v>
                </c:pt>
                <c:pt idx="1380">
                  <c:v>6.9143616985776699</c:v>
                </c:pt>
                <c:pt idx="1381">
                  <c:v>15.816824513628999</c:v>
                </c:pt>
                <c:pt idx="1382">
                  <c:v>11.7650375828535</c:v>
                </c:pt>
                <c:pt idx="1383">
                  <c:v>19.992093014841299</c:v>
                </c:pt>
                <c:pt idx="1384">
                  <c:v>6.4012827222494897</c:v>
                </c:pt>
                <c:pt idx="1385">
                  <c:v>10.592369585076201</c:v>
                </c:pt>
                <c:pt idx="1386">
                  <c:v>19.571048877581799</c:v>
                </c:pt>
                <c:pt idx="1387">
                  <c:v>14.864015316694999</c:v>
                </c:pt>
                <c:pt idx="1388">
                  <c:v>9.94930311391456</c:v>
                </c:pt>
                <c:pt idx="1389">
                  <c:v>10.3395442126865</c:v>
                </c:pt>
                <c:pt idx="1390">
                  <c:v>10.5541445618481</c:v>
                </c:pt>
                <c:pt idx="1391">
                  <c:v>20.4020790991353</c:v>
                </c:pt>
                <c:pt idx="1392">
                  <c:v>22.719160614319399</c:v>
                </c:pt>
                <c:pt idx="1393">
                  <c:v>14.9028473282831</c:v>
                </c:pt>
                <c:pt idx="1394">
                  <c:v>28.902992303821399</c:v>
                </c:pt>
                <c:pt idx="1395">
                  <c:v>10.5779291076266</c:v>
                </c:pt>
                <c:pt idx="1396">
                  <c:v>10.839173833861601</c:v>
                </c:pt>
                <c:pt idx="1397">
                  <c:v>10.413968258859599</c:v>
                </c:pt>
                <c:pt idx="1398">
                  <c:v>23.2064594353591</c:v>
                </c:pt>
                <c:pt idx="1399">
                  <c:v>14.4090977105613</c:v>
                </c:pt>
                <c:pt idx="1400">
                  <c:v>16.472669614041301</c:v>
                </c:pt>
                <c:pt idx="1401">
                  <c:v>25.898935396603399</c:v>
                </c:pt>
                <c:pt idx="1402">
                  <c:v>14.890939472997299</c:v>
                </c:pt>
                <c:pt idx="1403">
                  <c:v>15.859989247006</c:v>
                </c:pt>
                <c:pt idx="1404">
                  <c:v>13.3239342251666</c:v>
                </c:pt>
                <c:pt idx="1405">
                  <c:v>12.595054048904901</c:v>
                </c:pt>
                <c:pt idx="1406">
                  <c:v>16.808140799121599</c:v>
                </c:pt>
                <c:pt idx="1407">
                  <c:v>7.5042987303918904</c:v>
                </c:pt>
                <c:pt idx="1408">
                  <c:v>14.5814098440067</c:v>
                </c:pt>
                <c:pt idx="1409">
                  <c:v>15.159036354061399</c:v>
                </c:pt>
                <c:pt idx="1410">
                  <c:v>19.742434760912399</c:v>
                </c:pt>
                <c:pt idx="1411">
                  <c:v>15.550749887651399</c:v>
                </c:pt>
                <c:pt idx="1412">
                  <c:v>21.396334537244801</c:v>
                </c:pt>
                <c:pt idx="1413">
                  <c:v>12.902414955947201</c:v>
                </c:pt>
                <c:pt idx="1414">
                  <c:v>19.017204241608599</c:v>
                </c:pt>
                <c:pt idx="1415">
                  <c:v>21.917293313016899</c:v>
                </c:pt>
                <c:pt idx="1416">
                  <c:v>15.6498344914848</c:v>
                </c:pt>
                <c:pt idx="1417">
                  <c:v>16.523731968598</c:v>
                </c:pt>
                <c:pt idx="1418">
                  <c:v>12.860792995266699</c:v>
                </c:pt>
                <c:pt idx="1419">
                  <c:v>15.493864247033001</c:v>
                </c:pt>
                <c:pt idx="1420">
                  <c:v>11.3612672675296</c:v>
                </c:pt>
                <c:pt idx="1421">
                  <c:v>16.724994153086801</c:v>
                </c:pt>
                <c:pt idx="1422">
                  <c:v>25.8581662256736</c:v>
                </c:pt>
                <c:pt idx="1423">
                  <c:v>14.5108311608228</c:v>
                </c:pt>
                <c:pt idx="1424">
                  <c:v>5.8007681207367296</c:v>
                </c:pt>
                <c:pt idx="1425">
                  <c:v>17.763511779870701</c:v>
                </c:pt>
                <c:pt idx="1426">
                  <c:v>12.8539865441461</c:v>
                </c:pt>
                <c:pt idx="1427">
                  <c:v>13.862370953484</c:v>
                </c:pt>
                <c:pt idx="1428">
                  <c:v>18.374294485980599</c:v>
                </c:pt>
                <c:pt idx="1429">
                  <c:v>10.1629412651096</c:v>
                </c:pt>
                <c:pt idx="1430">
                  <c:v>15.4081267056097</c:v>
                </c:pt>
                <c:pt idx="1431">
                  <c:v>12.3575032878736</c:v>
                </c:pt>
                <c:pt idx="1432">
                  <c:v>6.8487250320906297</c:v>
                </c:pt>
                <c:pt idx="1433">
                  <c:v>21.451413583575</c:v>
                </c:pt>
                <c:pt idx="1434">
                  <c:v>18.7272713400397</c:v>
                </c:pt>
                <c:pt idx="1435">
                  <c:v>9.21442880541702</c:v>
                </c:pt>
                <c:pt idx="1436">
                  <c:v>15.7747239904739</c:v>
                </c:pt>
                <c:pt idx="1437">
                  <c:v>8.7079542864475492</c:v>
                </c:pt>
                <c:pt idx="1438">
                  <c:v>8.6143050407378006</c:v>
                </c:pt>
                <c:pt idx="1439">
                  <c:v>12.365461728962799</c:v>
                </c:pt>
                <c:pt idx="1440">
                  <c:v>19.076855120217601</c:v>
                </c:pt>
                <c:pt idx="1441">
                  <c:v>14.836984545506599</c:v>
                </c:pt>
                <c:pt idx="1442">
                  <c:v>14.3733125612943</c:v>
                </c:pt>
                <c:pt idx="1443">
                  <c:v>12.2116194225864</c:v>
                </c:pt>
                <c:pt idx="1444">
                  <c:v>10.123770386479199</c:v>
                </c:pt>
                <c:pt idx="1445">
                  <c:v>18.670384979748999</c:v>
                </c:pt>
                <c:pt idx="1446">
                  <c:v>16.780191589329899</c:v>
                </c:pt>
                <c:pt idx="1447">
                  <c:v>3.6786900401363298</c:v>
                </c:pt>
                <c:pt idx="1448">
                  <c:v>18.358781170258698</c:v>
                </c:pt>
                <c:pt idx="1449">
                  <c:v>20.731463832642898</c:v>
                </c:pt>
                <c:pt idx="1450">
                  <c:v>15.4634860344967</c:v>
                </c:pt>
                <c:pt idx="1451">
                  <c:v>16.4511183937149</c:v>
                </c:pt>
                <c:pt idx="1452">
                  <c:v>8.16298000544937</c:v>
                </c:pt>
                <c:pt idx="1453">
                  <c:v>15.725310043155</c:v>
                </c:pt>
                <c:pt idx="1454">
                  <c:v>12.1059719663187</c:v>
                </c:pt>
                <c:pt idx="1455">
                  <c:v>9.6730785794259209</c:v>
                </c:pt>
                <c:pt idx="1456">
                  <c:v>20.416073188332401</c:v>
                </c:pt>
                <c:pt idx="1457">
                  <c:v>16.8104218544491</c:v>
                </c:pt>
                <c:pt idx="1458">
                  <c:v>16.338375270968999</c:v>
                </c:pt>
                <c:pt idx="1459">
                  <c:v>11.2277363296165</c:v>
                </c:pt>
                <c:pt idx="1460">
                  <c:v>18.456566483569599</c:v>
                </c:pt>
                <c:pt idx="1461">
                  <c:v>10.5766803707397</c:v>
                </c:pt>
                <c:pt idx="1462">
                  <c:v>15.450605499442901</c:v>
                </c:pt>
                <c:pt idx="1463">
                  <c:v>24.967956794996699</c:v>
                </c:pt>
                <c:pt idx="1464">
                  <c:v>11.7857316529832</c:v>
                </c:pt>
                <c:pt idx="1465">
                  <c:v>15.846048072460601</c:v>
                </c:pt>
                <c:pt idx="1466">
                  <c:v>10.602637680942999</c:v>
                </c:pt>
                <c:pt idx="1467">
                  <c:v>16.620397554913801</c:v>
                </c:pt>
                <c:pt idx="1468">
                  <c:v>19.245948715104301</c:v>
                </c:pt>
                <c:pt idx="1469">
                  <c:v>13.5818740933875</c:v>
                </c:pt>
                <c:pt idx="1470">
                  <c:v>13.303049063122099</c:v>
                </c:pt>
                <c:pt idx="1471">
                  <c:v>9.0265197084720299</c:v>
                </c:pt>
                <c:pt idx="1472">
                  <c:v>12.276390259183501</c:v>
                </c:pt>
                <c:pt idx="1473">
                  <c:v>7.7504135017652303</c:v>
                </c:pt>
                <c:pt idx="1474">
                  <c:v>16.871508364323201</c:v>
                </c:pt>
                <c:pt idx="1475">
                  <c:v>21.340089600943699</c:v>
                </c:pt>
                <c:pt idx="1476">
                  <c:v>14.2888682928208</c:v>
                </c:pt>
                <c:pt idx="1477">
                  <c:v>15.0441616913405</c:v>
                </c:pt>
                <c:pt idx="1478">
                  <c:v>7.3969876259037601</c:v>
                </c:pt>
                <c:pt idx="1479">
                  <c:v>13.617182304768599</c:v>
                </c:pt>
                <c:pt idx="1480">
                  <c:v>13.6791483429457</c:v>
                </c:pt>
                <c:pt idx="1481">
                  <c:v>17.401180962460199</c:v>
                </c:pt>
                <c:pt idx="1482">
                  <c:v>16.502394690974398</c:v>
                </c:pt>
                <c:pt idx="1483">
                  <c:v>24.374726673832502</c:v>
                </c:pt>
                <c:pt idx="1484">
                  <c:v>16.092074508500499</c:v>
                </c:pt>
                <c:pt idx="1485">
                  <c:v>23.320616404154698</c:v>
                </c:pt>
                <c:pt idx="1486">
                  <c:v>17.8178041011857</c:v>
                </c:pt>
                <c:pt idx="1487">
                  <c:v>16.450778398577601</c:v>
                </c:pt>
                <c:pt idx="1488">
                  <c:v>14.850330060108501</c:v>
                </c:pt>
                <c:pt idx="1489">
                  <c:v>17.161807993614001</c:v>
                </c:pt>
                <c:pt idx="1490">
                  <c:v>19.224729140022401</c:v>
                </c:pt>
                <c:pt idx="1491">
                  <c:v>14.677808567450199</c:v>
                </c:pt>
                <c:pt idx="1492">
                  <c:v>21.3680914651333</c:v>
                </c:pt>
                <c:pt idx="1493">
                  <c:v>18.2031207875932</c:v>
                </c:pt>
                <c:pt idx="1494">
                  <c:v>8.5688139701504191</c:v>
                </c:pt>
                <c:pt idx="1495">
                  <c:v>16.7170824006263</c:v>
                </c:pt>
                <c:pt idx="1496">
                  <c:v>17.772816812941802</c:v>
                </c:pt>
                <c:pt idx="1497">
                  <c:v>7.4119346644864601</c:v>
                </c:pt>
                <c:pt idx="1498">
                  <c:v>17.1080732392934</c:v>
                </c:pt>
                <c:pt idx="1499">
                  <c:v>15.9511405232047</c:v>
                </c:pt>
                <c:pt idx="1500">
                  <c:v>8.4583444729091397</c:v>
                </c:pt>
                <c:pt idx="1501">
                  <c:v>18.507423045013201</c:v>
                </c:pt>
                <c:pt idx="1502">
                  <c:v>11.6208512521305</c:v>
                </c:pt>
                <c:pt idx="1503">
                  <c:v>14.7193120994501</c:v>
                </c:pt>
                <c:pt idx="1504">
                  <c:v>14.1905162551451</c:v>
                </c:pt>
                <c:pt idx="1505">
                  <c:v>17.1786604348558</c:v>
                </c:pt>
                <c:pt idx="1506">
                  <c:v>10.6382378035639</c:v>
                </c:pt>
                <c:pt idx="1507">
                  <c:v>13.3571984770585</c:v>
                </c:pt>
                <c:pt idx="1508">
                  <c:v>12.0809256007479</c:v>
                </c:pt>
                <c:pt idx="1509">
                  <c:v>15.2378774245204</c:v>
                </c:pt>
                <c:pt idx="1510">
                  <c:v>7.7515562491121699</c:v>
                </c:pt>
                <c:pt idx="1511">
                  <c:v>17.626755313520398</c:v>
                </c:pt>
                <c:pt idx="1512">
                  <c:v>9.33830808453245</c:v>
                </c:pt>
                <c:pt idx="1513">
                  <c:v>21.172157837179199</c:v>
                </c:pt>
                <c:pt idx="1514">
                  <c:v>9.7914063337566901</c:v>
                </c:pt>
                <c:pt idx="1515">
                  <c:v>19.3398012033092</c:v>
                </c:pt>
                <c:pt idx="1516">
                  <c:v>17.744265476860001</c:v>
                </c:pt>
                <c:pt idx="1517">
                  <c:v>20.6326219124497</c:v>
                </c:pt>
                <c:pt idx="1518">
                  <c:v>20.242922315376099</c:v>
                </c:pt>
                <c:pt idx="1519">
                  <c:v>17.210806952808799</c:v>
                </c:pt>
                <c:pt idx="1520">
                  <c:v>12.944482743619</c:v>
                </c:pt>
                <c:pt idx="1521">
                  <c:v>14.5710177978739</c:v>
                </c:pt>
                <c:pt idx="1522">
                  <c:v>16.475105160198002</c:v>
                </c:pt>
                <c:pt idx="1523">
                  <c:v>12.798550643315799</c:v>
                </c:pt>
                <c:pt idx="1524">
                  <c:v>15.555862547653501</c:v>
                </c:pt>
                <c:pt idx="1525">
                  <c:v>11.8401228305754</c:v>
                </c:pt>
                <c:pt idx="1526">
                  <c:v>19.4426120303205</c:v>
                </c:pt>
                <c:pt idx="1527">
                  <c:v>15.4615655498473</c:v>
                </c:pt>
                <c:pt idx="1528">
                  <c:v>20.028069605689598</c:v>
                </c:pt>
                <c:pt idx="1529">
                  <c:v>18.2007950895098</c:v>
                </c:pt>
                <c:pt idx="1530">
                  <c:v>18.307257313787201</c:v>
                </c:pt>
                <c:pt idx="1531">
                  <c:v>13.9785500234337</c:v>
                </c:pt>
                <c:pt idx="1532">
                  <c:v>16.450441459984098</c:v>
                </c:pt>
                <c:pt idx="1533">
                  <c:v>12.1621302058567</c:v>
                </c:pt>
                <c:pt idx="1534">
                  <c:v>14.5285723060174</c:v>
                </c:pt>
                <c:pt idx="1535">
                  <c:v>13.0634618618347</c:v>
                </c:pt>
                <c:pt idx="1536">
                  <c:v>23.276816985557598</c:v>
                </c:pt>
                <c:pt idx="1537">
                  <c:v>15.8559832979997</c:v>
                </c:pt>
                <c:pt idx="1538">
                  <c:v>11.482089137706099</c:v>
                </c:pt>
                <c:pt idx="1539">
                  <c:v>17.658477547141501</c:v>
                </c:pt>
                <c:pt idx="1540">
                  <c:v>19.6692616799081</c:v>
                </c:pt>
                <c:pt idx="1541">
                  <c:v>14.195865287479201</c:v>
                </c:pt>
                <c:pt idx="1542">
                  <c:v>24.636645080200001</c:v>
                </c:pt>
                <c:pt idx="1543">
                  <c:v>13.481579926307701</c:v>
                </c:pt>
                <c:pt idx="1544">
                  <c:v>14.1713695837648</c:v>
                </c:pt>
                <c:pt idx="1545">
                  <c:v>16.002978429988499</c:v>
                </c:pt>
                <c:pt idx="1546">
                  <c:v>19.452014686689999</c:v>
                </c:pt>
                <c:pt idx="1547">
                  <c:v>13.6730163990989</c:v>
                </c:pt>
                <c:pt idx="1548">
                  <c:v>17.283301520711799</c:v>
                </c:pt>
                <c:pt idx="1549">
                  <c:v>13.0481636830268</c:v>
                </c:pt>
                <c:pt idx="1550">
                  <c:v>16.8600627678378</c:v>
                </c:pt>
                <c:pt idx="1551">
                  <c:v>19.097760576202301</c:v>
                </c:pt>
                <c:pt idx="1552">
                  <c:v>18.727586192031399</c:v>
                </c:pt>
                <c:pt idx="1553">
                  <c:v>21.4640883101358</c:v>
                </c:pt>
                <c:pt idx="1554">
                  <c:v>15.4404174069417</c:v>
                </c:pt>
                <c:pt idx="1555">
                  <c:v>18.516931748652901</c:v>
                </c:pt>
                <c:pt idx="1556">
                  <c:v>8.99692453996804</c:v>
                </c:pt>
                <c:pt idx="1557">
                  <c:v>17.0406606188129</c:v>
                </c:pt>
                <c:pt idx="1558">
                  <c:v>19.6503217060603</c:v>
                </c:pt>
                <c:pt idx="1559">
                  <c:v>17.5882640382593</c:v>
                </c:pt>
                <c:pt idx="1560">
                  <c:v>18.5938527138096</c:v>
                </c:pt>
                <c:pt idx="1561">
                  <c:v>15.531271147453401</c:v>
                </c:pt>
                <c:pt idx="1562">
                  <c:v>14.2153726343162</c:v>
                </c:pt>
                <c:pt idx="1563">
                  <c:v>13.4828109972331</c:v>
                </c:pt>
                <c:pt idx="1564">
                  <c:v>12.1917380000581</c:v>
                </c:pt>
                <c:pt idx="1565">
                  <c:v>22.7620416997209</c:v>
                </c:pt>
                <c:pt idx="1566">
                  <c:v>8.6263299259871502</c:v>
                </c:pt>
                <c:pt idx="1567">
                  <c:v>17.9304763086134</c:v>
                </c:pt>
                <c:pt idx="1568">
                  <c:v>14.2141583014657</c:v>
                </c:pt>
                <c:pt idx="1569">
                  <c:v>12.784723837873701</c:v>
                </c:pt>
                <c:pt idx="1570">
                  <c:v>8.9605678353562599</c:v>
                </c:pt>
                <c:pt idx="1571">
                  <c:v>26.161090371465399</c:v>
                </c:pt>
                <c:pt idx="1572">
                  <c:v>15.1354028983778</c:v>
                </c:pt>
                <c:pt idx="1573">
                  <c:v>16.100984645986902</c:v>
                </c:pt>
                <c:pt idx="1574">
                  <c:v>13.2581367703309</c:v>
                </c:pt>
                <c:pt idx="1575">
                  <c:v>16.7601612995607</c:v>
                </c:pt>
                <c:pt idx="1576">
                  <c:v>19.613049994209501</c:v>
                </c:pt>
                <c:pt idx="1577">
                  <c:v>19.992956471174601</c:v>
                </c:pt>
                <c:pt idx="1578">
                  <c:v>13.4930945799704</c:v>
                </c:pt>
                <c:pt idx="1579">
                  <c:v>10.3067637235568</c:v>
                </c:pt>
                <c:pt idx="1580">
                  <c:v>21.4245713741368</c:v>
                </c:pt>
                <c:pt idx="1581">
                  <c:v>23.118549936907499</c:v>
                </c:pt>
                <c:pt idx="1582">
                  <c:v>12.299738692314</c:v>
                </c:pt>
                <c:pt idx="1583">
                  <c:v>17.3396667015333</c:v>
                </c:pt>
                <c:pt idx="1584">
                  <c:v>23.203867833712099</c:v>
                </c:pt>
                <c:pt idx="1585">
                  <c:v>22.953932127900998</c:v>
                </c:pt>
                <c:pt idx="1586">
                  <c:v>11.308544193162399</c:v>
                </c:pt>
                <c:pt idx="1587">
                  <c:v>14.8499438141073</c:v>
                </c:pt>
                <c:pt idx="1588">
                  <c:v>16.252036118080198</c:v>
                </c:pt>
                <c:pt idx="1589">
                  <c:v>8.0067345676654895</c:v>
                </c:pt>
                <c:pt idx="1590">
                  <c:v>13.0801221871902</c:v>
                </c:pt>
                <c:pt idx="1591">
                  <c:v>12.2849144435138</c:v>
                </c:pt>
                <c:pt idx="1592">
                  <c:v>15.387381228118601</c:v>
                </c:pt>
                <c:pt idx="1593">
                  <c:v>15.143535937810899</c:v>
                </c:pt>
                <c:pt idx="1594">
                  <c:v>15.6098669148816</c:v>
                </c:pt>
                <c:pt idx="1595">
                  <c:v>19.619011970436201</c:v>
                </c:pt>
                <c:pt idx="1596">
                  <c:v>18.629516520802699</c:v>
                </c:pt>
                <c:pt idx="1597">
                  <c:v>16.853633034293399</c:v>
                </c:pt>
                <c:pt idx="1598">
                  <c:v>14.4850645774836</c:v>
                </c:pt>
                <c:pt idx="1599">
                  <c:v>19.095703121657401</c:v>
                </c:pt>
                <c:pt idx="1600">
                  <c:v>21.474098995166099</c:v>
                </c:pt>
                <c:pt idx="1601">
                  <c:v>17.5288114342417</c:v>
                </c:pt>
                <c:pt idx="1602">
                  <c:v>10.718167945941399</c:v>
                </c:pt>
                <c:pt idx="1603">
                  <c:v>15.4218291115249</c:v>
                </c:pt>
                <c:pt idx="1604">
                  <c:v>10.1103196952243</c:v>
                </c:pt>
                <c:pt idx="1605">
                  <c:v>11.0378631958648</c:v>
                </c:pt>
                <c:pt idx="1606">
                  <c:v>17.836878110391801</c:v>
                </c:pt>
                <c:pt idx="1607">
                  <c:v>23.276407605173802</c:v>
                </c:pt>
                <c:pt idx="1608">
                  <c:v>10.287626563710599</c:v>
                </c:pt>
                <c:pt idx="1609">
                  <c:v>17.084198883576999</c:v>
                </c:pt>
                <c:pt idx="1610">
                  <c:v>26.436824175773101</c:v>
                </c:pt>
                <c:pt idx="1611">
                  <c:v>21.430756214475299</c:v>
                </c:pt>
                <c:pt idx="1612">
                  <c:v>23.566814197675001</c:v>
                </c:pt>
                <c:pt idx="1613">
                  <c:v>18.284513563812599</c:v>
                </c:pt>
                <c:pt idx="1614">
                  <c:v>13.760547622575301</c:v>
                </c:pt>
                <c:pt idx="1615">
                  <c:v>10.3351131453242</c:v>
                </c:pt>
                <c:pt idx="1616">
                  <c:v>18.215342706220198</c:v>
                </c:pt>
                <c:pt idx="1617">
                  <c:v>18.0952065443926</c:v>
                </c:pt>
                <c:pt idx="1618">
                  <c:v>19.114865392755998</c:v>
                </c:pt>
                <c:pt idx="1619">
                  <c:v>12.207128075143499</c:v>
                </c:pt>
                <c:pt idx="1620">
                  <c:v>22.993562228833699</c:v>
                </c:pt>
                <c:pt idx="1621">
                  <c:v>15.9775664393949</c:v>
                </c:pt>
                <c:pt idx="1622">
                  <c:v>14.1542480591449</c:v>
                </c:pt>
                <c:pt idx="1623">
                  <c:v>20.0957096931423</c:v>
                </c:pt>
                <c:pt idx="1624">
                  <c:v>16.7786965960962</c:v>
                </c:pt>
                <c:pt idx="1625">
                  <c:v>15.769583073379501</c:v>
                </c:pt>
                <c:pt idx="1626">
                  <c:v>8.6218717443972093</c:v>
                </c:pt>
                <c:pt idx="1627">
                  <c:v>10.561034664011901</c:v>
                </c:pt>
                <c:pt idx="1628">
                  <c:v>19.825773602742601</c:v>
                </c:pt>
                <c:pt idx="1629">
                  <c:v>17.486606000317799</c:v>
                </c:pt>
                <c:pt idx="1630">
                  <c:v>18.882146086197601</c:v>
                </c:pt>
                <c:pt idx="1631">
                  <c:v>19.590876721258901</c:v>
                </c:pt>
                <c:pt idx="1632">
                  <c:v>16.658170083944299</c:v>
                </c:pt>
                <c:pt idx="1633">
                  <c:v>19.303382098231701</c:v>
                </c:pt>
                <c:pt idx="1634">
                  <c:v>15.179044966734301</c:v>
                </c:pt>
                <c:pt idx="1635">
                  <c:v>15.0111947219557</c:v>
                </c:pt>
                <c:pt idx="1636">
                  <c:v>19.498058299244999</c:v>
                </c:pt>
                <c:pt idx="1637">
                  <c:v>13.376583260336</c:v>
                </c:pt>
                <c:pt idx="1638">
                  <c:v>5.7631110238117502</c:v>
                </c:pt>
                <c:pt idx="1639">
                  <c:v>13.4826696729309</c:v>
                </c:pt>
                <c:pt idx="1640">
                  <c:v>14.158163896723201</c:v>
                </c:pt>
                <c:pt idx="1641">
                  <c:v>10.1779047927312</c:v>
                </c:pt>
                <c:pt idx="1642">
                  <c:v>12.712074221251999</c:v>
                </c:pt>
                <c:pt idx="1643">
                  <c:v>16.0740414729093</c:v>
                </c:pt>
                <c:pt idx="1644">
                  <c:v>11.409783943008501</c:v>
                </c:pt>
                <c:pt idx="1645">
                  <c:v>15.0662499393465</c:v>
                </c:pt>
                <c:pt idx="1646">
                  <c:v>21.1980002093674</c:v>
                </c:pt>
                <c:pt idx="1647">
                  <c:v>13.0422253659631</c:v>
                </c:pt>
                <c:pt idx="1648">
                  <c:v>13.4481151054877</c:v>
                </c:pt>
                <c:pt idx="1649">
                  <c:v>16.014590065237002</c:v>
                </c:pt>
                <c:pt idx="1650">
                  <c:v>15.988689411713301</c:v>
                </c:pt>
                <c:pt idx="1651">
                  <c:v>1.7434830111674</c:v>
                </c:pt>
                <c:pt idx="1652">
                  <c:v>19.8467500480117</c:v>
                </c:pt>
                <c:pt idx="1653">
                  <c:v>14.0043532082585</c:v>
                </c:pt>
                <c:pt idx="1654">
                  <c:v>17.0200076561859</c:v>
                </c:pt>
                <c:pt idx="1655">
                  <c:v>12.3061705543515</c:v>
                </c:pt>
                <c:pt idx="1656">
                  <c:v>12.4385234805639</c:v>
                </c:pt>
                <c:pt idx="1657">
                  <c:v>14.9959370422898</c:v>
                </c:pt>
                <c:pt idx="1658">
                  <c:v>21.6184566519192</c:v>
                </c:pt>
                <c:pt idx="1659">
                  <c:v>13.8965596291404</c:v>
                </c:pt>
                <c:pt idx="1660">
                  <c:v>10.7571719304204</c:v>
                </c:pt>
                <c:pt idx="1661">
                  <c:v>11.573228135167501</c:v>
                </c:pt>
                <c:pt idx="1662">
                  <c:v>14.9399885809881</c:v>
                </c:pt>
                <c:pt idx="1663">
                  <c:v>17.734034462380802</c:v>
                </c:pt>
                <c:pt idx="1664">
                  <c:v>12.0432985722599</c:v>
                </c:pt>
                <c:pt idx="1665">
                  <c:v>14.5903169027532</c:v>
                </c:pt>
                <c:pt idx="1666">
                  <c:v>12.400733966651099</c:v>
                </c:pt>
                <c:pt idx="1667">
                  <c:v>16.2521059766853</c:v>
                </c:pt>
                <c:pt idx="1668">
                  <c:v>19.027031179297701</c:v>
                </c:pt>
                <c:pt idx="1669">
                  <c:v>15.0181388755867</c:v>
                </c:pt>
                <c:pt idx="1670">
                  <c:v>20.704798677637601</c:v>
                </c:pt>
                <c:pt idx="1671">
                  <c:v>18.168913589186602</c:v>
                </c:pt>
                <c:pt idx="1672">
                  <c:v>15.6720010990754</c:v>
                </c:pt>
                <c:pt idx="1673">
                  <c:v>15.4589977964434</c:v>
                </c:pt>
                <c:pt idx="1674">
                  <c:v>21.298713495359902</c:v>
                </c:pt>
                <c:pt idx="1675">
                  <c:v>4.7309094871025197</c:v>
                </c:pt>
                <c:pt idx="1676">
                  <c:v>8.8447971005988997</c:v>
                </c:pt>
                <c:pt idx="1677">
                  <c:v>13.205646443221999</c:v>
                </c:pt>
                <c:pt idx="1678">
                  <c:v>15.989607782239901</c:v>
                </c:pt>
                <c:pt idx="1679">
                  <c:v>9.9426820175925901</c:v>
                </c:pt>
                <c:pt idx="1680">
                  <c:v>26.1879152937071</c:v>
                </c:pt>
                <c:pt idx="1681">
                  <c:v>15.144206366060001</c:v>
                </c:pt>
                <c:pt idx="1682">
                  <c:v>20.372930121603499</c:v>
                </c:pt>
                <c:pt idx="1683">
                  <c:v>17.360395574077899</c:v>
                </c:pt>
                <c:pt idx="1684">
                  <c:v>13.022047500605201</c:v>
                </c:pt>
                <c:pt idx="1685">
                  <c:v>20.239319913382602</c:v>
                </c:pt>
                <c:pt idx="1686">
                  <c:v>11.401578535404299</c:v>
                </c:pt>
                <c:pt idx="1687">
                  <c:v>8.0637478338159596</c:v>
                </c:pt>
                <c:pt idx="1688">
                  <c:v>8.1449870425581796</c:v>
                </c:pt>
                <c:pt idx="1689">
                  <c:v>15.5168566504649</c:v>
                </c:pt>
                <c:pt idx="1690">
                  <c:v>23.752808886578599</c:v>
                </c:pt>
                <c:pt idx="1691">
                  <c:v>14.2869109001829</c:v>
                </c:pt>
                <c:pt idx="1692">
                  <c:v>20.132121707968199</c:v>
                </c:pt>
                <c:pt idx="1693">
                  <c:v>8.7405255527777896</c:v>
                </c:pt>
                <c:pt idx="1694">
                  <c:v>14.2249867164712</c:v>
                </c:pt>
                <c:pt idx="1695">
                  <c:v>12.5131670324696</c:v>
                </c:pt>
                <c:pt idx="1696">
                  <c:v>13.678201309332</c:v>
                </c:pt>
                <c:pt idx="1697">
                  <c:v>14.789005522041901</c:v>
                </c:pt>
                <c:pt idx="1698">
                  <c:v>16.4839482758691</c:v>
                </c:pt>
                <c:pt idx="1699">
                  <c:v>11.842989782523899</c:v>
                </c:pt>
                <c:pt idx="1700">
                  <c:v>21.541356858489898</c:v>
                </c:pt>
                <c:pt idx="1701">
                  <c:v>17.5083828270546</c:v>
                </c:pt>
                <c:pt idx="1702">
                  <c:v>11.781354169518799</c:v>
                </c:pt>
                <c:pt idx="1703">
                  <c:v>10.147475587789501</c:v>
                </c:pt>
                <c:pt idx="1704">
                  <c:v>11.961396189599499</c:v>
                </c:pt>
                <c:pt idx="1705">
                  <c:v>20.6928988391738</c:v>
                </c:pt>
                <c:pt idx="1706">
                  <c:v>17.1803334806966</c:v>
                </c:pt>
                <c:pt idx="1707">
                  <c:v>12.468954895427199</c:v>
                </c:pt>
                <c:pt idx="1708">
                  <c:v>7.4586056308718902</c:v>
                </c:pt>
                <c:pt idx="1709">
                  <c:v>22.1993722932894</c:v>
                </c:pt>
                <c:pt idx="1710">
                  <c:v>10.105812192822301</c:v>
                </c:pt>
                <c:pt idx="1711">
                  <c:v>14.898886444716</c:v>
                </c:pt>
                <c:pt idx="1712">
                  <c:v>12.772318402475699</c:v>
                </c:pt>
                <c:pt idx="1713">
                  <c:v>19.616071071158402</c:v>
                </c:pt>
                <c:pt idx="1714">
                  <c:v>12.268173650784</c:v>
                </c:pt>
                <c:pt idx="1715">
                  <c:v>22.1170771627881</c:v>
                </c:pt>
                <c:pt idx="1716">
                  <c:v>21.480233655999701</c:v>
                </c:pt>
                <c:pt idx="1717">
                  <c:v>23.887527427229301</c:v>
                </c:pt>
                <c:pt idx="1718">
                  <c:v>17.787259278689699</c:v>
                </c:pt>
                <c:pt idx="1719">
                  <c:v>19.298258545490299</c:v>
                </c:pt>
                <c:pt idx="1720">
                  <c:v>13.3981936709982</c:v>
                </c:pt>
                <c:pt idx="1721">
                  <c:v>6.4946951177124497</c:v>
                </c:pt>
                <c:pt idx="1722">
                  <c:v>12.2710913046672</c:v>
                </c:pt>
                <c:pt idx="1723">
                  <c:v>15.0051112389202</c:v>
                </c:pt>
                <c:pt idx="1724">
                  <c:v>14.4677282796118</c:v>
                </c:pt>
                <c:pt idx="1725">
                  <c:v>12.5772975075121</c:v>
                </c:pt>
                <c:pt idx="1726">
                  <c:v>20.136233451820399</c:v>
                </c:pt>
                <c:pt idx="1727">
                  <c:v>11.667405435205399</c:v>
                </c:pt>
                <c:pt idx="1728">
                  <c:v>18.056848085642599</c:v>
                </c:pt>
                <c:pt idx="1729">
                  <c:v>16.1698792258419</c:v>
                </c:pt>
                <c:pt idx="1730">
                  <c:v>17.077664237075599</c:v>
                </c:pt>
                <c:pt idx="1731">
                  <c:v>16.347722939416499</c:v>
                </c:pt>
                <c:pt idx="1732">
                  <c:v>11.8086240930656</c:v>
                </c:pt>
                <c:pt idx="1733">
                  <c:v>22.668038262623501</c:v>
                </c:pt>
                <c:pt idx="1734">
                  <c:v>22.461860696491101</c:v>
                </c:pt>
                <c:pt idx="1735">
                  <c:v>7.0291813223299799</c:v>
                </c:pt>
                <c:pt idx="1736">
                  <c:v>14.012384718100099</c:v>
                </c:pt>
                <c:pt idx="1737">
                  <c:v>11.7909826779991</c:v>
                </c:pt>
                <c:pt idx="1738">
                  <c:v>18.422735585124499</c:v>
                </c:pt>
                <c:pt idx="1739">
                  <c:v>15.4834661018995</c:v>
                </c:pt>
                <c:pt idx="1740">
                  <c:v>14.9466044050655</c:v>
                </c:pt>
                <c:pt idx="1741">
                  <c:v>8.7977947847771105</c:v>
                </c:pt>
                <c:pt idx="1742">
                  <c:v>15.243613004034</c:v>
                </c:pt>
                <c:pt idx="1743">
                  <c:v>17.893290080772001</c:v>
                </c:pt>
                <c:pt idx="1744">
                  <c:v>8.5637427013066691</c:v>
                </c:pt>
                <c:pt idx="1745">
                  <c:v>13.1963611313658</c:v>
                </c:pt>
                <c:pt idx="1746">
                  <c:v>12.8066852238838</c:v>
                </c:pt>
                <c:pt idx="1747">
                  <c:v>15.580376785511</c:v>
                </c:pt>
                <c:pt idx="1748">
                  <c:v>15.599601859624</c:v>
                </c:pt>
                <c:pt idx="1749">
                  <c:v>22.830592963772599</c:v>
                </c:pt>
                <c:pt idx="1750">
                  <c:v>16.115852056593301</c:v>
                </c:pt>
                <c:pt idx="1751">
                  <c:v>10.0755564241662</c:v>
                </c:pt>
                <c:pt idx="1752">
                  <c:v>9.3864741313414193</c:v>
                </c:pt>
                <c:pt idx="1753">
                  <c:v>10.549222954986799</c:v>
                </c:pt>
                <c:pt idx="1754">
                  <c:v>13.6227626700092</c:v>
                </c:pt>
                <c:pt idx="1755">
                  <c:v>9.3130100371553404</c:v>
                </c:pt>
                <c:pt idx="1756">
                  <c:v>11.5142294039553</c:v>
                </c:pt>
                <c:pt idx="1757">
                  <c:v>9.8301511309019194</c:v>
                </c:pt>
                <c:pt idx="1758">
                  <c:v>10.863630561840401</c:v>
                </c:pt>
                <c:pt idx="1759">
                  <c:v>16.417229429586701</c:v>
                </c:pt>
                <c:pt idx="1760">
                  <c:v>17.1005021337788</c:v>
                </c:pt>
                <c:pt idx="1761">
                  <c:v>20.795718279231998</c:v>
                </c:pt>
                <c:pt idx="1762">
                  <c:v>11.0484308870888</c:v>
                </c:pt>
                <c:pt idx="1763">
                  <c:v>8.2179595142879798</c:v>
                </c:pt>
                <c:pt idx="1764">
                  <c:v>21.437917720524201</c:v>
                </c:pt>
                <c:pt idx="1765">
                  <c:v>12.3056793338785</c:v>
                </c:pt>
                <c:pt idx="1766">
                  <c:v>15.709974794086801</c:v>
                </c:pt>
                <c:pt idx="1767">
                  <c:v>18.374917608906902</c:v>
                </c:pt>
                <c:pt idx="1768">
                  <c:v>20.562234823128101</c:v>
                </c:pt>
                <c:pt idx="1769">
                  <c:v>10.591580920285701</c:v>
                </c:pt>
                <c:pt idx="1770">
                  <c:v>6.8502014532450497</c:v>
                </c:pt>
                <c:pt idx="1771">
                  <c:v>21.364628336625302</c:v>
                </c:pt>
                <c:pt idx="1772">
                  <c:v>18.782421433202199</c:v>
                </c:pt>
                <c:pt idx="1773">
                  <c:v>8.5956842526014903</c:v>
                </c:pt>
                <c:pt idx="1774">
                  <c:v>14.3325312951012</c:v>
                </c:pt>
                <c:pt idx="1775">
                  <c:v>12.096435702647399</c:v>
                </c:pt>
                <c:pt idx="1776">
                  <c:v>9.8590252471735607</c:v>
                </c:pt>
                <c:pt idx="1777">
                  <c:v>11.629169696207301</c:v>
                </c:pt>
                <c:pt idx="1778">
                  <c:v>14.4895956146093</c:v>
                </c:pt>
                <c:pt idx="1779">
                  <c:v>23.1520307766149</c:v>
                </c:pt>
                <c:pt idx="1780">
                  <c:v>19.435846569431799</c:v>
                </c:pt>
                <c:pt idx="1781">
                  <c:v>18.533858267917498</c:v>
                </c:pt>
                <c:pt idx="1782">
                  <c:v>17.5299874227046</c:v>
                </c:pt>
                <c:pt idx="1783">
                  <c:v>15.713817006043399</c:v>
                </c:pt>
                <c:pt idx="1784">
                  <c:v>27.3698072637394</c:v>
                </c:pt>
                <c:pt idx="1785">
                  <c:v>19.6211386846072</c:v>
                </c:pt>
                <c:pt idx="1786">
                  <c:v>12.8663714392623</c:v>
                </c:pt>
                <c:pt idx="1787">
                  <c:v>22.103828125022101</c:v>
                </c:pt>
                <c:pt idx="1788">
                  <c:v>13.8212326405637</c:v>
                </c:pt>
                <c:pt idx="1789">
                  <c:v>15.1546099109199</c:v>
                </c:pt>
                <c:pt idx="1790">
                  <c:v>21.907477418481001</c:v>
                </c:pt>
                <c:pt idx="1791">
                  <c:v>11.688196251150099</c:v>
                </c:pt>
                <c:pt idx="1792">
                  <c:v>19.074966145298198</c:v>
                </c:pt>
                <c:pt idx="1793">
                  <c:v>13.8511208310025</c:v>
                </c:pt>
                <c:pt idx="1794">
                  <c:v>14.555825763003099</c:v>
                </c:pt>
                <c:pt idx="1795">
                  <c:v>20.388002073379699</c:v>
                </c:pt>
                <c:pt idx="1796">
                  <c:v>23.110374454981699</c:v>
                </c:pt>
                <c:pt idx="1797">
                  <c:v>13.0273997113372</c:v>
                </c:pt>
                <c:pt idx="1798">
                  <c:v>17.625345591540398</c:v>
                </c:pt>
                <c:pt idx="1799">
                  <c:v>13.655783428506499</c:v>
                </c:pt>
                <c:pt idx="1800">
                  <c:v>17.322715745033101</c:v>
                </c:pt>
                <c:pt idx="1801">
                  <c:v>8.3057327118597701</c:v>
                </c:pt>
                <c:pt idx="1802">
                  <c:v>24.4951775526368</c:v>
                </c:pt>
                <c:pt idx="1803">
                  <c:v>12.678553115572599</c:v>
                </c:pt>
                <c:pt idx="1804">
                  <c:v>21.8415086947007</c:v>
                </c:pt>
                <c:pt idx="1805">
                  <c:v>14.2200804335939</c:v>
                </c:pt>
                <c:pt idx="1806">
                  <c:v>18.950834859826301</c:v>
                </c:pt>
                <c:pt idx="1807">
                  <c:v>15.501808881586699</c:v>
                </c:pt>
                <c:pt idx="1808">
                  <c:v>9.7820087652758794</c:v>
                </c:pt>
                <c:pt idx="1809">
                  <c:v>12.5642840652347</c:v>
                </c:pt>
                <c:pt idx="1810">
                  <c:v>11.2039150814512</c:v>
                </c:pt>
                <c:pt idx="1811">
                  <c:v>14.714809157684</c:v>
                </c:pt>
                <c:pt idx="1812">
                  <c:v>8.8834347643772507</c:v>
                </c:pt>
                <c:pt idx="1813">
                  <c:v>22.044882824727502</c:v>
                </c:pt>
                <c:pt idx="1814">
                  <c:v>13.0143103193997</c:v>
                </c:pt>
                <c:pt idx="1815">
                  <c:v>13.187471731274901</c:v>
                </c:pt>
                <c:pt idx="1816">
                  <c:v>11.8106073051738</c:v>
                </c:pt>
                <c:pt idx="1817">
                  <c:v>13.868148511468499</c:v>
                </c:pt>
                <c:pt idx="1818">
                  <c:v>10.1699253120489</c:v>
                </c:pt>
                <c:pt idx="1819">
                  <c:v>20.829796102294601</c:v>
                </c:pt>
                <c:pt idx="1820">
                  <c:v>8.7739347626720097</c:v>
                </c:pt>
                <c:pt idx="1821">
                  <c:v>17.212596392769001</c:v>
                </c:pt>
                <c:pt idx="1822">
                  <c:v>11.6281687818453</c:v>
                </c:pt>
                <c:pt idx="1823">
                  <c:v>20.424001709605399</c:v>
                </c:pt>
                <c:pt idx="1824">
                  <c:v>23.891155603506402</c:v>
                </c:pt>
                <c:pt idx="1825">
                  <c:v>9.1562887711574206</c:v>
                </c:pt>
                <c:pt idx="1826">
                  <c:v>19.008180052081698</c:v>
                </c:pt>
                <c:pt idx="1827">
                  <c:v>12.996692205953501</c:v>
                </c:pt>
                <c:pt idx="1828">
                  <c:v>12.8672405997428</c:v>
                </c:pt>
                <c:pt idx="1829">
                  <c:v>11.313043689990399</c:v>
                </c:pt>
                <c:pt idx="1830">
                  <c:v>15.961217870875201</c:v>
                </c:pt>
                <c:pt idx="1831">
                  <c:v>11.463720250028301</c:v>
                </c:pt>
                <c:pt idx="1832">
                  <c:v>9.98999000027999</c:v>
                </c:pt>
                <c:pt idx="1833">
                  <c:v>16.001781401363299</c:v>
                </c:pt>
                <c:pt idx="1834">
                  <c:v>10.1671227194474</c:v>
                </c:pt>
                <c:pt idx="1835">
                  <c:v>16.7609512956716</c:v>
                </c:pt>
                <c:pt idx="1836">
                  <c:v>14.149152809002899</c:v>
                </c:pt>
                <c:pt idx="1837">
                  <c:v>22.178333776293801</c:v>
                </c:pt>
                <c:pt idx="1838">
                  <c:v>11.256181303438799</c:v>
                </c:pt>
                <c:pt idx="1839">
                  <c:v>20.134914212647399</c:v>
                </c:pt>
                <c:pt idx="1840">
                  <c:v>14.2096403045885</c:v>
                </c:pt>
                <c:pt idx="1841">
                  <c:v>14.4103006135743</c:v>
                </c:pt>
                <c:pt idx="1842">
                  <c:v>10.8354635524905</c:v>
                </c:pt>
                <c:pt idx="1843">
                  <c:v>14.9253635760347</c:v>
                </c:pt>
                <c:pt idx="1844">
                  <c:v>16.8606175364196</c:v>
                </c:pt>
                <c:pt idx="1845">
                  <c:v>18.4064296480772</c:v>
                </c:pt>
                <c:pt idx="1846">
                  <c:v>12.4639185784549</c:v>
                </c:pt>
                <c:pt idx="1847">
                  <c:v>14.818775721222901</c:v>
                </c:pt>
                <c:pt idx="1848">
                  <c:v>12.579556089722301</c:v>
                </c:pt>
                <c:pt idx="1849">
                  <c:v>11.744156176635901</c:v>
                </c:pt>
                <c:pt idx="1850">
                  <c:v>10.7463044405622</c:v>
                </c:pt>
                <c:pt idx="1851">
                  <c:v>17.628215936801801</c:v>
                </c:pt>
                <c:pt idx="1852">
                  <c:v>12.638359340817299</c:v>
                </c:pt>
                <c:pt idx="1853">
                  <c:v>17.4093774397831</c:v>
                </c:pt>
                <c:pt idx="1854">
                  <c:v>21.725453193177799</c:v>
                </c:pt>
                <c:pt idx="1855">
                  <c:v>13.5965022090368</c:v>
                </c:pt>
                <c:pt idx="1856">
                  <c:v>15.7642428185491</c:v>
                </c:pt>
                <c:pt idx="1857">
                  <c:v>18.334687647030702</c:v>
                </c:pt>
                <c:pt idx="1858">
                  <c:v>22.069485562369199</c:v>
                </c:pt>
                <c:pt idx="1859">
                  <c:v>9.8317122780676396</c:v>
                </c:pt>
                <c:pt idx="1860">
                  <c:v>13.003372582050099</c:v>
                </c:pt>
                <c:pt idx="1861">
                  <c:v>13.6655800078598</c:v>
                </c:pt>
                <c:pt idx="1862">
                  <c:v>12.554233288912</c:v>
                </c:pt>
                <c:pt idx="1863">
                  <c:v>19.084435533877301</c:v>
                </c:pt>
                <c:pt idx="1864">
                  <c:v>9.2147129724264296</c:v>
                </c:pt>
                <c:pt idx="1865">
                  <c:v>14.007879797010601</c:v>
                </c:pt>
                <c:pt idx="1866">
                  <c:v>14.3936023139059</c:v>
                </c:pt>
                <c:pt idx="1867">
                  <c:v>15.278191654926401</c:v>
                </c:pt>
                <c:pt idx="1868">
                  <c:v>15.349208304505201</c:v>
                </c:pt>
                <c:pt idx="1869">
                  <c:v>6.5299127480716299</c:v>
                </c:pt>
                <c:pt idx="1870">
                  <c:v>13.182192229580799</c:v>
                </c:pt>
                <c:pt idx="1871">
                  <c:v>17.588993029623499</c:v>
                </c:pt>
                <c:pt idx="1872">
                  <c:v>15.448839173014401</c:v>
                </c:pt>
                <c:pt idx="1873">
                  <c:v>10.9465678840705</c:v>
                </c:pt>
                <c:pt idx="1874">
                  <c:v>14.652945621586699</c:v>
                </c:pt>
                <c:pt idx="1875">
                  <c:v>18.5096945534582</c:v>
                </c:pt>
                <c:pt idx="1876">
                  <c:v>3.6753132651511899</c:v>
                </c:pt>
                <c:pt idx="1877">
                  <c:v>9.8390161212147493</c:v>
                </c:pt>
                <c:pt idx="1878">
                  <c:v>20.151165326023101</c:v>
                </c:pt>
                <c:pt idx="1879">
                  <c:v>12.5308120023188</c:v>
                </c:pt>
                <c:pt idx="1880">
                  <c:v>14.1557981870879</c:v>
                </c:pt>
                <c:pt idx="1881">
                  <c:v>20.3987339653901</c:v>
                </c:pt>
                <c:pt idx="1882">
                  <c:v>13.301599360837001</c:v>
                </c:pt>
                <c:pt idx="1883">
                  <c:v>15.360918181929</c:v>
                </c:pt>
                <c:pt idx="1884">
                  <c:v>16.7962627260315</c:v>
                </c:pt>
                <c:pt idx="1885">
                  <c:v>16.8999682050537</c:v>
                </c:pt>
                <c:pt idx="1886">
                  <c:v>20.707734394779699</c:v>
                </c:pt>
                <c:pt idx="1887">
                  <c:v>10.3283918180163</c:v>
                </c:pt>
                <c:pt idx="1888">
                  <c:v>14.816273414012599</c:v>
                </c:pt>
                <c:pt idx="1889">
                  <c:v>9.3356605562991692</c:v>
                </c:pt>
                <c:pt idx="1890">
                  <c:v>20.184412584848399</c:v>
                </c:pt>
                <c:pt idx="1891">
                  <c:v>19.156653925892201</c:v>
                </c:pt>
                <c:pt idx="1892">
                  <c:v>20.113723841654298</c:v>
                </c:pt>
                <c:pt idx="1893">
                  <c:v>19.1267354159781</c:v>
                </c:pt>
                <c:pt idx="1894">
                  <c:v>9.5087678814295806</c:v>
                </c:pt>
                <c:pt idx="1895">
                  <c:v>20.6105545452603</c:v>
                </c:pt>
                <c:pt idx="1896">
                  <c:v>9.4721590858725992</c:v>
                </c:pt>
                <c:pt idx="1897">
                  <c:v>12.4831003694777</c:v>
                </c:pt>
                <c:pt idx="1898">
                  <c:v>14.265017064202601</c:v>
                </c:pt>
                <c:pt idx="1899">
                  <c:v>16.504597410200201</c:v>
                </c:pt>
                <c:pt idx="1900">
                  <c:v>12.6619043723283</c:v>
                </c:pt>
                <c:pt idx="1901">
                  <c:v>14.2674952343184</c:v>
                </c:pt>
                <c:pt idx="1902">
                  <c:v>19.0846416808238</c:v>
                </c:pt>
                <c:pt idx="1903">
                  <c:v>20.801789331352399</c:v>
                </c:pt>
                <c:pt idx="1904">
                  <c:v>12.7034937156025</c:v>
                </c:pt>
                <c:pt idx="1905">
                  <c:v>13.2833986213617</c:v>
                </c:pt>
                <c:pt idx="1906">
                  <c:v>16.527006969095101</c:v>
                </c:pt>
                <c:pt idx="1907">
                  <c:v>16.402143084862001</c:v>
                </c:pt>
                <c:pt idx="1908">
                  <c:v>22.115234361856999</c:v>
                </c:pt>
                <c:pt idx="1909">
                  <c:v>25.162655931292498</c:v>
                </c:pt>
                <c:pt idx="1910">
                  <c:v>14.219011206226201</c:v>
                </c:pt>
                <c:pt idx="1911">
                  <c:v>14.8926116556138</c:v>
                </c:pt>
                <c:pt idx="1912">
                  <c:v>7.5708250785756501</c:v>
                </c:pt>
                <c:pt idx="1913">
                  <c:v>12.492900395672301</c:v>
                </c:pt>
                <c:pt idx="1914">
                  <c:v>15.0871793908839</c:v>
                </c:pt>
                <c:pt idx="1915">
                  <c:v>5.4215389950447301</c:v>
                </c:pt>
                <c:pt idx="1916">
                  <c:v>20.185074451520901</c:v>
                </c:pt>
                <c:pt idx="1917">
                  <c:v>12.4075378192573</c:v>
                </c:pt>
                <c:pt idx="1918">
                  <c:v>16.225366671884299</c:v>
                </c:pt>
                <c:pt idx="1919">
                  <c:v>18.406678334193</c:v>
                </c:pt>
                <c:pt idx="1920">
                  <c:v>22.4043084677749</c:v>
                </c:pt>
                <c:pt idx="1921">
                  <c:v>13.711785866680501</c:v>
                </c:pt>
                <c:pt idx="1922">
                  <c:v>19.871903657522999</c:v>
                </c:pt>
                <c:pt idx="1923">
                  <c:v>13.9890805071297</c:v>
                </c:pt>
                <c:pt idx="1924">
                  <c:v>18.531398151500301</c:v>
                </c:pt>
                <c:pt idx="1925">
                  <c:v>17.4721160608715</c:v>
                </c:pt>
                <c:pt idx="1926">
                  <c:v>16.057095943707498</c:v>
                </c:pt>
                <c:pt idx="1927">
                  <c:v>15.5359848492513</c:v>
                </c:pt>
                <c:pt idx="1928">
                  <c:v>17.106587950112299</c:v>
                </c:pt>
                <c:pt idx="1929">
                  <c:v>15.102396551762901</c:v>
                </c:pt>
                <c:pt idx="1930">
                  <c:v>9.2222677203280696</c:v>
                </c:pt>
                <c:pt idx="1931">
                  <c:v>19.747990012376999</c:v>
                </c:pt>
                <c:pt idx="1932">
                  <c:v>25.072382862085799</c:v>
                </c:pt>
                <c:pt idx="1933">
                  <c:v>13.256878874416801</c:v>
                </c:pt>
                <c:pt idx="1934">
                  <c:v>7.1255993393283799</c:v>
                </c:pt>
                <c:pt idx="1935">
                  <c:v>12.0191935011098</c:v>
                </c:pt>
                <c:pt idx="1936">
                  <c:v>15.211851265275801</c:v>
                </c:pt>
                <c:pt idx="1937">
                  <c:v>19.0647305508793</c:v>
                </c:pt>
                <c:pt idx="1938">
                  <c:v>17.8761651409487</c:v>
                </c:pt>
                <c:pt idx="1939">
                  <c:v>19.3192780973806</c:v>
                </c:pt>
                <c:pt idx="1940">
                  <c:v>13.133141033408901</c:v>
                </c:pt>
                <c:pt idx="1941">
                  <c:v>13.314085321801899</c:v>
                </c:pt>
                <c:pt idx="1942">
                  <c:v>7.7260242128428303</c:v>
                </c:pt>
                <c:pt idx="1943">
                  <c:v>12.0393182326917</c:v>
                </c:pt>
                <c:pt idx="1944">
                  <c:v>13.335877737851099</c:v>
                </c:pt>
                <c:pt idx="1945">
                  <c:v>11.7005455601647</c:v>
                </c:pt>
                <c:pt idx="1946">
                  <c:v>23.187515587752699</c:v>
                </c:pt>
                <c:pt idx="1947">
                  <c:v>14.7773684005193</c:v>
                </c:pt>
                <c:pt idx="1948">
                  <c:v>21.201809765924299</c:v>
                </c:pt>
                <c:pt idx="1949">
                  <c:v>19.162830520521901</c:v>
                </c:pt>
                <c:pt idx="1950">
                  <c:v>16.092338492952901</c:v>
                </c:pt>
                <c:pt idx="1951">
                  <c:v>9.2879554128202297</c:v>
                </c:pt>
                <c:pt idx="1952">
                  <c:v>11.6672032861748</c:v>
                </c:pt>
                <c:pt idx="1953">
                  <c:v>14.0495584299081</c:v>
                </c:pt>
                <c:pt idx="1954">
                  <c:v>10.476604868173901</c:v>
                </c:pt>
                <c:pt idx="1955">
                  <c:v>9.5571051140141208</c:v>
                </c:pt>
                <c:pt idx="1956">
                  <c:v>12.777071292194</c:v>
                </c:pt>
                <c:pt idx="1957">
                  <c:v>15.4285690963729</c:v>
                </c:pt>
                <c:pt idx="1958">
                  <c:v>18.175226073383001</c:v>
                </c:pt>
                <c:pt idx="1959">
                  <c:v>11.683258250851599</c:v>
                </c:pt>
                <c:pt idx="1960">
                  <c:v>19.1242949910772</c:v>
                </c:pt>
                <c:pt idx="1961">
                  <c:v>12.1015812673563</c:v>
                </c:pt>
                <c:pt idx="1962">
                  <c:v>16.454693097567802</c:v>
                </c:pt>
                <c:pt idx="1963">
                  <c:v>10.2788013386595</c:v>
                </c:pt>
                <c:pt idx="1964">
                  <c:v>8.4290239125481801</c:v>
                </c:pt>
                <c:pt idx="1965">
                  <c:v>15.1274027909003</c:v>
                </c:pt>
                <c:pt idx="1966">
                  <c:v>16.042147337738101</c:v>
                </c:pt>
                <c:pt idx="1967">
                  <c:v>19.633286343113198</c:v>
                </c:pt>
                <c:pt idx="1968">
                  <c:v>17.235132869501101</c:v>
                </c:pt>
                <c:pt idx="1969">
                  <c:v>18.493422906718401</c:v>
                </c:pt>
                <c:pt idx="1970">
                  <c:v>14.956666703104201</c:v>
                </c:pt>
                <c:pt idx="1971">
                  <c:v>20.603188599888899</c:v>
                </c:pt>
                <c:pt idx="1972">
                  <c:v>15.9352811931448</c:v>
                </c:pt>
                <c:pt idx="1973">
                  <c:v>12.8406299114523</c:v>
                </c:pt>
                <c:pt idx="1974">
                  <c:v>20.942574407352701</c:v>
                </c:pt>
                <c:pt idx="1975">
                  <c:v>14.425344285726201</c:v>
                </c:pt>
                <c:pt idx="1976">
                  <c:v>21.012910244090499</c:v>
                </c:pt>
                <c:pt idx="1977">
                  <c:v>18.925600566823999</c:v>
                </c:pt>
                <c:pt idx="1978">
                  <c:v>10.890441625228201</c:v>
                </c:pt>
                <c:pt idx="1979">
                  <c:v>23.236651704660201</c:v>
                </c:pt>
                <c:pt idx="1980">
                  <c:v>8.9746681348190105</c:v>
                </c:pt>
                <c:pt idx="1981">
                  <c:v>16.916065336210099</c:v>
                </c:pt>
                <c:pt idx="1982">
                  <c:v>22.7464773872547</c:v>
                </c:pt>
                <c:pt idx="1983">
                  <c:v>27.660805090311399</c:v>
                </c:pt>
                <c:pt idx="1984">
                  <c:v>14.0103707028873</c:v>
                </c:pt>
                <c:pt idx="1985">
                  <c:v>19.3886766299903</c:v>
                </c:pt>
                <c:pt idx="1986">
                  <c:v>15.341036783817</c:v>
                </c:pt>
                <c:pt idx="1987">
                  <c:v>17.0049684932658</c:v>
                </c:pt>
                <c:pt idx="1988">
                  <c:v>9.8616260798987803</c:v>
                </c:pt>
                <c:pt idx="1989">
                  <c:v>11.568125868727201</c:v>
                </c:pt>
                <c:pt idx="1990">
                  <c:v>19.0763693425118</c:v>
                </c:pt>
                <c:pt idx="1991">
                  <c:v>16.320958447372298</c:v>
                </c:pt>
                <c:pt idx="1992">
                  <c:v>19.810576318873501</c:v>
                </c:pt>
                <c:pt idx="1993">
                  <c:v>19.179007231241201</c:v>
                </c:pt>
                <c:pt idx="1994">
                  <c:v>11.066742643067601</c:v>
                </c:pt>
                <c:pt idx="1995">
                  <c:v>10.381244034386</c:v>
                </c:pt>
                <c:pt idx="1996">
                  <c:v>17.9563991878778</c:v>
                </c:pt>
                <c:pt idx="1997">
                  <c:v>21.5615826406599</c:v>
                </c:pt>
                <c:pt idx="1998">
                  <c:v>12.8623836709221</c:v>
                </c:pt>
                <c:pt idx="1999">
                  <c:v>8.5493807230273404</c:v>
                </c:pt>
                <c:pt idx="2000">
                  <c:v>14.505250992960301</c:v>
                </c:pt>
                <c:pt idx="2001">
                  <c:v>9.0220390924918004</c:v>
                </c:pt>
                <c:pt idx="2002">
                  <c:v>15.285857279331401</c:v>
                </c:pt>
                <c:pt idx="2003">
                  <c:v>14.241578136853301</c:v>
                </c:pt>
                <c:pt idx="2004">
                  <c:v>12.7322402673108</c:v>
                </c:pt>
                <c:pt idx="2005">
                  <c:v>19.540530827414202</c:v>
                </c:pt>
                <c:pt idx="2006">
                  <c:v>12.1604256743575</c:v>
                </c:pt>
                <c:pt idx="2007">
                  <c:v>23.100011331245</c:v>
                </c:pt>
                <c:pt idx="2008">
                  <c:v>18.779893277693901</c:v>
                </c:pt>
                <c:pt idx="2009">
                  <c:v>21.206717461077599</c:v>
                </c:pt>
                <c:pt idx="2010">
                  <c:v>15.5485580308456</c:v>
                </c:pt>
                <c:pt idx="2011">
                  <c:v>20.767708791193201</c:v>
                </c:pt>
                <c:pt idx="2012">
                  <c:v>7.6038468350630701</c:v>
                </c:pt>
                <c:pt idx="2013">
                  <c:v>17.864222178381901</c:v>
                </c:pt>
                <c:pt idx="2014">
                  <c:v>11.410010488945201</c:v>
                </c:pt>
                <c:pt idx="2015">
                  <c:v>10.9937988549633</c:v>
                </c:pt>
                <c:pt idx="2016">
                  <c:v>11.149762742286899</c:v>
                </c:pt>
                <c:pt idx="2017">
                  <c:v>12.751566973638999</c:v>
                </c:pt>
                <c:pt idx="2018">
                  <c:v>25.037034005651702</c:v>
                </c:pt>
                <c:pt idx="2019">
                  <c:v>12.050671232492499</c:v>
                </c:pt>
                <c:pt idx="2020">
                  <c:v>14.455151044718599</c:v>
                </c:pt>
                <c:pt idx="2021">
                  <c:v>9.4670074850420196</c:v>
                </c:pt>
                <c:pt idx="2022">
                  <c:v>12.8034332869046</c:v>
                </c:pt>
                <c:pt idx="2023">
                  <c:v>8.5027149055455205</c:v>
                </c:pt>
                <c:pt idx="2024">
                  <c:v>15.325007010370101</c:v>
                </c:pt>
                <c:pt idx="2025">
                  <c:v>14.9579498927323</c:v>
                </c:pt>
                <c:pt idx="2026">
                  <c:v>18.2398701856279</c:v>
                </c:pt>
                <c:pt idx="2027">
                  <c:v>19.4234085199713</c:v>
                </c:pt>
                <c:pt idx="2028">
                  <c:v>13.808114049209401</c:v>
                </c:pt>
                <c:pt idx="2029">
                  <c:v>17.904073125955001</c:v>
                </c:pt>
                <c:pt idx="2030">
                  <c:v>24.040566003732302</c:v>
                </c:pt>
                <c:pt idx="2031">
                  <c:v>12.182773925468</c:v>
                </c:pt>
                <c:pt idx="2032">
                  <c:v>27.4062289449069</c:v>
                </c:pt>
                <c:pt idx="2033">
                  <c:v>19.7258475959379</c:v>
                </c:pt>
                <c:pt idx="2034">
                  <c:v>17.472199691938599</c:v>
                </c:pt>
                <c:pt idx="2035">
                  <c:v>22.9321918538798</c:v>
                </c:pt>
                <c:pt idx="2036">
                  <c:v>15.1106348390707</c:v>
                </c:pt>
                <c:pt idx="2037">
                  <c:v>22.490726670073101</c:v>
                </c:pt>
                <c:pt idx="2038">
                  <c:v>23.117134264334901</c:v>
                </c:pt>
                <c:pt idx="2039">
                  <c:v>16.3203645785234</c:v>
                </c:pt>
                <c:pt idx="2040">
                  <c:v>20.357375541969201</c:v>
                </c:pt>
                <c:pt idx="2041">
                  <c:v>11.7457611027162</c:v>
                </c:pt>
                <c:pt idx="2042">
                  <c:v>20.7907211209987</c:v>
                </c:pt>
                <c:pt idx="2043">
                  <c:v>19.477282784020499</c:v>
                </c:pt>
                <c:pt idx="2044">
                  <c:v>12.2739237224589</c:v>
                </c:pt>
                <c:pt idx="2045">
                  <c:v>8.5982721900938408</c:v>
                </c:pt>
                <c:pt idx="2046">
                  <c:v>19.345475801937202</c:v>
                </c:pt>
                <c:pt idx="2047">
                  <c:v>13.825176892523601</c:v>
                </c:pt>
                <c:pt idx="2048">
                  <c:v>16.1777968915553</c:v>
                </c:pt>
                <c:pt idx="2049">
                  <c:v>23.959507578769099</c:v>
                </c:pt>
                <c:pt idx="2050">
                  <c:v>16.171404584705101</c:v>
                </c:pt>
                <c:pt idx="2051">
                  <c:v>18.7750392258706</c:v>
                </c:pt>
                <c:pt idx="2052">
                  <c:v>15.521853969887299</c:v>
                </c:pt>
                <c:pt idx="2053">
                  <c:v>18.290140319048501</c:v>
                </c:pt>
                <c:pt idx="2054">
                  <c:v>11.0255637233422</c:v>
                </c:pt>
                <c:pt idx="2055">
                  <c:v>21.293494584859101</c:v>
                </c:pt>
                <c:pt idx="2056">
                  <c:v>13.8238307064564</c:v>
                </c:pt>
                <c:pt idx="2057">
                  <c:v>22.840145348492999</c:v>
                </c:pt>
                <c:pt idx="2058">
                  <c:v>7.8225814051627998</c:v>
                </c:pt>
                <c:pt idx="2059">
                  <c:v>9.8605206816424307</c:v>
                </c:pt>
                <c:pt idx="2060">
                  <c:v>21.678185932313902</c:v>
                </c:pt>
                <c:pt idx="2061">
                  <c:v>21.670070202741599</c:v>
                </c:pt>
                <c:pt idx="2062">
                  <c:v>27.925176169370001</c:v>
                </c:pt>
                <c:pt idx="2063">
                  <c:v>14.5454250321439</c:v>
                </c:pt>
                <c:pt idx="2064">
                  <c:v>18.863604154090702</c:v>
                </c:pt>
                <c:pt idx="2065">
                  <c:v>10.079835040711</c:v>
                </c:pt>
                <c:pt idx="2066">
                  <c:v>17.426580657678699</c:v>
                </c:pt>
                <c:pt idx="2067">
                  <c:v>13.8138701873016</c:v>
                </c:pt>
                <c:pt idx="2068">
                  <c:v>26.676574820581301</c:v>
                </c:pt>
                <c:pt idx="2069">
                  <c:v>20.470249937904899</c:v>
                </c:pt>
                <c:pt idx="2070">
                  <c:v>20.3710163430877</c:v>
                </c:pt>
                <c:pt idx="2071">
                  <c:v>10.8264199899275</c:v>
                </c:pt>
                <c:pt idx="2072">
                  <c:v>20.043949740484798</c:v>
                </c:pt>
                <c:pt idx="2073">
                  <c:v>13.0638429530291</c:v>
                </c:pt>
                <c:pt idx="2074">
                  <c:v>16.552368916063902</c:v>
                </c:pt>
                <c:pt idx="2075">
                  <c:v>18.830301521469998</c:v>
                </c:pt>
                <c:pt idx="2076">
                  <c:v>17.4193166044242</c:v>
                </c:pt>
                <c:pt idx="2077">
                  <c:v>13.207822604435499</c:v>
                </c:pt>
                <c:pt idx="2078">
                  <c:v>22.7299128142343</c:v>
                </c:pt>
                <c:pt idx="2079">
                  <c:v>14.5900615673456</c:v>
                </c:pt>
                <c:pt idx="2080">
                  <c:v>19.418066390329301</c:v>
                </c:pt>
                <c:pt idx="2081">
                  <c:v>10.2932552249588</c:v>
                </c:pt>
                <c:pt idx="2082">
                  <c:v>7.2041797959177902</c:v>
                </c:pt>
                <c:pt idx="2083">
                  <c:v>13.127675095022299</c:v>
                </c:pt>
                <c:pt idx="2084">
                  <c:v>18.529813316895801</c:v>
                </c:pt>
                <c:pt idx="2085">
                  <c:v>14.045995588035099</c:v>
                </c:pt>
                <c:pt idx="2086">
                  <c:v>12.559298601196099</c:v>
                </c:pt>
                <c:pt idx="2087">
                  <c:v>6.42883066404345</c:v>
                </c:pt>
                <c:pt idx="2088">
                  <c:v>11.124402288358899</c:v>
                </c:pt>
                <c:pt idx="2089">
                  <c:v>21.385572129181298</c:v>
                </c:pt>
                <c:pt idx="2090">
                  <c:v>25.426227983133</c:v>
                </c:pt>
                <c:pt idx="2091">
                  <c:v>25.650872832885401</c:v>
                </c:pt>
                <c:pt idx="2092">
                  <c:v>20.553997931370901</c:v>
                </c:pt>
                <c:pt idx="2093">
                  <c:v>11.016157332656499</c:v>
                </c:pt>
                <c:pt idx="2094">
                  <c:v>15.019284301323699</c:v>
                </c:pt>
                <c:pt idx="2095">
                  <c:v>17.7106392051803</c:v>
                </c:pt>
                <c:pt idx="2096">
                  <c:v>15.995079107883299</c:v>
                </c:pt>
                <c:pt idx="2097">
                  <c:v>14.4942836511376</c:v>
                </c:pt>
                <c:pt idx="2098">
                  <c:v>18.4525880259323</c:v>
                </c:pt>
                <c:pt idx="2099">
                  <c:v>23.053799132706601</c:v>
                </c:pt>
                <c:pt idx="2100">
                  <c:v>12.650693627271799</c:v>
                </c:pt>
                <c:pt idx="2101">
                  <c:v>18.812116940994599</c:v>
                </c:pt>
                <c:pt idx="2102">
                  <c:v>14.922565443783</c:v>
                </c:pt>
                <c:pt idx="2103">
                  <c:v>17.224946445041699</c:v>
                </c:pt>
                <c:pt idx="2104">
                  <c:v>16.867996127685501</c:v>
                </c:pt>
                <c:pt idx="2105">
                  <c:v>21.7647737065708</c:v>
                </c:pt>
                <c:pt idx="2106">
                  <c:v>11.6926701109272</c:v>
                </c:pt>
                <c:pt idx="2107">
                  <c:v>10.3750805486254</c:v>
                </c:pt>
                <c:pt idx="2108">
                  <c:v>9.6479302576597608</c:v>
                </c:pt>
                <c:pt idx="2109">
                  <c:v>24.3088491391749</c:v>
                </c:pt>
                <c:pt idx="2110">
                  <c:v>13.8464600457896</c:v>
                </c:pt>
                <c:pt idx="2111">
                  <c:v>20.623112736252001</c:v>
                </c:pt>
                <c:pt idx="2112">
                  <c:v>13.3854752122291</c:v>
                </c:pt>
                <c:pt idx="2113">
                  <c:v>12.2733689343801</c:v>
                </c:pt>
                <c:pt idx="2114">
                  <c:v>15.457633582094701</c:v>
                </c:pt>
                <c:pt idx="2115">
                  <c:v>19.805638084423698</c:v>
                </c:pt>
                <c:pt idx="2116">
                  <c:v>16.399015965865399</c:v>
                </c:pt>
                <c:pt idx="2117">
                  <c:v>17.812494352445</c:v>
                </c:pt>
                <c:pt idx="2118">
                  <c:v>18.619372865710002</c:v>
                </c:pt>
                <c:pt idx="2119">
                  <c:v>17.953673908138398</c:v>
                </c:pt>
                <c:pt idx="2120">
                  <c:v>6.9677486163914804</c:v>
                </c:pt>
                <c:pt idx="2121">
                  <c:v>15.283280466913199</c:v>
                </c:pt>
                <c:pt idx="2122">
                  <c:v>13.9383691734936</c:v>
                </c:pt>
                <c:pt idx="2123">
                  <c:v>19.298763154726899</c:v>
                </c:pt>
                <c:pt idx="2124">
                  <c:v>8.1792200836742204</c:v>
                </c:pt>
                <c:pt idx="2125">
                  <c:v>19.602503520468701</c:v>
                </c:pt>
                <c:pt idx="2126">
                  <c:v>14.665321495045299</c:v>
                </c:pt>
                <c:pt idx="2127">
                  <c:v>14.051202821958199</c:v>
                </c:pt>
                <c:pt idx="2128">
                  <c:v>19.859998395641298</c:v>
                </c:pt>
                <c:pt idx="2129">
                  <c:v>21.705027314357199</c:v>
                </c:pt>
                <c:pt idx="2130">
                  <c:v>9.3041172660022209</c:v>
                </c:pt>
                <c:pt idx="2131">
                  <c:v>16.9549352612574</c:v>
                </c:pt>
                <c:pt idx="2132">
                  <c:v>17.661343128460199</c:v>
                </c:pt>
                <c:pt idx="2133">
                  <c:v>16.843136657192101</c:v>
                </c:pt>
                <c:pt idx="2134">
                  <c:v>9.1403303256468096</c:v>
                </c:pt>
                <c:pt idx="2135">
                  <c:v>9.2697623699231606</c:v>
                </c:pt>
                <c:pt idx="2136">
                  <c:v>22.057246069543702</c:v>
                </c:pt>
                <c:pt idx="2137">
                  <c:v>11.6384402855453</c:v>
                </c:pt>
                <c:pt idx="2138">
                  <c:v>16.705252487686</c:v>
                </c:pt>
                <c:pt idx="2139">
                  <c:v>12.2882481312708</c:v>
                </c:pt>
                <c:pt idx="2140">
                  <c:v>11.4703960259073</c:v>
                </c:pt>
                <c:pt idx="2141">
                  <c:v>6.1739776415586798</c:v>
                </c:pt>
                <c:pt idx="2142">
                  <c:v>15.8772588395697</c:v>
                </c:pt>
                <c:pt idx="2143">
                  <c:v>15.349271318805799</c:v>
                </c:pt>
                <c:pt idx="2144">
                  <c:v>18.1622969907128</c:v>
                </c:pt>
                <c:pt idx="2145">
                  <c:v>17.4652108816327</c:v>
                </c:pt>
                <c:pt idx="2146">
                  <c:v>15.354048459281501</c:v>
                </c:pt>
                <c:pt idx="2147">
                  <c:v>12.3908583637959</c:v>
                </c:pt>
                <c:pt idx="2148">
                  <c:v>14.177651136407601</c:v>
                </c:pt>
                <c:pt idx="2149">
                  <c:v>16.627954968904501</c:v>
                </c:pt>
                <c:pt idx="2150">
                  <c:v>20.7708314625071</c:v>
                </c:pt>
                <c:pt idx="2151">
                  <c:v>17.451672772197998</c:v>
                </c:pt>
                <c:pt idx="2152">
                  <c:v>9.8866776969995893</c:v>
                </c:pt>
                <c:pt idx="2153">
                  <c:v>25.2449749708395</c:v>
                </c:pt>
                <c:pt idx="2154">
                  <c:v>18.907571901301399</c:v>
                </c:pt>
                <c:pt idx="2155">
                  <c:v>17.5950806791422</c:v>
                </c:pt>
                <c:pt idx="2156">
                  <c:v>17.017484381546598</c:v>
                </c:pt>
                <c:pt idx="2157">
                  <c:v>8.2437243599238492</c:v>
                </c:pt>
                <c:pt idx="2158">
                  <c:v>21.0639323313519</c:v>
                </c:pt>
                <c:pt idx="2159">
                  <c:v>9.2124905846819392</c:v>
                </c:pt>
                <c:pt idx="2160">
                  <c:v>9.8799744973574306</c:v>
                </c:pt>
                <c:pt idx="2161">
                  <c:v>16.910075271290001</c:v>
                </c:pt>
                <c:pt idx="2162">
                  <c:v>20.718754475506199</c:v>
                </c:pt>
                <c:pt idx="2163">
                  <c:v>18.756373224485699</c:v>
                </c:pt>
                <c:pt idx="2164">
                  <c:v>17.166405072287599</c:v>
                </c:pt>
                <c:pt idx="2165">
                  <c:v>10.890985353698699</c:v>
                </c:pt>
                <c:pt idx="2166">
                  <c:v>16.664894661185802</c:v>
                </c:pt>
                <c:pt idx="2167">
                  <c:v>19.046583444914699</c:v>
                </c:pt>
                <c:pt idx="2168">
                  <c:v>15.3187791636472</c:v>
                </c:pt>
                <c:pt idx="2169">
                  <c:v>19.086945914907702</c:v>
                </c:pt>
                <c:pt idx="2170">
                  <c:v>17.910373158978</c:v>
                </c:pt>
                <c:pt idx="2171">
                  <c:v>19.969927603357899</c:v>
                </c:pt>
                <c:pt idx="2172">
                  <c:v>22.391417558929898</c:v>
                </c:pt>
                <c:pt idx="2173">
                  <c:v>17.7751038568254</c:v>
                </c:pt>
                <c:pt idx="2174">
                  <c:v>11.8586357273908</c:v>
                </c:pt>
                <c:pt idx="2175">
                  <c:v>15.436336246458501</c:v>
                </c:pt>
                <c:pt idx="2176">
                  <c:v>19.1424077588491</c:v>
                </c:pt>
                <c:pt idx="2177">
                  <c:v>9.8697499882669195</c:v>
                </c:pt>
                <c:pt idx="2178">
                  <c:v>14.910684758185401</c:v>
                </c:pt>
                <c:pt idx="2179">
                  <c:v>6.6111871376683498</c:v>
                </c:pt>
                <c:pt idx="2180">
                  <c:v>13.6744651558499</c:v>
                </c:pt>
                <c:pt idx="2181">
                  <c:v>14.3404645025284</c:v>
                </c:pt>
                <c:pt idx="2182">
                  <c:v>18.040996456368401</c:v>
                </c:pt>
                <c:pt idx="2183">
                  <c:v>13.7521144977588</c:v>
                </c:pt>
                <c:pt idx="2184">
                  <c:v>10.9770636530306</c:v>
                </c:pt>
                <c:pt idx="2185">
                  <c:v>19.435046035584101</c:v>
                </c:pt>
                <c:pt idx="2186">
                  <c:v>11.669223742184499</c:v>
                </c:pt>
                <c:pt idx="2187">
                  <c:v>18.0740309128613</c:v>
                </c:pt>
                <c:pt idx="2188">
                  <c:v>10.421334436604999</c:v>
                </c:pt>
                <c:pt idx="2189">
                  <c:v>7.7947634486299</c:v>
                </c:pt>
                <c:pt idx="2190">
                  <c:v>21.180399193702701</c:v>
                </c:pt>
                <c:pt idx="2191">
                  <c:v>16.009515544500399</c:v>
                </c:pt>
                <c:pt idx="2192">
                  <c:v>16.488227101301</c:v>
                </c:pt>
                <c:pt idx="2193">
                  <c:v>12.041218044605699</c:v>
                </c:pt>
                <c:pt idx="2194">
                  <c:v>15.146813037998999</c:v>
                </c:pt>
                <c:pt idx="2195">
                  <c:v>18.423923704968399</c:v>
                </c:pt>
                <c:pt idx="2196">
                  <c:v>17.953659777952002</c:v>
                </c:pt>
                <c:pt idx="2197">
                  <c:v>9.4393770183696102</c:v>
                </c:pt>
                <c:pt idx="2198">
                  <c:v>16.705564868711999</c:v>
                </c:pt>
                <c:pt idx="2199">
                  <c:v>9.7213930680536595</c:v>
                </c:pt>
                <c:pt idx="2200">
                  <c:v>20.3106263467227</c:v>
                </c:pt>
                <c:pt idx="2201">
                  <c:v>17.630010913141401</c:v>
                </c:pt>
                <c:pt idx="2202">
                  <c:v>14.653375617142</c:v>
                </c:pt>
                <c:pt idx="2203">
                  <c:v>7.3981954920271997</c:v>
                </c:pt>
                <c:pt idx="2204">
                  <c:v>11.9761306572001</c:v>
                </c:pt>
                <c:pt idx="2205">
                  <c:v>24.7340087753559</c:v>
                </c:pt>
                <c:pt idx="2206">
                  <c:v>16.018422700028701</c:v>
                </c:pt>
                <c:pt idx="2207">
                  <c:v>11.660535677691</c:v>
                </c:pt>
                <c:pt idx="2208">
                  <c:v>11.6596464562276</c:v>
                </c:pt>
                <c:pt idx="2209">
                  <c:v>14.2113496338998</c:v>
                </c:pt>
                <c:pt idx="2210">
                  <c:v>15.666397939798699</c:v>
                </c:pt>
                <c:pt idx="2211">
                  <c:v>15.844163279562601</c:v>
                </c:pt>
                <c:pt idx="2212">
                  <c:v>14.8052608421123</c:v>
                </c:pt>
                <c:pt idx="2213">
                  <c:v>13.123894299894699</c:v>
                </c:pt>
                <c:pt idx="2214">
                  <c:v>5.45886598513433</c:v>
                </c:pt>
                <c:pt idx="2215">
                  <c:v>17.9962696593484</c:v>
                </c:pt>
                <c:pt idx="2216">
                  <c:v>13.9248081692337</c:v>
                </c:pt>
                <c:pt idx="2217">
                  <c:v>10.5432134869049</c:v>
                </c:pt>
                <c:pt idx="2218">
                  <c:v>17.1850216788607</c:v>
                </c:pt>
                <c:pt idx="2219">
                  <c:v>17.5162870652774</c:v>
                </c:pt>
                <c:pt idx="2220">
                  <c:v>15.5229706302111</c:v>
                </c:pt>
                <c:pt idx="2221">
                  <c:v>15.784282935930401</c:v>
                </c:pt>
                <c:pt idx="2222">
                  <c:v>15.988337662404</c:v>
                </c:pt>
                <c:pt idx="2223">
                  <c:v>14.610320581760501</c:v>
                </c:pt>
                <c:pt idx="2224">
                  <c:v>10.322160408841601</c:v>
                </c:pt>
                <c:pt idx="2225">
                  <c:v>13.4293842542919</c:v>
                </c:pt>
                <c:pt idx="2226">
                  <c:v>12.3699630379363</c:v>
                </c:pt>
                <c:pt idx="2227">
                  <c:v>20.0896046867874</c:v>
                </c:pt>
                <c:pt idx="2228">
                  <c:v>22.927034791128602</c:v>
                </c:pt>
                <c:pt idx="2229">
                  <c:v>18.5797868225076</c:v>
                </c:pt>
                <c:pt idx="2230">
                  <c:v>14.431789544651901</c:v>
                </c:pt>
                <c:pt idx="2231">
                  <c:v>18.498267139288298</c:v>
                </c:pt>
                <c:pt idx="2232">
                  <c:v>14.4121552790353</c:v>
                </c:pt>
                <c:pt idx="2233">
                  <c:v>8.0809188169345294</c:v>
                </c:pt>
                <c:pt idx="2234">
                  <c:v>16.161584216923501</c:v>
                </c:pt>
                <c:pt idx="2235">
                  <c:v>15.484732912754399</c:v>
                </c:pt>
                <c:pt idx="2236">
                  <c:v>18.245076041748099</c:v>
                </c:pt>
                <c:pt idx="2237">
                  <c:v>24.824697638883499</c:v>
                </c:pt>
                <c:pt idx="2238">
                  <c:v>15.4211822855042</c:v>
                </c:pt>
                <c:pt idx="2239">
                  <c:v>19.592744316738901</c:v>
                </c:pt>
                <c:pt idx="2240">
                  <c:v>19.373850045309599</c:v>
                </c:pt>
                <c:pt idx="2241">
                  <c:v>10.8853690917548</c:v>
                </c:pt>
                <c:pt idx="2242">
                  <c:v>20.555771898161801</c:v>
                </c:pt>
                <c:pt idx="2243">
                  <c:v>11.849777894849799</c:v>
                </c:pt>
                <c:pt idx="2244">
                  <c:v>11.5576348748603</c:v>
                </c:pt>
                <c:pt idx="2245">
                  <c:v>21.412247009641899</c:v>
                </c:pt>
                <c:pt idx="2246">
                  <c:v>6.4735734650916399</c:v>
                </c:pt>
                <c:pt idx="2247">
                  <c:v>20.469830747249901</c:v>
                </c:pt>
                <c:pt idx="2248">
                  <c:v>12.9390252491274</c:v>
                </c:pt>
                <c:pt idx="2249">
                  <c:v>18.7211994775279</c:v>
                </c:pt>
                <c:pt idx="2250">
                  <c:v>14.1194768610828</c:v>
                </c:pt>
                <c:pt idx="2251">
                  <c:v>12.2522763730982</c:v>
                </c:pt>
                <c:pt idx="2252">
                  <c:v>16.228828557132999</c:v>
                </c:pt>
                <c:pt idx="2253">
                  <c:v>21.897373745506901</c:v>
                </c:pt>
                <c:pt idx="2254">
                  <c:v>13.422220413272999</c:v>
                </c:pt>
                <c:pt idx="2255">
                  <c:v>14.8813783975337</c:v>
                </c:pt>
                <c:pt idx="2256">
                  <c:v>22.934397888960699</c:v>
                </c:pt>
                <c:pt idx="2257">
                  <c:v>21.3589175381384</c:v>
                </c:pt>
                <c:pt idx="2258">
                  <c:v>23.316309563859601</c:v>
                </c:pt>
                <c:pt idx="2259">
                  <c:v>20.986901243368699</c:v>
                </c:pt>
                <c:pt idx="2260">
                  <c:v>14.6186017377292</c:v>
                </c:pt>
                <c:pt idx="2261">
                  <c:v>18.621196371026599</c:v>
                </c:pt>
                <c:pt idx="2262">
                  <c:v>23.751364123763999</c:v>
                </c:pt>
                <c:pt idx="2263">
                  <c:v>23.939768380704098</c:v>
                </c:pt>
                <c:pt idx="2264">
                  <c:v>23.606597988513201</c:v>
                </c:pt>
                <c:pt idx="2265">
                  <c:v>17.0483142591379</c:v>
                </c:pt>
                <c:pt idx="2266">
                  <c:v>14.778762433457601</c:v>
                </c:pt>
                <c:pt idx="2267">
                  <c:v>15.655096554346001</c:v>
                </c:pt>
                <c:pt idx="2268">
                  <c:v>25.667064896112301</c:v>
                </c:pt>
                <c:pt idx="2269">
                  <c:v>18.060842172249998</c:v>
                </c:pt>
                <c:pt idx="2270">
                  <c:v>15.106670329102</c:v>
                </c:pt>
                <c:pt idx="2271">
                  <c:v>14.5700905680832</c:v>
                </c:pt>
                <c:pt idx="2272">
                  <c:v>15.664156326457499</c:v>
                </c:pt>
                <c:pt idx="2273">
                  <c:v>12.2220497383836</c:v>
                </c:pt>
                <c:pt idx="2274">
                  <c:v>18.784619851168401</c:v>
                </c:pt>
                <c:pt idx="2275">
                  <c:v>19.918756584388699</c:v>
                </c:pt>
                <c:pt idx="2276">
                  <c:v>6.5481682174672198</c:v>
                </c:pt>
                <c:pt idx="2277">
                  <c:v>7.7036655988182297</c:v>
                </c:pt>
                <c:pt idx="2278">
                  <c:v>9.5874531145753892</c:v>
                </c:pt>
                <c:pt idx="2279">
                  <c:v>20.112596043254001</c:v>
                </c:pt>
                <c:pt idx="2280">
                  <c:v>13.8467863208132</c:v>
                </c:pt>
                <c:pt idx="2281">
                  <c:v>23.132491270265199</c:v>
                </c:pt>
                <c:pt idx="2282">
                  <c:v>18.086942720055401</c:v>
                </c:pt>
                <c:pt idx="2283">
                  <c:v>13.7811128723161</c:v>
                </c:pt>
                <c:pt idx="2284">
                  <c:v>3.66167583677576</c:v>
                </c:pt>
                <c:pt idx="2285">
                  <c:v>22.100085154697201</c:v>
                </c:pt>
                <c:pt idx="2286">
                  <c:v>14.266500401957099</c:v>
                </c:pt>
                <c:pt idx="2287">
                  <c:v>24.441223130333999</c:v>
                </c:pt>
                <c:pt idx="2288">
                  <c:v>19.157744602920602</c:v>
                </c:pt>
                <c:pt idx="2289">
                  <c:v>21.288952569515398</c:v>
                </c:pt>
                <c:pt idx="2290">
                  <c:v>25.0536064371029</c:v>
                </c:pt>
                <c:pt idx="2291">
                  <c:v>18.162251912372799</c:v>
                </c:pt>
                <c:pt idx="2292">
                  <c:v>8.8911385086054509</c:v>
                </c:pt>
                <c:pt idx="2293">
                  <c:v>17.398491856512798</c:v>
                </c:pt>
                <c:pt idx="2294">
                  <c:v>17.803377057751401</c:v>
                </c:pt>
                <c:pt idx="2295">
                  <c:v>11.0033171839796</c:v>
                </c:pt>
                <c:pt idx="2296">
                  <c:v>14.878579538848401</c:v>
                </c:pt>
                <c:pt idx="2297">
                  <c:v>12.030422711638</c:v>
                </c:pt>
                <c:pt idx="2298">
                  <c:v>29.867300916575299</c:v>
                </c:pt>
                <c:pt idx="2299">
                  <c:v>15.174119892820899</c:v>
                </c:pt>
                <c:pt idx="2300">
                  <c:v>13.7731199934779</c:v>
                </c:pt>
                <c:pt idx="2301">
                  <c:v>19.578380273777601</c:v>
                </c:pt>
                <c:pt idx="2302">
                  <c:v>18.7524352969806</c:v>
                </c:pt>
                <c:pt idx="2303">
                  <c:v>13.911764967300901</c:v>
                </c:pt>
                <c:pt idx="2304">
                  <c:v>4.44462915402256</c:v>
                </c:pt>
                <c:pt idx="2305">
                  <c:v>17.3859128558069</c:v>
                </c:pt>
                <c:pt idx="2306">
                  <c:v>9.8564141453845409</c:v>
                </c:pt>
                <c:pt idx="2307">
                  <c:v>16.638636989433301</c:v>
                </c:pt>
                <c:pt idx="2308">
                  <c:v>19.855169476299899</c:v>
                </c:pt>
                <c:pt idx="2309">
                  <c:v>19.369701922745602</c:v>
                </c:pt>
                <c:pt idx="2310">
                  <c:v>17.773763405429499</c:v>
                </c:pt>
                <c:pt idx="2311">
                  <c:v>11.0189682988805</c:v>
                </c:pt>
                <c:pt idx="2312">
                  <c:v>9.0952670732917902</c:v>
                </c:pt>
                <c:pt idx="2313">
                  <c:v>15.1218107267617</c:v>
                </c:pt>
                <c:pt idx="2314">
                  <c:v>11.9033784525082</c:v>
                </c:pt>
                <c:pt idx="2315">
                  <c:v>16.150470925448101</c:v>
                </c:pt>
                <c:pt idx="2316">
                  <c:v>12.023855295473901</c:v>
                </c:pt>
                <c:pt idx="2317">
                  <c:v>8.4203648353559508</c:v>
                </c:pt>
                <c:pt idx="2318">
                  <c:v>17.079052335798099</c:v>
                </c:pt>
                <c:pt idx="2319">
                  <c:v>12.6827064656076</c:v>
                </c:pt>
                <c:pt idx="2320">
                  <c:v>16.704605325224001</c:v>
                </c:pt>
                <c:pt idx="2321">
                  <c:v>12.377035947260101</c:v>
                </c:pt>
                <c:pt idx="2322">
                  <c:v>10.4580885202322</c:v>
                </c:pt>
                <c:pt idx="2323">
                  <c:v>14.0707535997945</c:v>
                </c:pt>
                <c:pt idx="2324">
                  <c:v>18.2759353164729</c:v>
                </c:pt>
                <c:pt idx="2325">
                  <c:v>19.401477151204102</c:v>
                </c:pt>
                <c:pt idx="2326">
                  <c:v>9.4227349341803102</c:v>
                </c:pt>
                <c:pt idx="2327">
                  <c:v>14.890595328648899</c:v>
                </c:pt>
                <c:pt idx="2328">
                  <c:v>14.6299602065372</c:v>
                </c:pt>
                <c:pt idx="2329">
                  <c:v>25.2031965850361</c:v>
                </c:pt>
                <c:pt idx="2330">
                  <c:v>20.098436524619501</c:v>
                </c:pt>
                <c:pt idx="2331">
                  <c:v>16.7941170275652</c:v>
                </c:pt>
                <c:pt idx="2332">
                  <c:v>16.623760611521401</c:v>
                </c:pt>
                <c:pt idx="2333">
                  <c:v>20.8299409366142</c:v>
                </c:pt>
                <c:pt idx="2334">
                  <c:v>10.4343268236364</c:v>
                </c:pt>
                <c:pt idx="2335">
                  <c:v>9.0334496249312792</c:v>
                </c:pt>
                <c:pt idx="2336">
                  <c:v>15.745867573287899</c:v>
                </c:pt>
                <c:pt idx="2337">
                  <c:v>17.441065767181101</c:v>
                </c:pt>
                <c:pt idx="2338">
                  <c:v>10.213773482686801</c:v>
                </c:pt>
                <c:pt idx="2339">
                  <c:v>19.1559884133904</c:v>
                </c:pt>
                <c:pt idx="2340">
                  <c:v>11.9115962151111</c:v>
                </c:pt>
                <c:pt idx="2341">
                  <c:v>12.9484492989969</c:v>
                </c:pt>
                <c:pt idx="2342">
                  <c:v>15.627216788771801</c:v>
                </c:pt>
                <c:pt idx="2343">
                  <c:v>14.9468748102771</c:v>
                </c:pt>
                <c:pt idx="2344">
                  <c:v>12.2670102333771</c:v>
                </c:pt>
                <c:pt idx="2345">
                  <c:v>11.351280910619099</c:v>
                </c:pt>
                <c:pt idx="2346">
                  <c:v>20.7076399048517</c:v>
                </c:pt>
                <c:pt idx="2347">
                  <c:v>16.142233706614</c:v>
                </c:pt>
                <c:pt idx="2348">
                  <c:v>18.8115399332398</c:v>
                </c:pt>
                <c:pt idx="2349">
                  <c:v>19.3873784261061</c:v>
                </c:pt>
                <c:pt idx="2350">
                  <c:v>10.3041913984066</c:v>
                </c:pt>
                <c:pt idx="2351">
                  <c:v>2.8801909237182799</c:v>
                </c:pt>
                <c:pt idx="2352">
                  <c:v>7.71172771330908</c:v>
                </c:pt>
                <c:pt idx="2353">
                  <c:v>12.2183009593977</c:v>
                </c:pt>
                <c:pt idx="2354">
                  <c:v>13.931744135658599</c:v>
                </c:pt>
                <c:pt idx="2355">
                  <c:v>13.2246249861737</c:v>
                </c:pt>
                <c:pt idx="2356">
                  <c:v>19.1093900832876</c:v>
                </c:pt>
                <c:pt idx="2357">
                  <c:v>11.993194321207699</c:v>
                </c:pt>
                <c:pt idx="2358">
                  <c:v>12.383095672869599</c:v>
                </c:pt>
                <c:pt idx="2359">
                  <c:v>5.0383576385133599</c:v>
                </c:pt>
                <c:pt idx="2360">
                  <c:v>19.086317705377201</c:v>
                </c:pt>
                <c:pt idx="2361">
                  <c:v>10.2483578997401</c:v>
                </c:pt>
                <c:pt idx="2362">
                  <c:v>14.3249709342911</c:v>
                </c:pt>
                <c:pt idx="2363">
                  <c:v>10.6212751047048</c:v>
                </c:pt>
                <c:pt idx="2364">
                  <c:v>23.6292838353767</c:v>
                </c:pt>
                <c:pt idx="2365">
                  <c:v>19.0507851251826</c:v>
                </c:pt>
                <c:pt idx="2366">
                  <c:v>11.276215645623299</c:v>
                </c:pt>
                <c:pt idx="2367">
                  <c:v>16.7633966145976</c:v>
                </c:pt>
                <c:pt idx="2368">
                  <c:v>24.013871298565</c:v>
                </c:pt>
                <c:pt idx="2369">
                  <c:v>18.927831973518799</c:v>
                </c:pt>
                <c:pt idx="2370">
                  <c:v>20.2510885179816</c:v>
                </c:pt>
                <c:pt idx="2371">
                  <c:v>13.8772977441491</c:v>
                </c:pt>
                <c:pt idx="2372">
                  <c:v>11.3630670552448</c:v>
                </c:pt>
                <c:pt idx="2373">
                  <c:v>16.912320501714898</c:v>
                </c:pt>
                <c:pt idx="2374">
                  <c:v>13.793541878495899</c:v>
                </c:pt>
                <c:pt idx="2375">
                  <c:v>22.518858516629699</c:v>
                </c:pt>
                <c:pt idx="2376">
                  <c:v>20.114083648848101</c:v>
                </c:pt>
                <c:pt idx="2377">
                  <c:v>11.746965892117901</c:v>
                </c:pt>
                <c:pt idx="2378">
                  <c:v>18.157964375356102</c:v>
                </c:pt>
                <c:pt idx="2379">
                  <c:v>15.447103560452501</c:v>
                </c:pt>
                <c:pt idx="2380">
                  <c:v>14.9427266871239</c:v>
                </c:pt>
                <c:pt idx="2381">
                  <c:v>10.8830029980963</c:v>
                </c:pt>
                <c:pt idx="2382">
                  <c:v>21.448942412444101</c:v>
                </c:pt>
                <c:pt idx="2383">
                  <c:v>11.815354360885999</c:v>
                </c:pt>
                <c:pt idx="2384">
                  <c:v>6.2654226736373202</c:v>
                </c:pt>
                <c:pt idx="2385">
                  <c:v>16.0872160807452</c:v>
                </c:pt>
                <c:pt idx="2386">
                  <c:v>12.748278187500301</c:v>
                </c:pt>
                <c:pt idx="2387">
                  <c:v>11.507978072870101</c:v>
                </c:pt>
                <c:pt idx="2388">
                  <c:v>22.561362636762301</c:v>
                </c:pt>
                <c:pt idx="2389">
                  <c:v>7.6142904636537301</c:v>
                </c:pt>
                <c:pt idx="2390">
                  <c:v>7.0117675766937904</c:v>
                </c:pt>
                <c:pt idx="2391">
                  <c:v>25.4648168023549</c:v>
                </c:pt>
                <c:pt idx="2392">
                  <c:v>11.486025635889799</c:v>
                </c:pt>
                <c:pt idx="2393">
                  <c:v>15.257959748883501</c:v>
                </c:pt>
                <c:pt idx="2394">
                  <c:v>13.882186151647399</c:v>
                </c:pt>
                <c:pt idx="2395">
                  <c:v>19.608387139069301</c:v>
                </c:pt>
                <c:pt idx="2396">
                  <c:v>21.0716514126274</c:v>
                </c:pt>
                <c:pt idx="2397">
                  <c:v>24.843732235975001</c:v>
                </c:pt>
                <c:pt idx="2398">
                  <c:v>19.899712324804899</c:v>
                </c:pt>
                <c:pt idx="2399">
                  <c:v>16.752917107410301</c:v>
                </c:pt>
                <c:pt idx="2400">
                  <c:v>15.379227762195899</c:v>
                </c:pt>
                <c:pt idx="2401">
                  <c:v>17.4102407368804</c:v>
                </c:pt>
                <c:pt idx="2402">
                  <c:v>10.091117263333899</c:v>
                </c:pt>
                <c:pt idx="2403">
                  <c:v>13.0381503381481</c:v>
                </c:pt>
                <c:pt idx="2404">
                  <c:v>19.200946968268202</c:v>
                </c:pt>
                <c:pt idx="2405">
                  <c:v>10.437928903078999</c:v>
                </c:pt>
                <c:pt idx="2406">
                  <c:v>18.7414647705865</c:v>
                </c:pt>
                <c:pt idx="2407">
                  <c:v>14.158880126843201</c:v>
                </c:pt>
                <c:pt idx="2408">
                  <c:v>14.0382741589523</c:v>
                </c:pt>
                <c:pt idx="2409">
                  <c:v>18.358182960512401</c:v>
                </c:pt>
                <c:pt idx="2410">
                  <c:v>7.2747896116568498</c:v>
                </c:pt>
                <c:pt idx="2411">
                  <c:v>12.309177193939201</c:v>
                </c:pt>
                <c:pt idx="2412">
                  <c:v>8.9657771089035698</c:v>
                </c:pt>
                <c:pt idx="2413">
                  <c:v>7.9893078499541996</c:v>
                </c:pt>
                <c:pt idx="2414">
                  <c:v>8.7019976871239706</c:v>
                </c:pt>
                <c:pt idx="2415">
                  <c:v>14.324376963163401</c:v>
                </c:pt>
                <c:pt idx="2416">
                  <c:v>17.032247791217699</c:v>
                </c:pt>
                <c:pt idx="2417">
                  <c:v>15.1952879202346</c:v>
                </c:pt>
                <c:pt idx="2418">
                  <c:v>21.335863990750301</c:v>
                </c:pt>
                <c:pt idx="2419">
                  <c:v>12.291631101141</c:v>
                </c:pt>
                <c:pt idx="2420">
                  <c:v>17.176220696837198</c:v>
                </c:pt>
                <c:pt idx="2421">
                  <c:v>12.8034222643094</c:v>
                </c:pt>
                <c:pt idx="2422">
                  <c:v>18.727076944782301</c:v>
                </c:pt>
                <c:pt idx="2423">
                  <c:v>17.390061680297901</c:v>
                </c:pt>
                <c:pt idx="2424">
                  <c:v>17.415852325184101</c:v>
                </c:pt>
                <c:pt idx="2425">
                  <c:v>13.3278037369</c:v>
                </c:pt>
                <c:pt idx="2426">
                  <c:v>8.81400852062262</c:v>
                </c:pt>
                <c:pt idx="2427">
                  <c:v>14.631162182584699</c:v>
                </c:pt>
                <c:pt idx="2428">
                  <c:v>15.1988054394229</c:v>
                </c:pt>
                <c:pt idx="2429">
                  <c:v>15.004901101195401</c:v>
                </c:pt>
                <c:pt idx="2430">
                  <c:v>14.2342766490491</c:v>
                </c:pt>
                <c:pt idx="2431">
                  <c:v>16.968448273668301</c:v>
                </c:pt>
                <c:pt idx="2432">
                  <c:v>23.268983613403702</c:v>
                </c:pt>
                <c:pt idx="2433">
                  <c:v>9.2661572449409793</c:v>
                </c:pt>
                <c:pt idx="2434">
                  <c:v>13.500363235693699</c:v>
                </c:pt>
                <c:pt idx="2435">
                  <c:v>22.956649211837799</c:v>
                </c:pt>
                <c:pt idx="2436">
                  <c:v>16.333062382279699</c:v>
                </c:pt>
                <c:pt idx="2437">
                  <c:v>14.4743517781327</c:v>
                </c:pt>
                <c:pt idx="2438">
                  <c:v>20.866609737628298</c:v>
                </c:pt>
                <c:pt idx="2439">
                  <c:v>15.526803504890299</c:v>
                </c:pt>
                <c:pt idx="2440">
                  <c:v>18.1507452678877</c:v>
                </c:pt>
                <c:pt idx="2441">
                  <c:v>14.1600197953759</c:v>
                </c:pt>
                <c:pt idx="2442">
                  <c:v>11.432803939357999</c:v>
                </c:pt>
                <c:pt idx="2443">
                  <c:v>22.263174274336301</c:v>
                </c:pt>
                <c:pt idx="2444">
                  <c:v>5.2852123886401197</c:v>
                </c:pt>
                <c:pt idx="2445">
                  <c:v>15.3654613436973</c:v>
                </c:pt>
                <c:pt idx="2446">
                  <c:v>16.642236613093502</c:v>
                </c:pt>
                <c:pt idx="2447">
                  <c:v>17.078451479650699</c:v>
                </c:pt>
                <c:pt idx="2448">
                  <c:v>14.177748242864</c:v>
                </c:pt>
                <c:pt idx="2449">
                  <c:v>12.5891713842458</c:v>
                </c:pt>
                <c:pt idx="2450">
                  <c:v>10.228932262583299</c:v>
                </c:pt>
                <c:pt idx="2451">
                  <c:v>4.0657047439478502</c:v>
                </c:pt>
                <c:pt idx="2452">
                  <c:v>21.944084021049601</c:v>
                </c:pt>
                <c:pt idx="2453">
                  <c:v>15.592906117111699</c:v>
                </c:pt>
                <c:pt idx="2454">
                  <c:v>15.0636314082703</c:v>
                </c:pt>
                <c:pt idx="2455">
                  <c:v>19.673350552934998</c:v>
                </c:pt>
                <c:pt idx="2456">
                  <c:v>20.983593308530299</c:v>
                </c:pt>
                <c:pt idx="2457">
                  <c:v>18.6652551048244</c:v>
                </c:pt>
                <c:pt idx="2458">
                  <c:v>21.908669692920899</c:v>
                </c:pt>
                <c:pt idx="2459">
                  <c:v>8.9151929494734699</c:v>
                </c:pt>
                <c:pt idx="2460">
                  <c:v>18.185244360197601</c:v>
                </c:pt>
                <c:pt idx="2461">
                  <c:v>18.0573635444598</c:v>
                </c:pt>
                <c:pt idx="2462">
                  <c:v>20.971634271632599</c:v>
                </c:pt>
                <c:pt idx="2463">
                  <c:v>19.837812637447701</c:v>
                </c:pt>
                <c:pt idx="2464">
                  <c:v>12.5902485685295</c:v>
                </c:pt>
                <c:pt idx="2465">
                  <c:v>19.743109186468999</c:v>
                </c:pt>
                <c:pt idx="2466">
                  <c:v>17.356142448832198</c:v>
                </c:pt>
                <c:pt idx="2467">
                  <c:v>18.882988388885501</c:v>
                </c:pt>
                <c:pt idx="2468">
                  <c:v>16.8132160917928</c:v>
                </c:pt>
                <c:pt idx="2469">
                  <c:v>11.5339308554297</c:v>
                </c:pt>
                <c:pt idx="2470">
                  <c:v>16.030298936425201</c:v>
                </c:pt>
                <c:pt idx="2471">
                  <c:v>14.9412876053742</c:v>
                </c:pt>
                <c:pt idx="2472">
                  <c:v>14.3801228178485</c:v>
                </c:pt>
                <c:pt idx="2473">
                  <c:v>11.754528870664601</c:v>
                </c:pt>
                <c:pt idx="2474">
                  <c:v>17.496242769939901</c:v>
                </c:pt>
                <c:pt idx="2475">
                  <c:v>12.3743225419119</c:v>
                </c:pt>
                <c:pt idx="2476">
                  <c:v>19.9122877414367</c:v>
                </c:pt>
                <c:pt idx="2477">
                  <c:v>10.078920974242701</c:v>
                </c:pt>
                <c:pt idx="2478">
                  <c:v>17.771758882576101</c:v>
                </c:pt>
                <c:pt idx="2479">
                  <c:v>16.9540681612188</c:v>
                </c:pt>
                <c:pt idx="2480">
                  <c:v>14.532317016975499</c:v>
                </c:pt>
                <c:pt idx="2481">
                  <c:v>11.567150154815799</c:v>
                </c:pt>
                <c:pt idx="2482">
                  <c:v>6.7051061726260803</c:v>
                </c:pt>
                <c:pt idx="2483">
                  <c:v>19.9713392811957</c:v>
                </c:pt>
                <c:pt idx="2484">
                  <c:v>11.5965496960122</c:v>
                </c:pt>
                <c:pt idx="2485">
                  <c:v>10.869784642838599</c:v>
                </c:pt>
                <c:pt idx="2486">
                  <c:v>22.533479096649302</c:v>
                </c:pt>
                <c:pt idx="2487">
                  <c:v>20.055074057763001</c:v>
                </c:pt>
                <c:pt idx="2488">
                  <c:v>13.609437709496399</c:v>
                </c:pt>
                <c:pt idx="2489">
                  <c:v>16.152545677289801</c:v>
                </c:pt>
                <c:pt idx="2490">
                  <c:v>17.034967939618699</c:v>
                </c:pt>
                <c:pt idx="2491">
                  <c:v>9.5296764236505993</c:v>
                </c:pt>
                <c:pt idx="2492">
                  <c:v>16.860762622698999</c:v>
                </c:pt>
                <c:pt idx="2493">
                  <c:v>12.368917908437901</c:v>
                </c:pt>
                <c:pt idx="2494">
                  <c:v>14.0663569103362</c:v>
                </c:pt>
                <c:pt idx="2495">
                  <c:v>18.7956086772387</c:v>
                </c:pt>
                <c:pt idx="2496">
                  <c:v>17.064137289662501</c:v>
                </c:pt>
                <c:pt idx="2497">
                  <c:v>15.2105355085968</c:v>
                </c:pt>
                <c:pt idx="2498">
                  <c:v>20.995828565637002</c:v>
                </c:pt>
                <c:pt idx="2499">
                  <c:v>15.018489440167899</c:v>
                </c:pt>
                <c:pt idx="2500">
                  <c:v>14.789261594763</c:v>
                </c:pt>
                <c:pt idx="2501">
                  <c:v>18.408848653019099</c:v>
                </c:pt>
                <c:pt idx="2502">
                  <c:v>18.0963587800269</c:v>
                </c:pt>
                <c:pt idx="2503">
                  <c:v>5.9204298858333004</c:v>
                </c:pt>
                <c:pt idx="2504">
                  <c:v>16.914489481182901</c:v>
                </c:pt>
                <c:pt idx="2505">
                  <c:v>13.935428090541899</c:v>
                </c:pt>
                <c:pt idx="2506">
                  <c:v>20.269256990510801</c:v>
                </c:pt>
                <c:pt idx="2507">
                  <c:v>8.3157392547169895</c:v>
                </c:pt>
                <c:pt idx="2508">
                  <c:v>20.2915505874508</c:v>
                </c:pt>
                <c:pt idx="2509">
                  <c:v>4.43297923123232</c:v>
                </c:pt>
                <c:pt idx="2510">
                  <c:v>12.152088613780499</c:v>
                </c:pt>
                <c:pt idx="2511">
                  <c:v>19.336098649849099</c:v>
                </c:pt>
                <c:pt idx="2512">
                  <c:v>13.957649906080899</c:v>
                </c:pt>
                <c:pt idx="2513">
                  <c:v>11.735917423369299</c:v>
                </c:pt>
                <c:pt idx="2514">
                  <c:v>11.779647306922101</c:v>
                </c:pt>
                <c:pt idx="2515">
                  <c:v>10.5085317370383</c:v>
                </c:pt>
                <c:pt idx="2516">
                  <c:v>24.318533530858701</c:v>
                </c:pt>
                <c:pt idx="2517">
                  <c:v>18.521838367103999</c:v>
                </c:pt>
                <c:pt idx="2518">
                  <c:v>22.5629158639886</c:v>
                </c:pt>
                <c:pt idx="2519">
                  <c:v>10.264930814903501</c:v>
                </c:pt>
                <c:pt idx="2520">
                  <c:v>10.2980975332627</c:v>
                </c:pt>
                <c:pt idx="2521">
                  <c:v>18.9141354493031</c:v>
                </c:pt>
                <c:pt idx="2522">
                  <c:v>21.717244788679899</c:v>
                </c:pt>
                <c:pt idx="2523">
                  <c:v>11.8129639033977</c:v>
                </c:pt>
                <c:pt idx="2524">
                  <c:v>15.464600584716999</c:v>
                </c:pt>
                <c:pt idx="2525">
                  <c:v>10.676482510874401</c:v>
                </c:pt>
                <c:pt idx="2526">
                  <c:v>12.7286771221343</c:v>
                </c:pt>
                <c:pt idx="2527">
                  <c:v>19.718588728749499</c:v>
                </c:pt>
                <c:pt idx="2528">
                  <c:v>16.6069489080609</c:v>
                </c:pt>
                <c:pt idx="2529">
                  <c:v>21.233990488837399</c:v>
                </c:pt>
                <c:pt idx="2530">
                  <c:v>18.180352098004199</c:v>
                </c:pt>
                <c:pt idx="2531">
                  <c:v>8.2321528066759804</c:v>
                </c:pt>
                <c:pt idx="2532">
                  <c:v>11.7583118389269</c:v>
                </c:pt>
                <c:pt idx="2533">
                  <c:v>19.1330264833157</c:v>
                </c:pt>
                <c:pt idx="2534">
                  <c:v>17.835303712449299</c:v>
                </c:pt>
                <c:pt idx="2535">
                  <c:v>21.932638032602998</c:v>
                </c:pt>
                <c:pt idx="2536">
                  <c:v>16.0059729333971</c:v>
                </c:pt>
                <c:pt idx="2537">
                  <c:v>6.2198205156481601</c:v>
                </c:pt>
                <c:pt idx="2538">
                  <c:v>9.4821063886465797</c:v>
                </c:pt>
                <c:pt idx="2539">
                  <c:v>15.7537090584352</c:v>
                </c:pt>
                <c:pt idx="2540">
                  <c:v>19.924922793270198</c:v>
                </c:pt>
                <c:pt idx="2541">
                  <c:v>15.3138863513321</c:v>
                </c:pt>
                <c:pt idx="2542">
                  <c:v>15.5305778689448</c:v>
                </c:pt>
                <c:pt idx="2543">
                  <c:v>7.0005140897691396</c:v>
                </c:pt>
                <c:pt idx="2544">
                  <c:v>16.218316337100699</c:v>
                </c:pt>
                <c:pt idx="2545">
                  <c:v>12.6390369298179</c:v>
                </c:pt>
                <c:pt idx="2546">
                  <c:v>21.288764247900701</c:v>
                </c:pt>
                <c:pt idx="2547">
                  <c:v>18.732547905648602</c:v>
                </c:pt>
                <c:pt idx="2548">
                  <c:v>21.923575062684499</c:v>
                </c:pt>
                <c:pt idx="2549">
                  <c:v>24.447476157370101</c:v>
                </c:pt>
                <c:pt idx="2550">
                  <c:v>10.428453070312599</c:v>
                </c:pt>
                <c:pt idx="2551">
                  <c:v>17.277310657069201</c:v>
                </c:pt>
                <c:pt idx="2552">
                  <c:v>16.4518904748148</c:v>
                </c:pt>
                <c:pt idx="2553">
                  <c:v>22.3051395554679</c:v>
                </c:pt>
                <c:pt idx="2554">
                  <c:v>14.163176218029299</c:v>
                </c:pt>
                <c:pt idx="2555">
                  <c:v>19.0299105708186</c:v>
                </c:pt>
                <c:pt idx="2556">
                  <c:v>11.5064904604279</c:v>
                </c:pt>
                <c:pt idx="2557">
                  <c:v>12.276913765380099</c:v>
                </c:pt>
                <c:pt idx="2558">
                  <c:v>16.443557052273899</c:v>
                </c:pt>
                <c:pt idx="2559">
                  <c:v>14.748768131209401</c:v>
                </c:pt>
                <c:pt idx="2560">
                  <c:v>12.498916822563499</c:v>
                </c:pt>
                <c:pt idx="2561">
                  <c:v>22.127443344000302</c:v>
                </c:pt>
                <c:pt idx="2562">
                  <c:v>19.934377995062299</c:v>
                </c:pt>
                <c:pt idx="2563">
                  <c:v>13.7750082778257</c:v>
                </c:pt>
                <c:pt idx="2564">
                  <c:v>21.7561662969186</c:v>
                </c:pt>
                <c:pt idx="2565">
                  <c:v>13.515076787361901</c:v>
                </c:pt>
                <c:pt idx="2566">
                  <c:v>29.213480457777301</c:v>
                </c:pt>
                <c:pt idx="2567">
                  <c:v>15.909553979309401</c:v>
                </c:pt>
                <c:pt idx="2568">
                  <c:v>10.324774099912201</c:v>
                </c:pt>
                <c:pt idx="2569">
                  <c:v>10.711830298902999</c:v>
                </c:pt>
                <c:pt idx="2570">
                  <c:v>20.7616442938481</c:v>
                </c:pt>
                <c:pt idx="2571">
                  <c:v>17.465131026387802</c:v>
                </c:pt>
                <c:pt idx="2572">
                  <c:v>21.6574065303653</c:v>
                </c:pt>
                <c:pt idx="2573">
                  <c:v>13.247771102163901</c:v>
                </c:pt>
                <c:pt idx="2574">
                  <c:v>7.6701900633960101</c:v>
                </c:pt>
                <c:pt idx="2575">
                  <c:v>21.133328349905501</c:v>
                </c:pt>
                <c:pt idx="2576">
                  <c:v>23.981993086446501</c:v>
                </c:pt>
                <c:pt idx="2577">
                  <c:v>12.253530899576999</c:v>
                </c:pt>
                <c:pt idx="2578">
                  <c:v>9.9633722777482099</c:v>
                </c:pt>
                <c:pt idx="2579">
                  <c:v>9.1308795374099798</c:v>
                </c:pt>
                <c:pt idx="2580">
                  <c:v>9.6529209161498493</c:v>
                </c:pt>
                <c:pt idx="2581">
                  <c:v>10.703010088490901</c:v>
                </c:pt>
                <c:pt idx="2582">
                  <c:v>20.212619320489299</c:v>
                </c:pt>
                <c:pt idx="2583">
                  <c:v>16.800091766893701</c:v>
                </c:pt>
                <c:pt idx="2584">
                  <c:v>14.7321775180122</c:v>
                </c:pt>
                <c:pt idx="2585">
                  <c:v>17.093294375966298</c:v>
                </c:pt>
                <c:pt idx="2586">
                  <c:v>7.3754967910441804</c:v>
                </c:pt>
                <c:pt idx="2587">
                  <c:v>16.242141626269198</c:v>
                </c:pt>
                <c:pt idx="2588">
                  <c:v>21.0100958773988</c:v>
                </c:pt>
                <c:pt idx="2589">
                  <c:v>8.0751737191155701</c:v>
                </c:pt>
                <c:pt idx="2590">
                  <c:v>19.548645038431701</c:v>
                </c:pt>
                <c:pt idx="2591">
                  <c:v>14.7438670749598</c:v>
                </c:pt>
                <c:pt idx="2592">
                  <c:v>12.5852569699348</c:v>
                </c:pt>
                <c:pt idx="2593">
                  <c:v>9.3526595188467905</c:v>
                </c:pt>
                <c:pt idx="2594">
                  <c:v>6.4706638270388099</c:v>
                </c:pt>
                <c:pt idx="2595">
                  <c:v>6.70366807207541</c:v>
                </c:pt>
                <c:pt idx="2596">
                  <c:v>14.9290702334355</c:v>
                </c:pt>
                <c:pt idx="2597">
                  <c:v>14.4425328694982</c:v>
                </c:pt>
                <c:pt idx="2598">
                  <c:v>23.450025548765701</c:v>
                </c:pt>
                <c:pt idx="2599">
                  <c:v>14.9379365413392</c:v>
                </c:pt>
                <c:pt idx="2600">
                  <c:v>20.866247386414798</c:v>
                </c:pt>
                <c:pt idx="2601">
                  <c:v>15.156403659104299</c:v>
                </c:pt>
                <c:pt idx="2602">
                  <c:v>8.8067719521266596</c:v>
                </c:pt>
                <c:pt idx="2603">
                  <c:v>19.889927577468001</c:v>
                </c:pt>
                <c:pt idx="2604">
                  <c:v>26.1503189392254</c:v>
                </c:pt>
                <c:pt idx="2605">
                  <c:v>19.275313123386699</c:v>
                </c:pt>
                <c:pt idx="2606">
                  <c:v>17.822836091498399</c:v>
                </c:pt>
                <c:pt idx="2607">
                  <c:v>16.041619681971898</c:v>
                </c:pt>
                <c:pt idx="2608">
                  <c:v>9.1818284678196402</c:v>
                </c:pt>
                <c:pt idx="2609">
                  <c:v>15.9743498954531</c:v>
                </c:pt>
                <c:pt idx="2610">
                  <c:v>6.3787681184893197</c:v>
                </c:pt>
                <c:pt idx="2611">
                  <c:v>11.3776330403755</c:v>
                </c:pt>
                <c:pt idx="2612">
                  <c:v>13.2969075557587</c:v>
                </c:pt>
                <c:pt idx="2613">
                  <c:v>17.9782787789214</c:v>
                </c:pt>
                <c:pt idx="2614">
                  <c:v>16.872835031601198</c:v>
                </c:pt>
                <c:pt idx="2615">
                  <c:v>16.084595214394401</c:v>
                </c:pt>
                <c:pt idx="2616">
                  <c:v>19.744165548129601</c:v>
                </c:pt>
                <c:pt idx="2617">
                  <c:v>10.9485630438637</c:v>
                </c:pt>
                <c:pt idx="2618">
                  <c:v>11.305938758452999</c:v>
                </c:pt>
                <c:pt idx="2619">
                  <c:v>22.836582003693302</c:v>
                </c:pt>
                <c:pt idx="2620">
                  <c:v>16.029266648056101</c:v>
                </c:pt>
                <c:pt idx="2621">
                  <c:v>2.6335936845152101</c:v>
                </c:pt>
                <c:pt idx="2622">
                  <c:v>11.7698867714569</c:v>
                </c:pt>
                <c:pt idx="2623">
                  <c:v>14.2736023811338</c:v>
                </c:pt>
                <c:pt idx="2624">
                  <c:v>11.5303800487894</c:v>
                </c:pt>
                <c:pt idx="2625">
                  <c:v>5.9866327091647999</c:v>
                </c:pt>
                <c:pt idx="2626">
                  <c:v>14.363936942377199</c:v>
                </c:pt>
                <c:pt idx="2627">
                  <c:v>16.937047454767601</c:v>
                </c:pt>
                <c:pt idx="2628">
                  <c:v>17.620382469663301</c:v>
                </c:pt>
                <c:pt idx="2629">
                  <c:v>13.2318212103078</c:v>
                </c:pt>
                <c:pt idx="2630">
                  <c:v>13.499900205145901</c:v>
                </c:pt>
                <c:pt idx="2631">
                  <c:v>7.7166793053109002</c:v>
                </c:pt>
                <c:pt idx="2632">
                  <c:v>18.2964951716197</c:v>
                </c:pt>
                <c:pt idx="2633">
                  <c:v>10.4346066859234</c:v>
                </c:pt>
                <c:pt idx="2634">
                  <c:v>15.2592422036261</c:v>
                </c:pt>
                <c:pt idx="2635">
                  <c:v>15.7229361395248</c:v>
                </c:pt>
                <c:pt idx="2636">
                  <c:v>13.1343712835614</c:v>
                </c:pt>
                <c:pt idx="2637">
                  <c:v>7.3041917695269696</c:v>
                </c:pt>
                <c:pt idx="2638">
                  <c:v>12.811509098531699</c:v>
                </c:pt>
                <c:pt idx="2639">
                  <c:v>18.967756114554099</c:v>
                </c:pt>
                <c:pt idx="2640">
                  <c:v>4.9689801286326798</c:v>
                </c:pt>
                <c:pt idx="2641">
                  <c:v>10.379255974277401</c:v>
                </c:pt>
                <c:pt idx="2642">
                  <c:v>11.9927542063158</c:v>
                </c:pt>
                <c:pt idx="2643">
                  <c:v>16.832013226010201</c:v>
                </c:pt>
                <c:pt idx="2644">
                  <c:v>17.843029102569201</c:v>
                </c:pt>
                <c:pt idx="2645">
                  <c:v>23.367697239543698</c:v>
                </c:pt>
                <c:pt idx="2646">
                  <c:v>18.8961147181058</c:v>
                </c:pt>
                <c:pt idx="2647">
                  <c:v>9.7580540635608504</c:v>
                </c:pt>
                <c:pt idx="2648">
                  <c:v>15.869782550945599</c:v>
                </c:pt>
                <c:pt idx="2649">
                  <c:v>19.392737110080301</c:v>
                </c:pt>
                <c:pt idx="2650">
                  <c:v>17.275376982920601</c:v>
                </c:pt>
                <c:pt idx="2651">
                  <c:v>24.1386050729277</c:v>
                </c:pt>
                <c:pt idx="2652">
                  <c:v>24.527060571777302</c:v>
                </c:pt>
                <c:pt idx="2653">
                  <c:v>15.0573784181496</c:v>
                </c:pt>
                <c:pt idx="2654">
                  <c:v>15.412631337683701</c:v>
                </c:pt>
                <c:pt idx="2655">
                  <c:v>7.9443691240857701</c:v>
                </c:pt>
                <c:pt idx="2656">
                  <c:v>8.7132377165978205</c:v>
                </c:pt>
                <c:pt idx="2657">
                  <c:v>15.200616880838499</c:v>
                </c:pt>
                <c:pt idx="2658">
                  <c:v>10.319254001964101</c:v>
                </c:pt>
                <c:pt idx="2659">
                  <c:v>13.724508069878</c:v>
                </c:pt>
                <c:pt idx="2660">
                  <c:v>12.669553702754101</c:v>
                </c:pt>
                <c:pt idx="2661">
                  <c:v>14.849807641842601</c:v>
                </c:pt>
                <c:pt idx="2662">
                  <c:v>19.940154895777301</c:v>
                </c:pt>
                <c:pt idx="2663">
                  <c:v>16.033893973740401</c:v>
                </c:pt>
                <c:pt idx="2664">
                  <c:v>17.388121335059299</c:v>
                </c:pt>
                <c:pt idx="2665">
                  <c:v>24.378069354597599</c:v>
                </c:pt>
                <c:pt idx="2666">
                  <c:v>7.8756202172390903</c:v>
                </c:pt>
                <c:pt idx="2667">
                  <c:v>13.0595200926471</c:v>
                </c:pt>
                <c:pt idx="2668">
                  <c:v>21.468624441187199</c:v>
                </c:pt>
                <c:pt idx="2669">
                  <c:v>13.028097238918299</c:v>
                </c:pt>
                <c:pt idx="2670">
                  <c:v>6.6789400480507997</c:v>
                </c:pt>
                <c:pt idx="2671">
                  <c:v>11.808804670596199</c:v>
                </c:pt>
                <c:pt idx="2672">
                  <c:v>20.8328110248383</c:v>
                </c:pt>
                <c:pt idx="2673">
                  <c:v>8.0117036802414106</c:v>
                </c:pt>
                <c:pt idx="2674">
                  <c:v>16.390254504609601</c:v>
                </c:pt>
                <c:pt idx="2675">
                  <c:v>19.001622877077601</c:v>
                </c:pt>
                <c:pt idx="2676">
                  <c:v>17.031409725122099</c:v>
                </c:pt>
                <c:pt idx="2677">
                  <c:v>10.9357948409528</c:v>
                </c:pt>
                <c:pt idx="2678">
                  <c:v>17.893837458837801</c:v>
                </c:pt>
                <c:pt idx="2679">
                  <c:v>17.539270924601901</c:v>
                </c:pt>
                <c:pt idx="2680">
                  <c:v>12.4317064694719</c:v>
                </c:pt>
                <c:pt idx="2681">
                  <c:v>20.216973974901201</c:v>
                </c:pt>
                <c:pt idx="2682">
                  <c:v>8.1603707054406502</c:v>
                </c:pt>
                <c:pt idx="2683">
                  <c:v>11.0722551505047</c:v>
                </c:pt>
                <c:pt idx="2684">
                  <c:v>15.844557747607199</c:v>
                </c:pt>
                <c:pt idx="2685">
                  <c:v>19.011108572973001</c:v>
                </c:pt>
                <c:pt idx="2686">
                  <c:v>20.888283484883001</c:v>
                </c:pt>
                <c:pt idx="2687">
                  <c:v>15.556452777592799</c:v>
                </c:pt>
                <c:pt idx="2688">
                  <c:v>13.2667111939184</c:v>
                </c:pt>
                <c:pt idx="2689">
                  <c:v>17.2078911802917</c:v>
                </c:pt>
                <c:pt idx="2690">
                  <c:v>11.8319908379142</c:v>
                </c:pt>
                <c:pt idx="2691">
                  <c:v>15.3117880979354</c:v>
                </c:pt>
                <c:pt idx="2692">
                  <c:v>23.9911259672383</c:v>
                </c:pt>
                <c:pt idx="2693">
                  <c:v>13.9502394531806</c:v>
                </c:pt>
                <c:pt idx="2694">
                  <c:v>11.8778459429784</c:v>
                </c:pt>
                <c:pt idx="2695">
                  <c:v>18.493531454021799</c:v>
                </c:pt>
                <c:pt idx="2696">
                  <c:v>14.087071619383901</c:v>
                </c:pt>
                <c:pt idx="2697">
                  <c:v>23.60784898304</c:v>
                </c:pt>
                <c:pt idx="2698">
                  <c:v>16.8816832856803</c:v>
                </c:pt>
                <c:pt idx="2699">
                  <c:v>21.462603754497199</c:v>
                </c:pt>
                <c:pt idx="2700">
                  <c:v>20.470149653712301</c:v>
                </c:pt>
                <c:pt idx="2701">
                  <c:v>21.120606356295099</c:v>
                </c:pt>
                <c:pt idx="2702">
                  <c:v>16.3925534586505</c:v>
                </c:pt>
                <c:pt idx="2703">
                  <c:v>16.076443894490001</c:v>
                </c:pt>
                <c:pt idx="2704">
                  <c:v>17.6204982027296</c:v>
                </c:pt>
                <c:pt idx="2705">
                  <c:v>16.416541102123901</c:v>
                </c:pt>
                <c:pt idx="2706">
                  <c:v>9.8755069262877306</c:v>
                </c:pt>
                <c:pt idx="2707">
                  <c:v>13.3498295844542</c:v>
                </c:pt>
                <c:pt idx="2708">
                  <c:v>15.457884451987599</c:v>
                </c:pt>
                <c:pt idx="2709">
                  <c:v>19.903913660725401</c:v>
                </c:pt>
                <c:pt idx="2710">
                  <c:v>25.523159072136</c:v>
                </c:pt>
                <c:pt idx="2711">
                  <c:v>19.470512274927401</c:v>
                </c:pt>
                <c:pt idx="2712">
                  <c:v>12.8891680336812</c:v>
                </c:pt>
                <c:pt idx="2713">
                  <c:v>14.841075195795</c:v>
                </c:pt>
                <c:pt idx="2714">
                  <c:v>7.5368529687096002</c:v>
                </c:pt>
                <c:pt idx="2715">
                  <c:v>21.689642295387799</c:v>
                </c:pt>
                <c:pt idx="2716">
                  <c:v>22.662234341051999</c:v>
                </c:pt>
                <c:pt idx="2717">
                  <c:v>21.3514242653571</c:v>
                </c:pt>
                <c:pt idx="2718">
                  <c:v>17.412341485249001</c:v>
                </c:pt>
                <c:pt idx="2719">
                  <c:v>11.999076031035299</c:v>
                </c:pt>
                <c:pt idx="2720">
                  <c:v>6.74022368601669</c:v>
                </c:pt>
                <c:pt idx="2721">
                  <c:v>21.754647616472599</c:v>
                </c:pt>
                <c:pt idx="2722">
                  <c:v>13.746503546703901</c:v>
                </c:pt>
                <c:pt idx="2723">
                  <c:v>11.9150820407929</c:v>
                </c:pt>
                <c:pt idx="2724">
                  <c:v>20.744961258089099</c:v>
                </c:pt>
                <c:pt idx="2725">
                  <c:v>15.0947065509593</c:v>
                </c:pt>
                <c:pt idx="2726">
                  <c:v>17.513641592379699</c:v>
                </c:pt>
                <c:pt idx="2727">
                  <c:v>18.650480408761702</c:v>
                </c:pt>
                <c:pt idx="2728">
                  <c:v>10.050233585891</c:v>
                </c:pt>
                <c:pt idx="2729">
                  <c:v>11.006174434997099</c:v>
                </c:pt>
                <c:pt idx="2730">
                  <c:v>7.8348533672358798</c:v>
                </c:pt>
                <c:pt idx="2731">
                  <c:v>16.5650692927479</c:v>
                </c:pt>
                <c:pt idx="2732">
                  <c:v>14.7213250759579</c:v>
                </c:pt>
                <c:pt idx="2733">
                  <c:v>10.5286495341155</c:v>
                </c:pt>
                <c:pt idx="2734">
                  <c:v>17.1469749112911</c:v>
                </c:pt>
                <c:pt idx="2735">
                  <c:v>17.322079533140201</c:v>
                </c:pt>
                <c:pt idx="2736">
                  <c:v>16.386875934852199</c:v>
                </c:pt>
                <c:pt idx="2737">
                  <c:v>13.1710159000065</c:v>
                </c:pt>
                <c:pt idx="2738">
                  <c:v>19.4363835290617</c:v>
                </c:pt>
                <c:pt idx="2739">
                  <c:v>14.4902861474862</c:v>
                </c:pt>
                <c:pt idx="2740">
                  <c:v>17.226292254189399</c:v>
                </c:pt>
                <c:pt idx="2741">
                  <c:v>24.337031905818399</c:v>
                </c:pt>
                <c:pt idx="2742">
                  <c:v>16.599725342719999</c:v>
                </c:pt>
                <c:pt idx="2743">
                  <c:v>9.4781553421450404</c:v>
                </c:pt>
                <c:pt idx="2744">
                  <c:v>6.6521370082661697</c:v>
                </c:pt>
                <c:pt idx="2745">
                  <c:v>11.9107168648978</c:v>
                </c:pt>
                <c:pt idx="2746">
                  <c:v>19.138824522175099</c:v>
                </c:pt>
                <c:pt idx="2747">
                  <c:v>14.191962602821301</c:v>
                </c:pt>
                <c:pt idx="2748">
                  <c:v>18.153828359786001</c:v>
                </c:pt>
                <c:pt idx="2749">
                  <c:v>23.630800803009802</c:v>
                </c:pt>
                <c:pt idx="2750">
                  <c:v>14.077347063065201</c:v>
                </c:pt>
                <c:pt idx="2751">
                  <c:v>20.716099979047598</c:v>
                </c:pt>
                <c:pt idx="2752">
                  <c:v>12.617404178909901</c:v>
                </c:pt>
                <c:pt idx="2753">
                  <c:v>16.673463841654002</c:v>
                </c:pt>
                <c:pt idx="2754">
                  <c:v>17.531416539297702</c:v>
                </c:pt>
                <c:pt idx="2755">
                  <c:v>13.959915798533</c:v>
                </c:pt>
                <c:pt idx="2756">
                  <c:v>17.1195535610611</c:v>
                </c:pt>
                <c:pt idx="2757">
                  <c:v>11.2562073311889</c:v>
                </c:pt>
                <c:pt idx="2758">
                  <c:v>6.2589928338267802</c:v>
                </c:pt>
                <c:pt idx="2759">
                  <c:v>12.0914668612283</c:v>
                </c:pt>
                <c:pt idx="2760">
                  <c:v>9.4288411706290596</c:v>
                </c:pt>
                <c:pt idx="2761">
                  <c:v>6.2970506971637601</c:v>
                </c:pt>
                <c:pt idx="2762">
                  <c:v>10.5942859512251</c:v>
                </c:pt>
                <c:pt idx="2763">
                  <c:v>11.401951170804301</c:v>
                </c:pt>
                <c:pt idx="2764">
                  <c:v>11.964432398902</c:v>
                </c:pt>
                <c:pt idx="2765">
                  <c:v>14.538191298423101</c:v>
                </c:pt>
                <c:pt idx="2766">
                  <c:v>10.460169174526801</c:v>
                </c:pt>
                <c:pt idx="2767">
                  <c:v>15.378049199541801</c:v>
                </c:pt>
                <c:pt idx="2768">
                  <c:v>12.387912045725599</c:v>
                </c:pt>
                <c:pt idx="2769">
                  <c:v>16.156167715640201</c:v>
                </c:pt>
                <c:pt idx="2770">
                  <c:v>18.909777850079799</c:v>
                </c:pt>
                <c:pt idx="2771">
                  <c:v>10.598551606208501</c:v>
                </c:pt>
                <c:pt idx="2772">
                  <c:v>12.6623756864581</c:v>
                </c:pt>
                <c:pt idx="2773">
                  <c:v>14.370863988440201</c:v>
                </c:pt>
                <c:pt idx="2774">
                  <c:v>21.629352430116299</c:v>
                </c:pt>
                <c:pt idx="2775">
                  <c:v>16.069785367599899</c:v>
                </c:pt>
                <c:pt idx="2776">
                  <c:v>13.0125545978945</c:v>
                </c:pt>
                <c:pt idx="2777">
                  <c:v>14.5699688523828</c:v>
                </c:pt>
                <c:pt idx="2778">
                  <c:v>18.5200350396921</c:v>
                </c:pt>
                <c:pt idx="2779">
                  <c:v>14.263557919167299</c:v>
                </c:pt>
                <c:pt idx="2780">
                  <c:v>17.2999656500665</c:v>
                </c:pt>
                <c:pt idx="2781">
                  <c:v>15.5712997554007</c:v>
                </c:pt>
                <c:pt idx="2782">
                  <c:v>23.928437467395799</c:v>
                </c:pt>
                <c:pt idx="2783">
                  <c:v>17.819662659753799</c:v>
                </c:pt>
                <c:pt idx="2784">
                  <c:v>15.1849265229467</c:v>
                </c:pt>
                <c:pt idx="2785">
                  <c:v>18.285573196506</c:v>
                </c:pt>
                <c:pt idx="2786">
                  <c:v>11.14307190345</c:v>
                </c:pt>
                <c:pt idx="2787">
                  <c:v>14.5932901798682</c:v>
                </c:pt>
                <c:pt idx="2788">
                  <c:v>8.7074492017689291</c:v>
                </c:pt>
                <c:pt idx="2789">
                  <c:v>11.6703898376715</c:v>
                </c:pt>
                <c:pt idx="2790">
                  <c:v>11.6887833561841</c:v>
                </c:pt>
                <c:pt idx="2791">
                  <c:v>18.415952072980598</c:v>
                </c:pt>
                <c:pt idx="2792">
                  <c:v>18.032893738566798</c:v>
                </c:pt>
                <c:pt idx="2793">
                  <c:v>16.630156938196901</c:v>
                </c:pt>
                <c:pt idx="2794">
                  <c:v>8.0266635989044897</c:v>
                </c:pt>
                <c:pt idx="2795">
                  <c:v>4.4026023097309297</c:v>
                </c:pt>
                <c:pt idx="2796">
                  <c:v>22.049369409937601</c:v>
                </c:pt>
                <c:pt idx="2797">
                  <c:v>22.005081365960201</c:v>
                </c:pt>
                <c:pt idx="2798">
                  <c:v>14.8118598404966</c:v>
                </c:pt>
                <c:pt idx="2799">
                  <c:v>20.7266072194823</c:v>
                </c:pt>
                <c:pt idx="2800">
                  <c:v>11.301207829110901</c:v>
                </c:pt>
                <c:pt idx="2801">
                  <c:v>14.0864046730614</c:v>
                </c:pt>
                <c:pt idx="2802">
                  <c:v>17.243858563975301</c:v>
                </c:pt>
                <c:pt idx="2803">
                  <c:v>16.765129518902999</c:v>
                </c:pt>
                <c:pt idx="2804">
                  <c:v>19.052368578794901</c:v>
                </c:pt>
                <c:pt idx="2805">
                  <c:v>18.177241850692099</c:v>
                </c:pt>
                <c:pt idx="2806">
                  <c:v>15.7080378251593</c:v>
                </c:pt>
                <c:pt idx="2807">
                  <c:v>16.437611676525599</c:v>
                </c:pt>
                <c:pt idx="2808">
                  <c:v>17.199685236255601</c:v>
                </c:pt>
                <c:pt idx="2809">
                  <c:v>17.757778470776401</c:v>
                </c:pt>
                <c:pt idx="2810">
                  <c:v>13.272070673598799</c:v>
                </c:pt>
                <c:pt idx="2811">
                  <c:v>13.6967961586243</c:v>
                </c:pt>
                <c:pt idx="2812">
                  <c:v>20.400618182116698</c:v>
                </c:pt>
                <c:pt idx="2813">
                  <c:v>23.4346399173096</c:v>
                </c:pt>
                <c:pt idx="2814">
                  <c:v>14.875921733251101</c:v>
                </c:pt>
                <c:pt idx="2815">
                  <c:v>20.910033809444499</c:v>
                </c:pt>
                <c:pt idx="2816">
                  <c:v>12.4613697414001</c:v>
                </c:pt>
                <c:pt idx="2817">
                  <c:v>15.516974449683399</c:v>
                </c:pt>
                <c:pt idx="2818">
                  <c:v>13.879133311562599</c:v>
                </c:pt>
                <c:pt idx="2819">
                  <c:v>13.3114513799795</c:v>
                </c:pt>
                <c:pt idx="2820">
                  <c:v>17.006122183538999</c:v>
                </c:pt>
                <c:pt idx="2821">
                  <c:v>11.2043704508575</c:v>
                </c:pt>
                <c:pt idx="2822">
                  <c:v>10.581716088799199</c:v>
                </c:pt>
                <c:pt idx="2823">
                  <c:v>19.390356153394301</c:v>
                </c:pt>
                <c:pt idx="2824">
                  <c:v>13.6082904074879</c:v>
                </c:pt>
                <c:pt idx="2825">
                  <c:v>14.2159429178996</c:v>
                </c:pt>
                <c:pt idx="2826">
                  <c:v>15.8003917904727</c:v>
                </c:pt>
                <c:pt idx="2827">
                  <c:v>11.529370936568199</c:v>
                </c:pt>
                <c:pt idx="2828">
                  <c:v>14.8542425622678</c:v>
                </c:pt>
                <c:pt idx="2829">
                  <c:v>18.106702302968301</c:v>
                </c:pt>
                <c:pt idx="2830">
                  <c:v>11.288951122198499</c:v>
                </c:pt>
                <c:pt idx="2831">
                  <c:v>17.531513878006098</c:v>
                </c:pt>
                <c:pt idx="2832">
                  <c:v>26.498716823519199</c:v>
                </c:pt>
                <c:pt idx="2833">
                  <c:v>11.3621508531056</c:v>
                </c:pt>
                <c:pt idx="2834">
                  <c:v>13.4736769517691</c:v>
                </c:pt>
                <c:pt idx="2835">
                  <c:v>18.590478718846299</c:v>
                </c:pt>
                <c:pt idx="2836">
                  <c:v>12.175058530827201</c:v>
                </c:pt>
                <c:pt idx="2837">
                  <c:v>9.8613006835928392</c:v>
                </c:pt>
                <c:pt idx="2838">
                  <c:v>23.054761291134099</c:v>
                </c:pt>
                <c:pt idx="2839">
                  <c:v>16.874932784132898</c:v>
                </c:pt>
                <c:pt idx="2840">
                  <c:v>16.5901774992324</c:v>
                </c:pt>
                <c:pt idx="2841">
                  <c:v>14.5670896231615</c:v>
                </c:pt>
                <c:pt idx="2842">
                  <c:v>10.8474869046705</c:v>
                </c:pt>
                <c:pt idx="2843">
                  <c:v>12.994199898882799</c:v>
                </c:pt>
                <c:pt idx="2844">
                  <c:v>12.8274924499141</c:v>
                </c:pt>
                <c:pt idx="2845">
                  <c:v>18.473753318276799</c:v>
                </c:pt>
                <c:pt idx="2846">
                  <c:v>9.5025386355939894</c:v>
                </c:pt>
                <c:pt idx="2847">
                  <c:v>25.278936491725101</c:v>
                </c:pt>
                <c:pt idx="2848">
                  <c:v>19.900404894311698</c:v>
                </c:pt>
                <c:pt idx="2849">
                  <c:v>12.2909829321197</c:v>
                </c:pt>
                <c:pt idx="2850">
                  <c:v>20.836037596558501</c:v>
                </c:pt>
                <c:pt idx="2851">
                  <c:v>12.0078677964002</c:v>
                </c:pt>
                <c:pt idx="2852">
                  <c:v>9.3667859325759792</c:v>
                </c:pt>
                <c:pt idx="2853">
                  <c:v>20.403939073520799</c:v>
                </c:pt>
                <c:pt idx="2854">
                  <c:v>7.0576838216289604</c:v>
                </c:pt>
                <c:pt idx="2855">
                  <c:v>12.8631091933972</c:v>
                </c:pt>
                <c:pt idx="2856">
                  <c:v>15.6835136153635</c:v>
                </c:pt>
                <c:pt idx="2857">
                  <c:v>10.5909426742072</c:v>
                </c:pt>
                <c:pt idx="2858">
                  <c:v>22.2160327819578</c:v>
                </c:pt>
                <c:pt idx="2859">
                  <c:v>16.271700013401301</c:v>
                </c:pt>
                <c:pt idx="2860">
                  <c:v>13.3060613467092</c:v>
                </c:pt>
                <c:pt idx="2861">
                  <c:v>20.165270114746399</c:v>
                </c:pt>
                <c:pt idx="2862">
                  <c:v>21.5237909953211</c:v>
                </c:pt>
                <c:pt idx="2863">
                  <c:v>17.678136640280801</c:v>
                </c:pt>
                <c:pt idx="2864">
                  <c:v>20.366590451392799</c:v>
                </c:pt>
                <c:pt idx="2865">
                  <c:v>14.421917322489501</c:v>
                </c:pt>
                <c:pt idx="2866">
                  <c:v>20.475952578557301</c:v>
                </c:pt>
                <c:pt idx="2867">
                  <c:v>6.8658440939565804</c:v>
                </c:pt>
                <c:pt idx="2868">
                  <c:v>18.110440058520901</c:v>
                </c:pt>
                <c:pt idx="2869">
                  <c:v>14.873409726102199</c:v>
                </c:pt>
                <c:pt idx="2870">
                  <c:v>10.9646451951252</c:v>
                </c:pt>
                <c:pt idx="2871">
                  <c:v>13.196915936230701</c:v>
                </c:pt>
                <c:pt idx="2872">
                  <c:v>8.2592094916483791</c:v>
                </c:pt>
                <c:pt idx="2873">
                  <c:v>18.5261822528417</c:v>
                </c:pt>
                <c:pt idx="2874">
                  <c:v>16.252970424991801</c:v>
                </c:pt>
                <c:pt idx="2875">
                  <c:v>8.7649113784318704</c:v>
                </c:pt>
                <c:pt idx="2876">
                  <c:v>18.701509384884599</c:v>
                </c:pt>
                <c:pt idx="2877">
                  <c:v>9.5701125209965596</c:v>
                </c:pt>
                <c:pt idx="2878">
                  <c:v>10.7646400135165</c:v>
                </c:pt>
                <c:pt idx="2879">
                  <c:v>14.378460604705699</c:v>
                </c:pt>
                <c:pt idx="2880">
                  <c:v>21.4484796151417</c:v>
                </c:pt>
                <c:pt idx="2881">
                  <c:v>22.284941552082302</c:v>
                </c:pt>
                <c:pt idx="2882">
                  <c:v>6.98002981355316</c:v>
                </c:pt>
                <c:pt idx="2883">
                  <c:v>23.782884982480699</c:v>
                </c:pt>
                <c:pt idx="2884">
                  <c:v>23.2452653184315</c:v>
                </c:pt>
                <c:pt idx="2885">
                  <c:v>10.7591476718991</c:v>
                </c:pt>
                <c:pt idx="2886">
                  <c:v>16.6955432750919</c:v>
                </c:pt>
                <c:pt idx="2887">
                  <c:v>16.2344551538357</c:v>
                </c:pt>
                <c:pt idx="2888">
                  <c:v>11.5080401580743</c:v>
                </c:pt>
                <c:pt idx="2889">
                  <c:v>7.44824611408443</c:v>
                </c:pt>
                <c:pt idx="2890">
                  <c:v>14.6757716525389</c:v>
                </c:pt>
                <c:pt idx="2891">
                  <c:v>12.325244497398799</c:v>
                </c:pt>
                <c:pt idx="2892">
                  <c:v>4.8344509997371699</c:v>
                </c:pt>
                <c:pt idx="2893">
                  <c:v>14.3007646435006</c:v>
                </c:pt>
                <c:pt idx="2894">
                  <c:v>22.550879113105701</c:v>
                </c:pt>
                <c:pt idx="2895">
                  <c:v>11.5853937737448</c:v>
                </c:pt>
                <c:pt idx="2896">
                  <c:v>14.977638460559</c:v>
                </c:pt>
                <c:pt idx="2897">
                  <c:v>16.349266730348901</c:v>
                </c:pt>
                <c:pt idx="2898">
                  <c:v>20.571418669510599</c:v>
                </c:pt>
                <c:pt idx="2899">
                  <c:v>12.368378909827699</c:v>
                </c:pt>
                <c:pt idx="2900">
                  <c:v>14.652011552988901</c:v>
                </c:pt>
                <c:pt idx="2901">
                  <c:v>25.075383501508401</c:v>
                </c:pt>
                <c:pt idx="2902">
                  <c:v>18.252295655324001</c:v>
                </c:pt>
                <c:pt idx="2903">
                  <c:v>19.3266401812288</c:v>
                </c:pt>
                <c:pt idx="2904">
                  <c:v>11.9694048478027</c:v>
                </c:pt>
                <c:pt idx="2905">
                  <c:v>11.206636716551699</c:v>
                </c:pt>
                <c:pt idx="2906">
                  <c:v>16.594263120312199</c:v>
                </c:pt>
                <c:pt idx="2907">
                  <c:v>21.380663784272201</c:v>
                </c:pt>
                <c:pt idx="2908">
                  <c:v>15.189444247019701</c:v>
                </c:pt>
                <c:pt idx="2909">
                  <c:v>12.491802254697101</c:v>
                </c:pt>
                <c:pt idx="2910">
                  <c:v>19.121137532334199</c:v>
                </c:pt>
                <c:pt idx="2911">
                  <c:v>19.126064310825701</c:v>
                </c:pt>
                <c:pt idx="2912">
                  <c:v>23.384398137624</c:v>
                </c:pt>
                <c:pt idx="2913">
                  <c:v>18.9019555853329</c:v>
                </c:pt>
                <c:pt idx="2914">
                  <c:v>16.379877352386401</c:v>
                </c:pt>
                <c:pt idx="2915">
                  <c:v>7.4232534719374197</c:v>
                </c:pt>
                <c:pt idx="2916">
                  <c:v>17.315155546212399</c:v>
                </c:pt>
                <c:pt idx="2917">
                  <c:v>10.170783827746</c:v>
                </c:pt>
                <c:pt idx="2918">
                  <c:v>20.9481145396974</c:v>
                </c:pt>
                <c:pt idx="2919">
                  <c:v>14.0764780823294</c:v>
                </c:pt>
                <c:pt idx="2920">
                  <c:v>18.2750498244936</c:v>
                </c:pt>
                <c:pt idx="2921">
                  <c:v>18.457911992942702</c:v>
                </c:pt>
                <c:pt idx="2922">
                  <c:v>14.4245190239682</c:v>
                </c:pt>
                <c:pt idx="2923">
                  <c:v>21.872598869261001</c:v>
                </c:pt>
                <c:pt idx="2924">
                  <c:v>18.749435855222199</c:v>
                </c:pt>
                <c:pt idx="2925">
                  <c:v>17.243262983828501</c:v>
                </c:pt>
                <c:pt idx="2926">
                  <c:v>13.688717406038799</c:v>
                </c:pt>
                <c:pt idx="2927">
                  <c:v>18.944475971820999</c:v>
                </c:pt>
                <c:pt idx="2928">
                  <c:v>23.455528867908701</c:v>
                </c:pt>
                <c:pt idx="2929">
                  <c:v>19.015078615806299</c:v>
                </c:pt>
                <c:pt idx="2930">
                  <c:v>19.455471762719402</c:v>
                </c:pt>
                <c:pt idx="2931">
                  <c:v>14.212180719333499</c:v>
                </c:pt>
                <c:pt idx="2932">
                  <c:v>14.5809186790782</c:v>
                </c:pt>
                <c:pt idx="2933">
                  <c:v>15.799189373949501</c:v>
                </c:pt>
                <c:pt idx="2934">
                  <c:v>15.5441158666092</c:v>
                </c:pt>
                <c:pt idx="2935">
                  <c:v>8.75904851226651</c:v>
                </c:pt>
                <c:pt idx="2936">
                  <c:v>14.3618936209865</c:v>
                </c:pt>
                <c:pt idx="2937">
                  <c:v>15.0923483318631</c:v>
                </c:pt>
                <c:pt idx="2938">
                  <c:v>16.9958496604605</c:v>
                </c:pt>
                <c:pt idx="2939">
                  <c:v>20.382842840582601</c:v>
                </c:pt>
                <c:pt idx="2940">
                  <c:v>18.757959253432698</c:v>
                </c:pt>
                <c:pt idx="2941">
                  <c:v>15.704475724232401</c:v>
                </c:pt>
                <c:pt idx="2942">
                  <c:v>22.334254233804899</c:v>
                </c:pt>
                <c:pt idx="2943">
                  <c:v>22.475570660024999</c:v>
                </c:pt>
                <c:pt idx="2944">
                  <c:v>10.2097868228108</c:v>
                </c:pt>
                <c:pt idx="2945">
                  <c:v>16.254306179548099</c:v>
                </c:pt>
                <c:pt idx="2946">
                  <c:v>11.053988822514199</c:v>
                </c:pt>
                <c:pt idx="2947">
                  <c:v>15.427241605793</c:v>
                </c:pt>
                <c:pt idx="2948">
                  <c:v>14.765319837635801</c:v>
                </c:pt>
                <c:pt idx="2949">
                  <c:v>19.3594894688914</c:v>
                </c:pt>
                <c:pt idx="2950">
                  <c:v>22.936089615157702</c:v>
                </c:pt>
                <c:pt idx="2951">
                  <c:v>16.803003949679599</c:v>
                </c:pt>
                <c:pt idx="2952">
                  <c:v>18.1125071351216</c:v>
                </c:pt>
                <c:pt idx="2953">
                  <c:v>17.653887581411698</c:v>
                </c:pt>
                <c:pt idx="2954">
                  <c:v>14.7702185148959</c:v>
                </c:pt>
                <c:pt idx="2955">
                  <c:v>25.1764292584459</c:v>
                </c:pt>
                <c:pt idx="2956">
                  <c:v>10.475359510478199</c:v>
                </c:pt>
                <c:pt idx="2957">
                  <c:v>18.0730540932685</c:v>
                </c:pt>
                <c:pt idx="2958">
                  <c:v>22.055152458277998</c:v>
                </c:pt>
                <c:pt idx="2959">
                  <c:v>18.223748302617899</c:v>
                </c:pt>
                <c:pt idx="2960">
                  <c:v>11.4351350494159</c:v>
                </c:pt>
                <c:pt idx="2961">
                  <c:v>21.532917189362902</c:v>
                </c:pt>
                <c:pt idx="2962">
                  <c:v>14.7016426070452</c:v>
                </c:pt>
                <c:pt idx="2963">
                  <c:v>16.205628881863099</c:v>
                </c:pt>
                <c:pt idx="2964">
                  <c:v>13.853824064697401</c:v>
                </c:pt>
                <c:pt idx="2965">
                  <c:v>11.5247781817513</c:v>
                </c:pt>
                <c:pt idx="2966">
                  <c:v>12.6190870704765</c:v>
                </c:pt>
                <c:pt idx="2967">
                  <c:v>14.2745311190463</c:v>
                </c:pt>
                <c:pt idx="2968">
                  <c:v>16.966995156655202</c:v>
                </c:pt>
                <c:pt idx="2969">
                  <c:v>12.526296694074301</c:v>
                </c:pt>
                <c:pt idx="2970">
                  <c:v>18.782298570696199</c:v>
                </c:pt>
                <c:pt idx="2971">
                  <c:v>6.6883956036397496</c:v>
                </c:pt>
                <c:pt idx="2972">
                  <c:v>10.6294021927381</c:v>
                </c:pt>
                <c:pt idx="2973">
                  <c:v>15.0205542206897</c:v>
                </c:pt>
                <c:pt idx="2974">
                  <c:v>14.060472836742401</c:v>
                </c:pt>
                <c:pt idx="2975">
                  <c:v>16.1744894244199</c:v>
                </c:pt>
                <c:pt idx="2976">
                  <c:v>11.343815362919299</c:v>
                </c:pt>
                <c:pt idx="2977">
                  <c:v>12.473665115365099</c:v>
                </c:pt>
                <c:pt idx="2978">
                  <c:v>13.7860667192687</c:v>
                </c:pt>
                <c:pt idx="2979">
                  <c:v>19.734484733424001</c:v>
                </c:pt>
                <c:pt idx="2980">
                  <c:v>19.883819507743102</c:v>
                </c:pt>
                <c:pt idx="2981">
                  <c:v>14.018980003977999</c:v>
                </c:pt>
                <c:pt idx="2982">
                  <c:v>6.5409880071816797</c:v>
                </c:pt>
                <c:pt idx="2983">
                  <c:v>13.1309235544391</c:v>
                </c:pt>
                <c:pt idx="2984">
                  <c:v>12.257357861146399</c:v>
                </c:pt>
                <c:pt idx="2985">
                  <c:v>14.7051046893543</c:v>
                </c:pt>
                <c:pt idx="2986">
                  <c:v>13.1465147078918</c:v>
                </c:pt>
                <c:pt idx="2987">
                  <c:v>12.027564901041</c:v>
                </c:pt>
                <c:pt idx="2988">
                  <c:v>15.688257899099799</c:v>
                </c:pt>
                <c:pt idx="2989">
                  <c:v>17.881996407022498</c:v>
                </c:pt>
                <c:pt idx="2990">
                  <c:v>9.9906832954596201</c:v>
                </c:pt>
                <c:pt idx="2991">
                  <c:v>19.252839243107601</c:v>
                </c:pt>
                <c:pt idx="2992">
                  <c:v>23.747206631743001</c:v>
                </c:pt>
                <c:pt idx="2993">
                  <c:v>19.351517831699201</c:v>
                </c:pt>
                <c:pt idx="2994">
                  <c:v>10.0648202802914</c:v>
                </c:pt>
                <c:pt idx="2995">
                  <c:v>8.9997472936666902</c:v>
                </c:pt>
                <c:pt idx="2996">
                  <c:v>16.9543968551258</c:v>
                </c:pt>
                <c:pt idx="2997">
                  <c:v>16.822753359706699</c:v>
                </c:pt>
                <c:pt idx="2998">
                  <c:v>12.2950126184328</c:v>
                </c:pt>
                <c:pt idx="2999">
                  <c:v>11.781813764865101</c:v>
                </c:pt>
                <c:pt idx="3000">
                  <c:v>16.688101348026098</c:v>
                </c:pt>
                <c:pt idx="3001">
                  <c:v>21.0806097128897</c:v>
                </c:pt>
                <c:pt idx="3002">
                  <c:v>15.261294924016299</c:v>
                </c:pt>
                <c:pt idx="3003">
                  <c:v>17.835865287460901</c:v>
                </c:pt>
                <c:pt idx="3004">
                  <c:v>16.4404598960143</c:v>
                </c:pt>
                <c:pt idx="3005">
                  <c:v>18.999836491688601</c:v>
                </c:pt>
                <c:pt idx="3006">
                  <c:v>9.2760148129170403</c:v>
                </c:pt>
                <c:pt idx="3007">
                  <c:v>19.057596294457099</c:v>
                </c:pt>
                <c:pt idx="3008">
                  <c:v>11.0422392709566</c:v>
                </c:pt>
                <c:pt idx="3009">
                  <c:v>15.9892374321073</c:v>
                </c:pt>
                <c:pt idx="3010">
                  <c:v>13.4688711707074</c:v>
                </c:pt>
                <c:pt idx="3011">
                  <c:v>14.0967370765197</c:v>
                </c:pt>
                <c:pt idx="3012">
                  <c:v>15.8071687023898</c:v>
                </c:pt>
                <c:pt idx="3013">
                  <c:v>19.902957520857601</c:v>
                </c:pt>
                <c:pt idx="3014">
                  <c:v>14.030446680338001</c:v>
                </c:pt>
                <c:pt idx="3015">
                  <c:v>20.119137681714001</c:v>
                </c:pt>
                <c:pt idx="3016">
                  <c:v>18.994901839645699</c:v>
                </c:pt>
                <c:pt idx="3017">
                  <c:v>14.138881151986499</c:v>
                </c:pt>
                <c:pt idx="3018">
                  <c:v>11.058591409829299</c:v>
                </c:pt>
                <c:pt idx="3019">
                  <c:v>13.6214361476543</c:v>
                </c:pt>
                <c:pt idx="3020">
                  <c:v>17.6140249771335</c:v>
                </c:pt>
                <c:pt idx="3021">
                  <c:v>17.1335030544425</c:v>
                </c:pt>
                <c:pt idx="3022">
                  <c:v>18.5330243362544</c:v>
                </c:pt>
                <c:pt idx="3023">
                  <c:v>18.979364248398898</c:v>
                </c:pt>
                <c:pt idx="3024">
                  <c:v>10.1502099501324</c:v>
                </c:pt>
                <c:pt idx="3025">
                  <c:v>25.080871754215298</c:v>
                </c:pt>
                <c:pt idx="3026">
                  <c:v>6.8834913365830603</c:v>
                </c:pt>
                <c:pt idx="3027">
                  <c:v>15.0348229604121</c:v>
                </c:pt>
                <c:pt idx="3028">
                  <c:v>15.958876151591101</c:v>
                </c:pt>
                <c:pt idx="3029">
                  <c:v>17.490036850912102</c:v>
                </c:pt>
                <c:pt idx="3030">
                  <c:v>19.038517523026101</c:v>
                </c:pt>
                <c:pt idx="3031">
                  <c:v>11.289346460797899</c:v>
                </c:pt>
                <c:pt idx="3032">
                  <c:v>15.7859409306331</c:v>
                </c:pt>
                <c:pt idx="3033">
                  <c:v>14.866090006061</c:v>
                </c:pt>
                <c:pt idx="3034">
                  <c:v>16.7087349190883</c:v>
                </c:pt>
                <c:pt idx="3035">
                  <c:v>18.095097362331899</c:v>
                </c:pt>
                <c:pt idx="3036">
                  <c:v>16.278371539992001</c:v>
                </c:pt>
                <c:pt idx="3037">
                  <c:v>10.966858420674001</c:v>
                </c:pt>
                <c:pt idx="3038">
                  <c:v>20.511791183931201</c:v>
                </c:pt>
                <c:pt idx="3039">
                  <c:v>20.7200615025735</c:v>
                </c:pt>
                <c:pt idx="3040">
                  <c:v>13.513557248280399</c:v>
                </c:pt>
                <c:pt idx="3041">
                  <c:v>22.3422887199016</c:v>
                </c:pt>
                <c:pt idx="3042">
                  <c:v>14.243895134867101</c:v>
                </c:pt>
                <c:pt idx="3043">
                  <c:v>20.378232093959902</c:v>
                </c:pt>
                <c:pt idx="3044">
                  <c:v>14.7402352058888</c:v>
                </c:pt>
                <c:pt idx="3045">
                  <c:v>8.2264781453384899</c:v>
                </c:pt>
                <c:pt idx="3046">
                  <c:v>16.800720393720798</c:v>
                </c:pt>
                <c:pt idx="3047">
                  <c:v>12.6241741563078</c:v>
                </c:pt>
                <c:pt idx="3048">
                  <c:v>18.187061823685301</c:v>
                </c:pt>
                <c:pt idx="3049">
                  <c:v>23.405396543275799</c:v>
                </c:pt>
                <c:pt idx="3050">
                  <c:v>17.268249305247501</c:v>
                </c:pt>
                <c:pt idx="3051">
                  <c:v>16.546437044828501</c:v>
                </c:pt>
                <c:pt idx="3052">
                  <c:v>6.4181314679428203</c:v>
                </c:pt>
                <c:pt idx="3053">
                  <c:v>9.3148287829525298</c:v>
                </c:pt>
                <c:pt idx="3054">
                  <c:v>9.4420413202705191</c:v>
                </c:pt>
                <c:pt idx="3055">
                  <c:v>16.369930491949098</c:v>
                </c:pt>
                <c:pt idx="3056">
                  <c:v>15.371862987796501</c:v>
                </c:pt>
                <c:pt idx="3057">
                  <c:v>18.407671569433901</c:v>
                </c:pt>
                <c:pt idx="3058">
                  <c:v>6.1656135199100204</c:v>
                </c:pt>
                <c:pt idx="3059">
                  <c:v>17.3183005831252</c:v>
                </c:pt>
                <c:pt idx="3060">
                  <c:v>20.427125818929198</c:v>
                </c:pt>
                <c:pt idx="3061">
                  <c:v>17.7217758326941</c:v>
                </c:pt>
                <c:pt idx="3062">
                  <c:v>15.5774560106876</c:v>
                </c:pt>
                <c:pt idx="3063">
                  <c:v>11.968597313007299</c:v>
                </c:pt>
                <c:pt idx="3064">
                  <c:v>10.3526884631223</c:v>
                </c:pt>
                <c:pt idx="3065">
                  <c:v>10.403443889197099</c:v>
                </c:pt>
                <c:pt idx="3066">
                  <c:v>12.5783178537318</c:v>
                </c:pt>
                <c:pt idx="3067">
                  <c:v>9.0533950334676998</c:v>
                </c:pt>
                <c:pt idx="3068">
                  <c:v>19.9985817084468</c:v>
                </c:pt>
                <c:pt idx="3069">
                  <c:v>16.637671705288501</c:v>
                </c:pt>
                <c:pt idx="3070">
                  <c:v>22.0310464199279</c:v>
                </c:pt>
                <c:pt idx="3071">
                  <c:v>9.2629704853842902</c:v>
                </c:pt>
                <c:pt idx="3072">
                  <c:v>16.405912448309198</c:v>
                </c:pt>
                <c:pt idx="3073">
                  <c:v>19.639950532620698</c:v>
                </c:pt>
                <c:pt idx="3074">
                  <c:v>12.4235677902216</c:v>
                </c:pt>
                <c:pt idx="3075">
                  <c:v>22.107688566549001</c:v>
                </c:pt>
                <c:pt idx="3076">
                  <c:v>6.3333219352035304</c:v>
                </c:pt>
                <c:pt idx="3077">
                  <c:v>17.471670323422199</c:v>
                </c:pt>
                <c:pt idx="3078">
                  <c:v>12.6782630744193</c:v>
                </c:pt>
                <c:pt idx="3079">
                  <c:v>18.397312355915499</c:v>
                </c:pt>
                <c:pt idx="3080">
                  <c:v>15.6208040854359</c:v>
                </c:pt>
                <c:pt idx="3081">
                  <c:v>15.205907508483801</c:v>
                </c:pt>
                <c:pt idx="3082">
                  <c:v>23.744077488034801</c:v>
                </c:pt>
                <c:pt idx="3083">
                  <c:v>9.5162891064285091</c:v>
                </c:pt>
                <c:pt idx="3084">
                  <c:v>14.758159705424699</c:v>
                </c:pt>
                <c:pt idx="3085">
                  <c:v>12.5152241812263</c:v>
                </c:pt>
                <c:pt idx="3086">
                  <c:v>24.510918467656101</c:v>
                </c:pt>
                <c:pt idx="3087">
                  <c:v>16.433463963114999</c:v>
                </c:pt>
                <c:pt idx="3088">
                  <c:v>15.1847999718644</c:v>
                </c:pt>
                <c:pt idx="3089">
                  <c:v>16.945701247856899</c:v>
                </c:pt>
                <c:pt idx="3090">
                  <c:v>20.692371046175701</c:v>
                </c:pt>
                <c:pt idx="3091">
                  <c:v>18.655504904207501</c:v>
                </c:pt>
                <c:pt idx="3092">
                  <c:v>15.125860857907</c:v>
                </c:pt>
                <c:pt idx="3093">
                  <c:v>16.9640496075017</c:v>
                </c:pt>
                <c:pt idx="3094">
                  <c:v>12.419243300745199</c:v>
                </c:pt>
                <c:pt idx="3095">
                  <c:v>16.348981278338599</c:v>
                </c:pt>
                <c:pt idx="3096">
                  <c:v>17.798385229588899</c:v>
                </c:pt>
                <c:pt idx="3097">
                  <c:v>15.8195795654434</c:v>
                </c:pt>
                <c:pt idx="3098">
                  <c:v>12.921246590405699</c:v>
                </c:pt>
                <c:pt idx="3099">
                  <c:v>20.7794869023556</c:v>
                </c:pt>
                <c:pt idx="3100">
                  <c:v>10.6238503582205</c:v>
                </c:pt>
                <c:pt idx="3101">
                  <c:v>24.947747421872698</c:v>
                </c:pt>
                <c:pt idx="3102">
                  <c:v>6.8011123498852699</c:v>
                </c:pt>
                <c:pt idx="3103">
                  <c:v>17.059799864040802</c:v>
                </c:pt>
                <c:pt idx="3104">
                  <c:v>8.6586260847733101</c:v>
                </c:pt>
                <c:pt idx="3105">
                  <c:v>16.885615325272401</c:v>
                </c:pt>
                <c:pt idx="3106">
                  <c:v>23.100238291174399</c:v>
                </c:pt>
                <c:pt idx="3107">
                  <c:v>6.3743362217898003</c:v>
                </c:pt>
                <c:pt idx="3108">
                  <c:v>18.998540339588899</c:v>
                </c:pt>
                <c:pt idx="3109">
                  <c:v>22.003641024994899</c:v>
                </c:pt>
                <c:pt idx="3110">
                  <c:v>15.302612851891601</c:v>
                </c:pt>
                <c:pt idx="3111">
                  <c:v>18.243395293907099</c:v>
                </c:pt>
                <c:pt idx="3112">
                  <c:v>16.747201629255301</c:v>
                </c:pt>
                <c:pt idx="3113">
                  <c:v>11.087152460195901</c:v>
                </c:pt>
                <c:pt idx="3114">
                  <c:v>20.2863512048507</c:v>
                </c:pt>
                <c:pt idx="3115">
                  <c:v>15.1316638542473</c:v>
                </c:pt>
                <c:pt idx="3116">
                  <c:v>16.980289441417199</c:v>
                </c:pt>
                <c:pt idx="3117">
                  <c:v>15.2259956112197</c:v>
                </c:pt>
                <c:pt idx="3118">
                  <c:v>11.903235154669799</c:v>
                </c:pt>
                <c:pt idx="3119">
                  <c:v>21.058479840827001</c:v>
                </c:pt>
                <c:pt idx="3120">
                  <c:v>21.745422623183799</c:v>
                </c:pt>
                <c:pt idx="3121">
                  <c:v>15.137971738435301</c:v>
                </c:pt>
                <c:pt idx="3122">
                  <c:v>11.599516163597199</c:v>
                </c:pt>
                <c:pt idx="3123">
                  <c:v>20.715841490659798</c:v>
                </c:pt>
                <c:pt idx="3124">
                  <c:v>15.7987173266191</c:v>
                </c:pt>
                <c:pt idx="3125">
                  <c:v>15.959322110911801</c:v>
                </c:pt>
                <c:pt idx="3126">
                  <c:v>15.206100303571599</c:v>
                </c:pt>
                <c:pt idx="3127">
                  <c:v>20.694300984587301</c:v>
                </c:pt>
                <c:pt idx="3128">
                  <c:v>9.1235397935305809</c:v>
                </c:pt>
                <c:pt idx="3129">
                  <c:v>18.229322408044201</c:v>
                </c:pt>
                <c:pt idx="3130">
                  <c:v>24.451277715631001</c:v>
                </c:pt>
                <c:pt idx="3131">
                  <c:v>13.8924273781229</c:v>
                </c:pt>
                <c:pt idx="3132">
                  <c:v>20.685117524563498</c:v>
                </c:pt>
                <c:pt idx="3133">
                  <c:v>23.843781459757999</c:v>
                </c:pt>
                <c:pt idx="3134">
                  <c:v>17.258123207990099</c:v>
                </c:pt>
                <c:pt idx="3135">
                  <c:v>12.821675041508801</c:v>
                </c:pt>
                <c:pt idx="3136">
                  <c:v>13.2239326793988</c:v>
                </c:pt>
                <c:pt idx="3137">
                  <c:v>12.811290812096599</c:v>
                </c:pt>
                <c:pt idx="3138">
                  <c:v>19.564305138835</c:v>
                </c:pt>
                <c:pt idx="3139">
                  <c:v>15.9095202574506</c:v>
                </c:pt>
                <c:pt idx="3140">
                  <c:v>23.631783911942001</c:v>
                </c:pt>
                <c:pt idx="3141">
                  <c:v>12.4878825788062</c:v>
                </c:pt>
                <c:pt idx="3142">
                  <c:v>13.1652789415712</c:v>
                </c:pt>
                <c:pt idx="3143">
                  <c:v>16.002752655181698</c:v>
                </c:pt>
                <c:pt idx="3144">
                  <c:v>20.213937079589201</c:v>
                </c:pt>
                <c:pt idx="3145">
                  <c:v>14.9179847012823</c:v>
                </c:pt>
                <c:pt idx="3146">
                  <c:v>19.0767543518789</c:v>
                </c:pt>
                <c:pt idx="3147">
                  <c:v>20.342498717469699</c:v>
                </c:pt>
                <c:pt idx="3148">
                  <c:v>10.2476760393423</c:v>
                </c:pt>
                <c:pt idx="3149">
                  <c:v>14.491507580741001</c:v>
                </c:pt>
                <c:pt idx="3150">
                  <c:v>14.766367932104499</c:v>
                </c:pt>
                <c:pt idx="3151">
                  <c:v>11.31792748096</c:v>
                </c:pt>
                <c:pt idx="3152">
                  <c:v>15.407278662115599</c:v>
                </c:pt>
                <c:pt idx="3153">
                  <c:v>12.518311181731701</c:v>
                </c:pt>
                <c:pt idx="3154">
                  <c:v>7.5729202026406597</c:v>
                </c:pt>
                <c:pt idx="3155">
                  <c:v>20.991787720318399</c:v>
                </c:pt>
                <c:pt idx="3156">
                  <c:v>10.048405534902299</c:v>
                </c:pt>
                <c:pt idx="3157">
                  <c:v>14.3389777980132</c:v>
                </c:pt>
                <c:pt idx="3158">
                  <c:v>12.5909387619554</c:v>
                </c:pt>
                <c:pt idx="3159">
                  <c:v>16.407110189950799</c:v>
                </c:pt>
                <c:pt idx="3160">
                  <c:v>12.4551862801583</c:v>
                </c:pt>
                <c:pt idx="3161">
                  <c:v>9.30701305864463</c:v>
                </c:pt>
                <c:pt idx="3162">
                  <c:v>10.543142692685599</c:v>
                </c:pt>
                <c:pt idx="3163">
                  <c:v>8.7944594620303693</c:v>
                </c:pt>
                <c:pt idx="3164">
                  <c:v>11.726168743519001</c:v>
                </c:pt>
                <c:pt idx="3165">
                  <c:v>22.3977758183253</c:v>
                </c:pt>
                <c:pt idx="3166">
                  <c:v>10.175650624444399</c:v>
                </c:pt>
                <c:pt idx="3167">
                  <c:v>13.006386760125</c:v>
                </c:pt>
                <c:pt idx="3168">
                  <c:v>18.250914642973399</c:v>
                </c:pt>
                <c:pt idx="3169">
                  <c:v>9.5623658852490507</c:v>
                </c:pt>
                <c:pt idx="3170">
                  <c:v>10.3266231477771</c:v>
                </c:pt>
                <c:pt idx="3171">
                  <c:v>22.575059283060199</c:v>
                </c:pt>
                <c:pt idx="3172">
                  <c:v>15.770630739694001</c:v>
                </c:pt>
                <c:pt idx="3173">
                  <c:v>17.047229485289702</c:v>
                </c:pt>
                <c:pt idx="3174">
                  <c:v>12.9272082993902</c:v>
                </c:pt>
                <c:pt idx="3175">
                  <c:v>22.019516403830298</c:v>
                </c:pt>
                <c:pt idx="3176">
                  <c:v>14.649863620530899</c:v>
                </c:pt>
                <c:pt idx="3177">
                  <c:v>23.443539063210402</c:v>
                </c:pt>
                <c:pt idx="3178">
                  <c:v>18.4248935760642</c:v>
                </c:pt>
                <c:pt idx="3179">
                  <c:v>15.4590482559279</c:v>
                </c:pt>
                <c:pt idx="3180">
                  <c:v>14.164603173547601</c:v>
                </c:pt>
                <c:pt idx="3181">
                  <c:v>14.9011233941204</c:v>
                </c:pt>
                <c:pt idx="3182">
                  <c:v>8.9002189980397493</c:v>
                </c:pt>
                <c:pt idx="3183">
                  <c:v>10.0351715023377</c:v>
                </c:pt>
                <c:pt idx="3184">
                  <c:v>7.5917209173467999</c:v>
                </c:pt>
                <c:pt idx="3185">
                  <c:v>10.622798422436899</c:v>
                </c:pt>
                <c:pt idx="3186">
                  <c:v>8.97421697204949</c:v>
                </c:pt>
                <c:pt idx="3187">
                  <c:v>22.923273487838902</c:v>
                </c:pt>
                <c:pt idx="3188">
                  <c:v>11.216223127006399</c:v>
                </c:pt>
                <c:pt idx="3189">
                  <c:v>17.288844356642301</c:v>
                </c:pt>
                <c:pt idx="3190">
                  <c:v>23.684866736017099</c:v>
                </c:pt>
                <c:pt idx="3191">
                  <c:v>9.5259388802230802</c:v>
                </c:pt>
                <c:pt idx="3192">
                  <c:v>19.854996815223899</c:v>
                </c:pt>
                <c:pt idx="3193">
                  <c:v>16.976542159652801</c:v>
                </c:pt>
                <c:pt idx="3194">
                  <c:v>24.296092004990101</c:v>
                </c:pt>
                <c:pt idx="3195">
                  <c:v>21.524785183810501</c:v>
                </c:pt>
                <c:pt idx="3196">
                  <c:v>21.026139876919402</c:v>
                </c:pt>
                <c:pt idx="3197">
                  <c:v>15.2366639284207</c:v>
                </c:pt>
                <c:pt idx="3198">
                  <c:v>10.4887917357948</c:v>
                </c:pt>
                <c:pt idx="3199">
                  <c:v>20.0493246454317</c:v>
                </c:pt>
                <c:pt idx="3200">
                  <c:v>8.3098678115682691</c:v>
                </c:pt>
                <c:pt idx="3201">
                  <c:v>18.591186170418499</c:v>
                </c:pt>
                <c:pt idx="3202">
                  <c:v>16.9644977260057</c:v>
                </c:pt>
                <c:pt idx="3203">
                  <c:v>12.7092918606083</c:v>
                </c:pt>
                <c:pt idx="3204">
                  <c:v>8.0956032065893293</c:v>
                </c:pt>
                <c:pt idx="3205">
                  <c:v>19.387723217176902</c:v>
                </c:pt>
                <c:pt idx="3206">
                  <c:v>22.2630854385561</c:v>
                </c:pt>
                <c:pt idx="3207">
                  <c:v>12.266340207844699</c:v>
                </c:pt>
                <c:pt idx="3208">
                  <c:v>15.2373212538406</c:v>
                </c:pt>
                <c:pt idx="3209">
                  <c:v>17.116528656063199</c:v>
                </c:pt>
                <c:pt idx="3210">
                  <c:v>18.220436223615199</c:v>
                </c:pt>
                <c:pt idx="3211">
                  <c:v>15.695149677183799</c:v>
                </c:pt>
                <c:pt idx="3212">
                  <c:v>15.7378824991636</c:v>
                </c:pt>
                <c:pt idx="3213">
                  <c:v>18.502733836582699</c:v>
                </c:pt>
                <c:pt idx="3214">
                  <c:v>14.9789746246572</c:v>
                </c:pt>
                <c:pt idx="3215">
                  <c:v>11.2734108713928</c:v>
                </c:pt>
                <c:pt idx="3216">
                  <c:v>17.2738592118532</c:v>
                </c:pt>
                <c:pt idx="3217">
                  <c:v>13.1132049695047</c:v>
                </c:pt>
                <c:pt idx="3218">
                  <c:v>21.0803776523849</c:v>
                </c:pt>
                <c:pt idx="3219">
                  <c:v>20.356839146025202</c:v>
                </c:pt>
                <c:pt idx="3220">
                  <c:v>16.849167985716399</c:v>
                </c:pt>
                <c:pt idx="3221">
                  <c:v>12.165631237910301</c:v>
                </c:pt>
                <c:pt idx="3222">
                  <c:v>14.527084861689501</c:v>
                </c:pt>
                <c:pt idx="3223">
                  <c:v>10.2622661524632</c:v>
                </c:pt>
                <c:pt idx="3224">
                  <c:v>15.9593025906794</c:v>
                </c:pt>
                <c:pt idx="3225">
                  <c:v>14.407579192216399</c:v>
                </c:pt>
                <c:pt idx="3226">
                  <c:v>22.391835684364601</c:v>
                </c:pt>
                <c:pt idx="3227">
                  <c:v>11.0824503673579</c:v>
                </c:pt>
                <c:pt idx="3228">
                  <c:v>19.757746142754701</c:v>
                </c:pt>
                <c:pt idx="3229">
                  <c:v>18.905580859034</c:v>
                </c:pt>
                <c:pt idx="3230">
                  <c:v>17.8076219853507</c:v>
                </c:pt>
                <c:pt idx="3231">
                  <c:v>17.461319369524599</c:v>
                </c:pt>
                <c:pt idx="3232">
                  <c:v>18.534768307861899</c:v>
                </c:pt>
                <c:pt idx="3233">
                  <c:v>14.0873405467129</c:v>
                </c:pt>
                <c:pt idx="3234">
                  <c:v>18.735750263120199</c:v>
                </c:pt>
                <c:pt idx="3235">
                  <c:v>17.749580192919499</c:v>
                </c:pt>
                <c:pt idx="3236">
                  <c:v>13.7100338343178</c:v>
                </c:pt>
                <c:pt idx="3237">
                  <c:v>16.572306251072199</c:v>
                </c:pt>
                <c:pt idx="3238">
                  <c:v>16.1730819597581</c:v>
                </c:pt>
                <c:pt idx="3239">
                  <c:v>11.830089404096899</c:v>
                </c:pt>
                <c:pt idx="3240">
                  <c:v>12.3600219663507</c:v>
                </c:pt>
                <c:pt idx="3241">
                  <c:v>11.084795037003</c:v>
                </c:pt>
                <c:pt idx="3242">
                  <c:v>18.1507729543812</c:v>
                </c:pt>
                <c:pt idx="3243">
                  <c:v>9.48091695659717</c:v>
                </c:pt>
                <c:pt idx="3244">
                  <c:v>20.204713691521299</c:v>
                </c:pt>
                <c:pt idx="3245">
                  <c:v>17.907973639649999</c:v>
                </c:pt>
                <c:pt idx="3246">
                  <c:v>12.028330126675201</c:v>
                </c:pt>
                <c:pt idx="3247">
                  <c:v>13.9467608757561</c:v>
                </c:pt>
                <c:pt idx="3248">
                  <c:v>8.81250515273112</c:v>
                </c:pt>
                <c:pt idx="3249">
                  <c:v>13.212222490654501</c:v>
                </c:pt>
                <c:pt idx="3250">
                  <c:v>18.875608249793899</c:v>
                </c:pt>
                <c:pt idx="3251">
                  <c:v>11.9574163051909</c:v>
                </c:pt>
                <c:pt idx="3252">
                  <c:v>20.254635874640801</c:v>
                </c:pt>
                <c:pt idx="3253">
                  <c:v>13.9724123593274</c:v>
                </c:pt>
                <c:pt idx="3254">
                  <c:v>16.154663364148199</c:v>
                </c:pt>
                <c:pt idx="3255">
                  <c:v>14.224551194064899</c:v>
                </c:pt>
                <c:pt idx="3256">
                  <c:v>15.1007969485408</c:v>
                </c:pt>
                <c:pt idx="3257">
                  <c:v>13.7967007738898</c:v>
                </c:pt>
                <c:pt idx="3258">
                  <c:v>18.784124821071</c:v>
                </c:pt>
                <c:pt idx="3259">
                  <c:v>16.066486684030799</c:v>
                </c:pt>
                <c:pt idx="3260">
                  <c:v>12.673919721357899</c:v>
                </c:pt>
                <c:pt idx="3261">
                  <c:v>19.208928054482602</c:v>
                </c:pt>
                <c:pt idx="3262">
                  <c:v>13.9720451987001</c:v>
                </c:pt>
                <c:pt idx="3263">
                  <c:v>20.008586263365999</c:v>
                </c:pt>
                <c:pt idx="3264">
                  <c:v>17.485972547704701</c:v>
                </c:pt>
                <c:pt idx="3265">
                  <c:v>19.114335849961599</c:v>
                </c:pt>
                <c:pt idx="3266">
                  <c:v>11.570600879302299</c:v>
                </c:pt>
                <c:pt idx="3267">
                  <c:v>20.162447176895402</c:v>
                </c:pt>
                <c:pt idx="3268">
                  <c:v>12.853188237774599</c:v>
                </c:pt>
                <c:pt idx="3269">
                  <c:v>8.43465523285027</c:v>
                </c:pt>
                <c:pt idx="3270">
                  <c:v>10.3435492584483</c:v>
                </c:pt>
                <c:pt idx="3271">
                  <c:v>11.9457677323508</c:v>
                </c:pt>
                <c:pt idx="3272">
                  <c:v>9.3333623339926692</c:v>
                </c:pt>
                <c:pt idx="3273">
                  <c:v>19.904910930966199</c:v>
                </c:pt>
                <c:pt idx="3274">
                  <c:v>23.403412463404599</c:v>
                </c:pt>
                <c:pt idx="3275">
                  <c:v>21.0710977889978</c:v>
                </c:pt>
                <c:pt idx="3276">
                  <c:v>9.2848908010588893</c:v>
                </c:pt>
                <c:pt idx="3277">
                  <c:v>16.776362734984499</c:v>
                </c:pt>
                <c:pt idx="3278">
                  <c:v>14.3646452767663</c:v>
                </c:pt>
                <c:pt idx="3279">
                  <c:v>11.4735645793691</c:v>
                </c:pt>
                <c:pt idx="3280">
                  <c:v>9.5923860313980995</c:v>
                </c:pt>
                <c:pt idx="3281">
                  <c:v>10.590529041393401</c:v>
                </c:pt>
                <c:pt idx="3282">
                  <c:v>22.781150206256001</c:v>
                </c:pt>
                <c:pt idx="3283">
                  <c:v>17.223950804482602</c:v>
                </c:pt>
                <c:pt idx="3284">
                  <c:v>17.966572560719399</c:v>
                </c:pt>
                <c:pt idx="3285">
                  <c:v>17.7905795574585</c:v>
                </c:pt>
                <c:pt idx="3286">
                  <c:v>11.460985012127001</c:v>
                </c:pt>
                <c:pt idx="3287">
                  <c:v>24.5151536989158</c:v>
                </c:pt>
                <c:pt idx="3288">
                  <c:v>9.0900526949198408</c:v>
                </c:pt>
                <c:pt idx="3289">
                  <c:v>19.307948254981</c:v>
                </c:pt>
                <c:pt idx="3290">
                  <c:v>17.0929052652763</c:v>
                </c:pt>
                <c:pt idx="3291">
                  <c:v>16.359938532143101</c:v>
                </c:pt>
                <c:pt idx="3292">
                  <c:v>17.662765880884201</c:v>
                </c:pt>
                <c:pt idx="3293">
                  <c:v>6.0641972348364099</c:v>
                </c:pt>
                <c:pt idx="3294">
                  <c:v>18.293261397000801</c:v>
                </c:pt>
                <c:pt idx="3295">
                  <c:v>17.058760148797202</c:v>
                </c:pt>
                <c:pt idx="3296">
                  <c:v>10.788781229627199</c:v>
                </c:pt>
                <c:pt idx="3297">
                  <c:v>15.6559435879673</c:v>
                </c:pt>
                <c:pt idx="3298">
                  <c:v>16.657356899929798</c:v>
                </c:pt>
                <c:pt idx="3299">
                  <c:v>9.2981497725157496</c:v>
                </c:pt>
                <c:pt idx="3300">
                  <c:v>19.761921411572999</c:v>
                </c:pt>
                <c:pt idx="3301">
                  <c:v>20.287446525823</c:v>
                </c:pt>
                <c:pt idx="3302">
                  <c:v>15.0407312195942</c:v>
                </c:pt>
                <c:pt idx="3303">
                  <c:v>10.2780952607536</c:v>
                </c:pt>
                <c:pt idx="3304">
                  <c:v>13.0090816938435</c:v>
                </c:pt>
                <c:pt idx="3305">
                  <c:v>12.162516925316799</c:v>
                </c:pt>
                <c:pt idx="3306">
                  <c:v>14.9846890269959</c:v>
                </c:pt>
                <c:pt idx="3307">
                  <c:v>11.0672014355812</c:v>
                </c:pt>
                <c:pt idx="3308">
                  <c:v>17.104871407473102</c:v>
                </c:pt>
                <c:pt idx="3309">
                  <c:v>18.4253256228087</c:v>
                </c:pt>
                <c:pt idx="3310">
                  <c:v>10.1000428248063</c:v>
                </c:pt>
                <c:pt idx="3311">
                  <c:v>17.8106681665368</c:v>
                </c:pt>
                <c:pt idx="3312">
                  <c:v>16.554680446209399</c:v>
                </c:pt>
                <c:pt idx="3313">
                  <c:v>21.722053864531201</c:v>
                </c:pt>
                <c:pt idx="3314">
                  <c:v>13.7237023968136</c:v>
                </c:pt>
                <c:pt idx="3315">
                  <c:v>17.023299400510101</c:v>
                </c:pt>
                <c:pt idx="3316">
                  <c:v>15.424439872676899</c:v>
                </c:pt>
                <c:pt idx="3317">
                  <c:v>17.980900629613501</c:v>
                </c:pt>
                <c:pt idx="3318">
                  <c:v>20.3357263092261</c:v>
                </c:pt>
                <c:pt idx="3319">
                  <c:v>18.554498727596702</c:v>
                </c:pt>
                <c:pt idx="3320">
                  <c:v>24.619698880372599</c:v>
                </c:pt>
                <c:pt idx="3321">
                  <c:v>10.7057350386224</c:v>
                </c:pt>
                <c:pt idx="3322">
                  <c:v>10.288709827082201</c:v>
                </c:pt>
                <c:pt idx="3323">
                  <c:v>18.427646233641099</c:v>
                </c:pt>
                <c:pt idx="3324">
                  <c:v>17.311219712677602</c:v>
                </c:pt>
                <c:pt idx="3325">
                  <c:v>18.491747863850598</c:v>
                </c:pt>
                <c:pt idx="3326">
                  <c:v>19.998376011219801</c:v>
                </c:pt>
                <c:pt idx="3327">
                  <c:v>11.241852218391699</c:v>
                </c:pt>
                <c:pt idx="3328">
                  <c:v>11.973433838506001</c:v>
                </c:pt>
                <c:pt idx="3329">
                  <c:v>23.594724858307</c:v>
                </c:pt>
                <c:pt idx="3330">
                  <c:v>21.3092843930695</c:v>
                </c:pt>
                <c:pt idx="3331">
                  <c:v>13.3234654919394</c:v>
                </c:pt>
                <c:pt idx="3332">
                  <c:v>23.111719473070899</c:v>
                </c:pt>
                <c:pt idx="3333">
                  <c:v>14.3985717017695</c:v>
                </c:pt>
                <c:pt idx="3334">
                  <c:v>18.2029282460201</c:v>
                </c:pt>
                <c:pt idx="3335">
                  <c:v>19.633916486068699</c:v>
                </c:pt>
                <c:pt idx="3336">
                  <c:v>17.537670550626899</c:v>
                </c:pt>
                <c:pt idx="3337">
                  <c:v>20.208655136066099</c:v>
                </c:pt>
                <c:pt idx="3338">
                  <c:v>14.5221631460604</c:v>
                </c:pt>
                <c:pt idx="3339">
                  <c:v>11.535008183529699</c:v>
                </c:pt>
                <c:pt idx="3340">
                  <c:v>9.1816401402470493</c:v>
                </c:pt>
                <c:pt idx="3341">
                  <c:v>21.768169577839501</c:v>
                </c:pt>
                <c:pt idx="3342">
                  <c:v>14.8930929792139</c:v>
                </c:pt>
                <c:pt idx="3343">
                  <c:v>19.724223535906301</c:v>
                </c:pt>
                <c:pt idx="3344">
                  <c:v>10.418251612397199</c:v>
                </c:pt>
                <c:pt idx="3345">
                  <c:v>12.819552934696899</c:v>
                </c:pt>
                <c:pt idx="3346">
                  <c:v>13.417634072794399</c:v>
                </c:pt>
                <c:pt idx="3347">
                  <c:v>8.6823411436768403</c:v>
                </c:pt>
                <c:pt idx="3348">
                  <c:v>13.437177337908301</c:v>
                </c:pt>
                <c:pt idx="3349">
                  <c:v>15.384681766671999</c:v>
                </c:pt>
                <c:pt idx="3350">
                  <c:v>15.478880970776199</c:v>
                </c:pt>
                <c:pt idx="3351">
                  <c:v>11.574682027075299</c:v>
                </c:pt>
                <c:pt idx="3352">
                  <c:v>15.563908249536</c:v>
                </c:pt>
                <c:pt idx="3353">
                  <c:v>11.939517710527699</c:v>
                </c:pt>
                <c:pt idx="3354">
                  <c:v>14.641107025900901</c:v>
                </c:pt>
                <c:pt idx="3355">
                  <c:v>16.638055433533999</c:v>
                </c:pt>
                <c:pt idx="3356">
                  <c:v>15.2563695566957</c:v>
                </c:pt>
                <c:pt idx="3357">
                  <c:v>25.6965189151461</c:v>
                </c:pt>
                <c:pt idx="3358">
                  <c:v>19.317706201928299</c:v>
                </c:pt>
                <c:pt idx="3359">
                  <c:v>14.604582602185101</c:v>
                </c:pt>
                <c:pt idx="3360">
                  <c:v>12.291914124008001</c:v>
                </c:pt>
                <c:pt idx="3361">
                  <c:v>15.7688041871713</c:v>
                </c:pt>
                <c:pt idx="3362">
                  <c:v>16.574489753485199</c:v>
                </c:pt>
                <c:pt idx="3363">
                  <c:v>16.5139677016499</c:v>
                </c:pt>
                <c:pt idx="3364">
                  <c:v>17.994320261398599</c:v>
                </c:pt>
                <c:pt idx="3365">
                  <c:v>12.3770850574961</c:v>
                </c:pt>
                <c:pt idx="3366">
                  <c:v>14.1772864379993</c:v>
                </c:pt>
                <c:pt idx="3367">
                  <c:v>14.787187970342501</c:v>
                </c:pt>
                <c:pt idx="3368">
                  <c:v>24.733931109085599</c:v>
                </c:pt>
                <c:pt idx="3369">
                  <c:v>13.6028800231781</c:v>
                </c:pt>
                <c:pt idx="3370">
                  <c:v>16.364669188737999</c:v>
                </c:pt>
                <c:pt idx="3371">
                  <c:v>15.027480101883</c:v>
                </c:pt>
                <c:pt idx="3372">
                  <c:v>24.2961532674225</c:v>
                </c:pt>
                <c:pt idx="3373">
                  <c:v>15.054225535299899</c:v>
                </c:pt>
                <c:pt idx="3374">
                  <c:v>8.5354616865334396</c:v>
                </c:pt>
                <c:pt idx="3375">
                  <c:v>18.927623493434499</c:v>
                </c:pt>
                <c:pt idx="3376">
                  <c:v>16.325497943430999</c:v>
                </c:pt>
                <c:pt idx="3377">
                  <c:v>20.446796852199601</c:v>
                </c:pt>
                <c:pt idx="3378">
                  <c:v>2.87993405234685</c:v>
                </c:pt>
                <c:pt idx="3379">
                  <c:v>12.352602292126001</c:v>
                </c:pt>
                <c:pt idx="3380">
                  <c:v>22.898750586134899</c:v>
                </c:pt>
                <c:pt idx="3381">
                  <c:v>5.8383917555440004</c:v>
                </c:pt>
                <c:pt idx="3382">
                  <c:v>20.7091149065437</c:v>
                </c:pt>
                <c:pt idx="3383">
                  <c:v>16.836249421824601</c:v>
                </c:pt>
                <c:pt idx="3384">
                  <c:v>28.047431789457899</c:v>
                </c:pt>
                <c:pt idx="3385">
                  <c:v>19.167311872544001</c:v>
                </c:pt>
                <c:pt idx="3386">
                  <c:v>9.9447431810101996</c:v>
                </c:pt>
                <c:pt idx="3387">
                  <c:v>13.110841927707501</c:v>
                </c:pt>
                <c:pt idx="3388">
                  <c:v>6.6168572548423903</c:v>
                </c:pt>
                <c:pt idx="3389">
                  <c:v>19.433399159641599</c:v>
                </c:pt>
                <c:pt idx="3390">
                  <c:v>10.420074114282</c:v>
                </c:pt>
                <c:pt idx="3391">
                  <c:v>12.638026562830101</c:v>
                </c:pt>
                <c:pt idx="3392">
                  <c:v>16.402432790205999</c:v>
                </c:pt>
                <c:pt idx="3393">
                  <c:v>17.502054010485001</c:v>
                </c:pt>
                <c:pt idx="3394">
                  <c:v>16.152527718960499</c:v>
                </c:pt>
                <c:pt idx="3395">
                  <c:v>21.223784575580598</c:v>
                </c:pt>
                <c:pt idx="3396">
                  <c:v>15.6861574451008</c:v>
                </c:pt>
                <c:pt idx="3397">
                  <c:v>12.0470392143325</c:v>
                </c:pt>
                <c:pt idx="3398">
                  <c:v>11.448413634628499</c:v>
                </c:pt>
                <c:pt idx="3399">
                  <c:v>12.084929826973999</c:v>
                </c:pt>
                <c:pt idx="3400">
                  <c:v>13.9690584661362</c:v>
                </c:pt>
                <c:pt idx="3401">
                  <c:v>12.8322013760232</c:v>
                </c:pt>
                <c:pt idx="3402">
                  <c:v>18.607967687982899</c:v>
                </c:pt>
                <c:pt idx="3403">
                  <c:v>14.385128921903799</c:v>
                </c:pt>
                <c:pt idx="3404">
                  <c:v>15.5900558447767</c:v>
                </c:pt>
                <c:pt idx="3405">
                  <c:v>22.658936288865402</c:v>
                </c:pt>
                <c:pt idx="3406">
                  <c:v>20.536265628678098</c:v>
                </c:pt>
                <c:pt idx="3407">
                  <c:v>18.9972906094332</c:v>
                </c:pt>
                <c:pt idx="3408">
                  <c:v>6.17130679240028</c:v>
                </c:pt>
                <c:pt idx="3409">
                  <c:v>21.884598677968299</c:v>
                </c:pt>
                <c:pt idx="3410">
                  <c:v>11.5114801272269</c:v>
                </c:pt>
                <c:pt idx="3411">
                  <c:v>17.3425140487902</c:v>
                </c:pt>
                <c:pt idx="3412">
                  <c:v>23.263177318450701</c:v>
                </c:pt>
                <c:pt idx="3413">
                  <c:v>14.162050214448</c:v>
                </c:pt>
                <c:pt idx="3414">
                  <c:v>13.115480712571401</c:v>
                </c:pt>
                <c:pt idx="3415">
                  <c:v>14.5481777013108</c:v>
                </c:pt>
                <c:pt idx="3416">
                  <c:v>18.569224791621799</c:v>
                </c:pt>
                <c:pt idx="3417">
                  <c:v>19.279709473861502</c:v>
                </c:pt>
                <c:pt idx="3418">
                  <c:v>18.1043844036409</c:v>
                </c:pt>
                <c:pt idx="3419">
                  <c:v>6.8704979209669403</c:v>
                </c:pt>
                <c:pt idx="3420">
                  <c:v>5.9847270746723202</c:v>
                </c:pt>
                <c:pt idx="3421">
                  <c:v>14.8270469349485</c:v>
                </c:pt>
                <c:pt idx="3422">
                  <c:v>17.157970820407002</c:v>
                </c:pt>
                <c:pt idx="3423">
                  <c:v>14.7311685835988</c:v>
                </c:pt>
                <c:pt idx="3424">
                  <c:v>20.895505204380601</c:v>
                </c:pt>
                <c:pt idx="3425">
                  <c:v>12.421957096638099</c:v>
                </c:pt>
                <c:pt idx="3426">
                  <c:v>15.691641585099701</c:v>
                </c:pt>
                <c:pt idx="3427">
                  <c:v>7.8383849352131403</c:v>
                </c:pt>
                <c:pt idx="3428">
                  <c:v>14.3258689245738</c:v>
                </c:pt>
                <c:pt idx="3429">
                  <c:v>23.191089537008899</c:v>
                </c:pt>
                <c:pt idx="3430">
                  <c:v>12.2877995624241</c:v>
                </c:pt>
                <c:pt idx="3431">
                  <c:v>16.943804263431399</c:v>
                </c:pt>
                <c:pt idx="3432">
                  <c:v>21.606660207169099</c:v>
                </c:pt>
                <c:pt idx="3433">
                  <c:v>14.271459766914701</c:v>
                </c:pt>
                <c:pt idx="3434">
                  <c:v>20.454327949403901</c:v>
                </c:pt>
                <c:pt idx="3435">
                  <c:v>19.038951073569098</c:v>
                </c:pt>
                <c:pt idx="3436">
                  <c:v>11.177587604134001</c:v>
                </c:pt>
                <c:pt idx="3437">
                  <c:v>21.405494308916499</c:v>
                </c:pt>
                <c:pt idx="3438">
                  <c:v>19.704223512811001</c:v>
                </c:pt>
                <c:pt idx="3439">
                  <c:v>13.9342170917045</c:v>
                </c:pt>
                <c:pt idx="3440">
                  <c:v>26.798263837466202</c:v>
                </c:pt>
                <c:pt idx="3441">
                  <c:v>10.7712657297129</c:v>
                </c:pt>
                <c:pt idx="3442">
                  <c:v>12.693748836270199</c:v>
                </c:pt>
                <c:pt idx="3443">
                  <c:v>13.880825676811501</c:v>
                </c:pt>
                <c:pt idx="3444">
                  <c:v>17.818617576983399</c:v>
                </c:pt>
                <c:pt idx="3445">
                  <c:v>11.023850094628299</c:v>
                </c:pt>
                <c:pt idx="3446">
                  <c:v>14.981562427617201</c:v>
                </c:pt>
                <c:pt idx="3447">
                  <c:v>18.119618015552</c:v>
                </c:pt>
                <c:pt idx="3448">
                  <c:v>14.3072039928833</c:v>
                </c:pt>
                <c:pt idx="3449">
                  <c:v>10.059397010329199</c:v>
                </c:pt>
                <c:pt idx="3450">
                  <c:v>23.1450838592907</c:v>
                </c:pt>
                <c:pt idx="3451">
                  <c:v>12.242682773182</c:v>
                </c:pt>
                <c:pt idx="3452">
                  <c:v>19.803598772982799</c:v>
                </c:pt>
                <c:pt idx="3453">
                  <c:v>17.2864489507608</c:v>
                </c:pt>
                <c:pt idx="3454">
                  <c:v>21.1006866898753</c:v>
                </c:pt>
                <c:pt idx="3455">
                  <c:v>20.3754130022126</c:v>
                </c:pt>
                <c:pt idx="3456">
                  <c:v>8.53273151411328</c:v>
                </c:pt>
                <c:pt idx="3457">
                  <c:v>7.1028610335614797</c:v>
                </c:pt>
                <c:pt idx="3458">
                  <c:v>14.5530267261697</c:v>
                </c:pt>
                <c:pt idx="3459">
                  <c:v>14.3277677301663</c:v>
                </c:pt>
                <c:pt idx="3460">
                  <c:v>17.937348185175399</c:v>
                </c:pt>
                <c:pt idx="3461">
                  <c:v>17.374796829744302</c:v>
                </c:pt>
                <c:pt idx="3462">
                  <c:v>24.391916958619301</c:v>
                </c:pt>
                <c:pt idx="3463">
                  <c:v>22.16863874961</c:v>
                </c:pt>
                <c:pt idx="3464">
                  <c:v>20.313935791910399</c:v>
                </c:pt>
                <c:pt idx="3465">
                  <c:v>13.88521321174</c:v>
                </c:pt>
                <c:pt idx="3466">
                  <c:v>17.7123214634275</c:v>
                </c:pt>
                <c:pt idx="3467">
                  <c:v>15.758523809374999</c:v>
                </c:pt>
                <c:pt idx="3468">
                  <c:v>11.136892491843399</c:v>
                </c:pt>
                <c:pt idx="3469">
                  <c:v>23.031267452339002</c:v>
                </c:pt>
                <c:pt idx="3470">
                  <c:v>21.862125119649399</c:v>
                </c:pt>
                <c:pt idx="3471">
                  <c:v>10.9912916560383</c:v>
                </c:pt>
                <c:pt idx="3472">
                  <c:v>16.278923966306401</c:v>
                </c:pt>
                <c:pt idx="3473">
                  <c:v>14.4108896030656</c:v>
                </c:pt>
                <c:pt idx="3474">
                  <c:v>9.9179835135811398</c:v>
                </c:pt>
                <c:pt idx="3475">
                  <c:v>16.3522166625167</c:v>
                </c:pt>
                <c:pt idx="3476">
                  <c:v>18.696852988131099</c:v>
                </c:pt>
                <c:pt idx="3477">
                  <c:v>10.3231765053057</c:v>
                </c:pt>
                <c:pt idx="3478">
                  <c:v>11.060695177443099</c:v>
                </c:pt>
                <c:pt idx="3479">
                  <c:v>20.329828224142101</c:v>
                </c:pt>
                <c:pt idx="3480">
                  <c:v>14.613070760769499</c:v>
                </c:pt>
                <c:pt idx="3481">
                  <c:v>20.6642415890609</c:v>
                </c:pt>
                <c:pt idx="3482">
                  <c:v>12.8701697722385</c:v>
                </c:pt>
                <c:pt idx="3483">
                  <c:v>20.300146681799799</c:v>
                </c:pt>
                <c:pt idx="3484">
                  <c:v>13.1507138680228</c:v>
                </c:pt>
                <c:pt idx="3485">
                  <c:v>6.41147162942314</c:v>
                </c:pt>
                <c:pt idx="3486">
                  <c:v>10.8582506593376</c:v>
                </c:pt>
                <c:pt idx="3487">
                  <c:v>15.2501001762766</c:v>
                </c:pt>
                <c:pt idx="3488">
                  <c:v>14.146270935556201</c:v>
                </c:pt>
                <c:pt idx="3489">
                  <c:v>9.7887264082339591</c:v>
                </c:pt>
                <c:pt idx="3490">
                  <c:v>23.627328634519198</c:v>
                </c:pt>
                <c:pt idx="3491">
                  <c:v>14.1442036204683</c:v>
                </c:pt>
                <c:pt idx="3492">
                  <c:v>12.266712756753799</c:v>
                </c:pt>
                <c:pt idx="3493">
                  <c:v>18.762658008486799</c:v>
                </c:pt>
                <c:pt idx="3494">
                  <c:v>20.996813173073999</c:v>
                </c:pt>
                <c:pt idx="3495">
                  <c:v>13.4978242595799</c:v>
                </c:pt>
                <c:pt idx="3496">
                  <c:v>17.6965266577267</c:v>
                </c:pt>
                <c:pt idx="3497">
                  <c:v>14.340739079927401</c:v>
                </c:pt>
                <c:pt idx="3498">
                  <c:v>16.8961012714669</c:v>
                </c:pt>
                <c:pt idx="3499">
                  <c:v>7.8282423592245403</c:v>
                </c:pt>
                <c:pt idx="3500">
                  <c:v>14.8438409420345</c:v>
                </c:pt>
                <c:pt idx="3501">
                  <c:v>21.341316182959201</c:v>
                </c:pt>
                <c:pt idx="3502">
                  <c:v>20.270409621177599</c:v>
                </c:pt>
                <c:pt idx="3503">
                  <c:v>8.6844654962576797</c:v>
                </c:pt>
                <c:pt idx="3504">
                  <c:v>16.531611444438202</c:v>
                </c:pt>
                <c:pt idx="3505">
                  <c:v>19.7112278508075</c:v>
                </c:pt>
                <c:pt idx="3506">
                  <c:v>18.7501325917667</c:v>
                </c:pt>
                <c:pt idx="3507">
                  <c:v>10.085578302375399</c:v>
                </c:pt>
                <c:pt idx="3508">
                  <c:v>27.381883238326999</c:v>
                </c:pt>
                <c:pt idx="3509">
                  <c:v>16.1130752245449</c:v>
                </c:pt>
                <c:pt idx="3510">
                  <c:v>10.3879670601698</c:v>
                </c:pt>
                <c:pt idx="3511">
                  <c:v>21.710412784878699</c:v>
                </c:pt>
                <c:pt idx="3512">
                  <c:v>16.690747460582099</c:v>
                </c:pt>
                <c:pt idx="3513">
                  <c:v>21.195515204141198</c:v>
                </c:pt>
                <c:pt idx="3514">
                  <c:v>19.361882586789999</c:v>
                </c:pt>
                <c:pt idx="3515">
                  <c:v>19.703219496468002</c:v>
                </c:pt>
                <c:pt idx="3516">
                  <c:v>16.918492201425298</c:v>
                </c:pt>
                <c:pt idx="3517">
                  <c:v>17.450509110170302</c:v>
                </c:pt>
                <c:pt idx="3518">
                  <c:v>15.934125362263901</c:v>
                </c:pt>
                <c:pt idx="3519">
                  <c:v>20.724816175033801</c:v>
                </c:pt>
                <c:pt idx="3520">
                  <c:v>15.440495807867</c:v>
                </c:pt>
                <c:pt idx="3521">
                  <c:v>13.2704266272527</c:v>
                </c:pt>
                <c:pt idx="3522">
                  <c:v>16.660073340009902</c:v>
                </c:pt>
                <c:pt idx="3523">
                  <c:v>19.179001728263099</c:v>
                </c:pt>
                <c:pt idx="3524">
                  <c:v>23.412520895998298</c:v>
                </c:pt>
                <c:pt idx="3525">
                  <c:v>14.836481344697701</c:v>
                </c:pt>
                <c:pt idx="3526">
                  <c:v>15.462572207932199</c:v>
                </c:pt>
                <c:pt idx="3527">
                  <c:v>20.668159454490102</c:v>
                </c:pt>
                <c:pt idx="3528">
                  <c:v>18.5787039822746</c:v>
                </c:pt>
                <c:pt idx="3529">
                  <c:v>14.677218163423801</c:v>
                </c:pt>
                <c:pt idx="3530">
                  <c:v>15.2223673901317</c:v>
                </c:pt>
                <c:pt idx="3531">
                  <c:v>11.634780549069699</c:v>
                </c:pt>
                <c:pt idx="3532">
                  <c:v>8.7800372742424404</c:v>
                </c:pt>
                <c:pt idx="3533">
                  <c:v>15.682823703410399</c:v>
                </c:pt>
                <c:pt idx="3534">
                  <c:v>10.0638254783163</c:v>
                </c:pt>
                <c:pt idx="3535">
                  <c:v>18.809352021045701</c:v>
                </c:pt>
                <c:pt idx="3536">
                  <c:v>19.311027391114401</c:v>
                </c:pt>
                <c:pt idx="3537">
                  <c:v>19.930356998309399</c:v>
                </c:pt>
                <c:pt idx="3538">
                  <c:v>18.7692476556009</c:v>
                </c:pt>
                <c:pt idx="3539">
                  <c:v>13.895993594953699</c:v>
                </c:pt>
                <c:pt idx="3540">
                  <c:v>7.1615080670056397</c:v>
                </c:pt>
                <c:pt idx="3541">
                  <c:v>16.2282495935324</c:v>
                </c:pt>
                <c:pt idx="3542">
                  <c:v>6.9025998344141701</c:v>
                </c:pt>
                <c:pt idx="3543">
                  <c:v>14.8149274197116</c:v>
                </c:pt>
                <c:pt idx="3544">
                  <c:v>19.421596454899699</c:v>
                </c:pt>
                <c:pt idx="3545">
                  <c:v>14.0046668366798</c:v>
                </c:pt>
                <c:pt idx="3546">
                  <c:v>13.9449911347912</c:v>
                </c:pt>
                <c:pt idx="3547">
                  <c:v>11.847635687938499</c:v>
                </c:pt>
                <c:pt idx="3548">
                  <c:v>15.370864445754099</c:v>
                </c:pt>
                <c:pt idx="3549">
                  <c:v>16.1824669624731</c:v>
                </c:pt>
                <c:pt idx="3550">
                  <c:v>12.172654673220199</c:v>
                </c:pt>
                <c:pt idx="3551">
                  <c:v>13.5032671938402</c:v>
                </c:pt>
                <c:pt idx="3552">
                  <c:v>16.032703603310701</c:v>
                </c:pt>
                <c:pt idx="3553">
                  <c:v>15.3521944156257</c:v>
                </c:pt>
                <c:pt idx="3554">
                  <c:v>12.245966667190499</c:v>
                </c:pt>
                <c:pt idx="3555">
                  <c:v>12.6720299349579</c:v>
                </c:pt>
                <c:pt idx="3556">
                  <c:v>13.0381810581761</c:v>
                </c:pt>
                <c:pt idx="3557">
                  <c:v>15.5327825262489</c:v>
                </c:pt>
                <c:pt idx="3558">
                  <c:v>15.5840808588001</c:v>
                </c:pt>
                <c:pt idx="3559">
                  <c:v>19.295834344991199</c:v>
                </c:pt>
                <c:pt idx="3560">
                  <c:v>20.312256822618998</c:v>
                </c:pt>
                <c:pt idx="3561">
                  <c:v>26.560281272778901</c:v>
                </c:pt>
                <c:pt idx="3562">
                  <c:v>23.4040082974877</c:v>
                </c:pt>
                <c:pt idx="3563">
                  <c:v>15.541599206754</c:v>
                </c:pt>
                <c:pt idx="3564">
                  <c:v>14.5412336418156</c:v>
                </c:pt>
                <c:pt idx="3565">
                  <c:v>22.3587325275209</c:v>
                </c:pt>
                <c:pt idx="3566">
                  <c:v>14.7610524769492</c:v>
                </c:pt>
                <c:pt idx="3567">
                  <c:v>10.5029922363755</c:v>
                </c:pt>
                <c:pt idx="3568">
                  <c:v>21.3764056987903</c:v>
                </c:pt>
                <c:pt idx="3569">
                  <c:v>10.7016261074158</c:v>
                </c:pt>
                <c:pt idx="3570">
                  <c:v>7.7200928203535302</c:v>
                </c:pt>
                <c:pt idx="3571">
                  <c:v>13.774944055418899</c:v>
                </c:pt>
                <c:pt idx="3572">
                  <c:v>14.1634892057283</c:v>
                </c:pt>
                <c:pt idx="3573">
                  <c:v>19.597069391701002</c:v>
                </c:pt>
                <c:pt idx="3574">
                  <c:v>18.4180251652073</c:v>
                </c:pt>
                <c:pt idx="3575">
                  <c:v>15.4089764684018</c:v>
                </c:pt>
                <c:pt idx="3576">
                  <c:v>18.282675841570601</c:v>
                </c:pt>
                <c:pt idx="3577">
                  <c:v>19.360325961794398</c:v>
                </c:pt>
                <c:pt idx="3578">
                  <c:v>17.739998372288401</c:v>
                </c:pt>
                <c:pt idx="3579">
                  <c:v>22.456064262728599</c:v>
                </c:pt>
                <c:pt idx="3580">
                  <c:v>15.2335341609518</c:v>
                </c:pt>
                <c:pt idx="3581">
                  <c:v>13.0592231843703</c:v>
                </c:pt>
                <c:pt idx="3582">
                  <c:v>15.939824006741199</c:v>
                </c:pt>
                <c:pt idx="3583">
                  <c:v>7.60299851058251</c:v>
                </c:pt>
                <c:pt idx="3584">
                  <c:v>8.3272927684072098</c:v>
                </c:pt>
                <c:pt idx="3585">
                  <c:v>14.9190645686972</c:v>
                </c:pt>
                <c:pt idx="3586">
                  <c:v>19.490198698539398</c:v>
                </c:pt>
                <c:pt idx="3587">
                  <c:v>19.733880989223799</c:v>
                </c:pt>
                <c:pt idx="3588">
                  <c:v>17.4943330779059</c:v>
                </c:pt>
                <c:pt idx="3589">
                  <c:v>11.0718785925001</c:v>
                </c:pt>
                <c:pt idx="3590">
                  <c:v>21.0484641621157</c:v>
                </c:pt>
                <c:pt idx="3591">
                  <c:v>12.786060208968101</c:v>
                </c:pt>
                <c:pt idx="3592">
                  <c:v>21.1182034168759</c:v>
                </c:pt>
                <c:pt idx="3593">
                  <c:v>17.108623021787199</c:v>
                </c:pt>
                <c:pt idx="3594">
                  <c:v>19.479480260903799</c:v>
                </c:pt>
                <c:pt idx="3595">
                  <c:v>16.327928157389799</c:v>
                </c:pt>
                <c:pt idx="3596">
                  <c:v>13.076433078635599</c:v>
                </c:pt>
                <c:pt idx="3597">
                  <c:v>16.427856808218401</c:v>
                </c:pt>
                <c:pt idx="3598">
                  <c:v>22.078415964941598</c:v>
                </c:pt>
                <c:pt idx="3599">
                  <c:v>14.267500068647699</c:v>
                </c:pt>
                <c:pt idx="3600">
                  <c:v>15.7001328811299</c:v>
                </c:pt>
                <c:pt idx="3601">
                  <c:v>14.0778557938071</c:v>
                </c:pt>
                <c:pt idx="3602">
                  <c:v>20.854501710260301</c:v>
                </c:pt>
                <c:pt idx="3603">
                  <c:v>17.7120402651876</c:v>
                </c:pt>
                <c:pt idx="3604">
                  <c:v>10.1544282836403</c:v>
                </c:pt>
                <c:pt idx="3605">
                  <c:v>13.362543352425799</c:v>
                </c:pt>
                <c:pt idx="3606">
                  <c:v>16.5976091330052</c:v>
                </c:pt>
                <c:pt idx="3607">
                  <c:v>22.772709445710898</c:v>
                </c:pt>
                <c:pt idx="3608">
                  <c:v>13.689050222109101</c:v>
                </c:pt>
                <c:pt idx="3609">
                  <c:v>15.1314128436302</c:v>
                </c:pt>
                <c:pt idx="3610">
                  <c:v>21.577288493157202</c:v>
                </c:pt>
                <c:pt idx="3611">
                  <c:v>19.200082535164</c:v>
                </c:pt>
                <c:pt idx="3612">
                  <c:v>5.0737100121123104</c:v>
                </c:pt>
                <c:pt idx="3613">
                  <c:v>15.309552310273901</c:v>
                </c:pt>
                <c:pt idx="3614">
                  <c:v>19.342443125947302</c:v>
                </c:pt>
                <c:pt idx="3615">
                  <c:v>17.762553324463902</c:v>
                </c:pt>
                <c:pt idx="3616">
                  <c:v>17.488536806096398</c:v>
                </c:pt>
                <c:pt idx="3617">
                  <c:v>16.293717490222601</c:v>
                </c:pt>
                <c:pt idx="3618">
                  <c:v>15.2744315293711</c:v>
                </c:pt>
                <c:pt idx="3619">
                  <c:v>15.799218148221099</c:v>
                </c:pt>
                <c:pt idx="3620">
                  <c:v>15.265729277233</c:v>
                </c:pt>
                <c:pt idx="3621">
                  <c:v>11.055433000028099</c:v>
                </c:pt>
                <c:pt idx="3622">
                  <c:v>10.6206887069681</c:v>
                </c:pt>
                <c:pt idx="3623">
                  <c:v>15.151477463799401</c:v>
                </c:pt>
                <c:pt idx="3624">
                  <c:v>19.296089285411401</c:v>
                </c:pt>
                <c:pt idx="3625">
                  <c:v>12.6334038003078</c:v>
                </c:pt>
                <c:pt idx="3626">
                  <c:v>15.276910552572801</c:v>
                </c:pt>
                <c:pt idx="3627">
                  <c:v>17.3241639048981</c:v>
                </c:pt>
                <c:pt idx="3628">
                  <c:v>16.767415128464201</c:v>
                </c:pt>
                <c:pt idx="3629">
                  <c:v>15.913936062850301</c:v>
                </c:pt>
                <c:pt idx="3630">
                  <c:v>8.0532111410023806</c:v>
                </c:pt>
                <c:pt idx="3631">
                  <c:v>11.1949565329154</c:v>
                </c:pt>
                <c:pt idx="3632">
                  <c:v>14.3256319088018</c:v>
                </c:pt>
                <c:pt idx="3633">
                  <c:v>15.143030560288199</c:v>
                </c:pt>
                <c:pt idx="3634">
                  <c:v>19.765029792780499</c:v>
                </c:pt>
                <c:pt idx="3635">
                  <c:v>12.5236991037018</c:v>
                </c:pt>
                <c:pt idx="3636">
                  <c:v>15.0282264955442</c:v>
                </c:pt>
                <c:pt idx="3637">
                  <c:v>7.7697149010103503</c:v>
                </c:pt>
                <c:pt idx="3638">
                  <c:v>25.747761314624601</c:v>
                </c:pt>
                <c:pt idx="3639">
                  <c:v>7.3984380736144999</c:v>
                </c:pt>
                <c:pt idx="3640">
                  <c:v>9.3108088423708395</c:v>
                </c:pt>
                <c:pt idx="3641">
                  <c:v>18.296211428825899</c:v>
                </c:pt>
                <c:pt idx="3642">
                  <c:v>5.6353332681356303</c:v>
                </c:pt>
                <c:pt idx="3643">
                  <c:v>14.552846659839499</c:v>
                </c:pt>
                <c:pt idx="3644">
                  <c:v>15.2867157171881</c:v>
                </c:pt>
                <c:pt idx="3645">
                  <c:v>20.424678395242299</c:v>
                </c:pt>
                <c:pt idx="3646">
                  <c:v>19.192874048869601</c:v>
                </c:pt>
                <c:pt idx="3647">
                  <c:v>14.8552264070918</c:v>
                </c:pt>
                <c:pt idx="3648">
                  <c:v>14.049487063776899</c:v>
                </c:pt>
                <c:pt idx="3649">
                  <c:v>17.6627658421727</c:v>
                </c:pt>
                <c:pt idx="3650">
                  <c:v>28.0270693021805</c:v>
                </c:pt>
                <c:pt idx="3651">
                  <c:v>23.6337062211119</c:v>
                </c:pt>
                <c:pt idx="3652">
                  <c:v>9.3460210300752493</c:v>
                </c:pt>
                <c:pt idx="3653">
                  <c:v>14.707028427813</c:v>
                </c:pt>
                <c:pt idx="3654">
                  <c:v>19.410477057329299</c:v>
                </c:pt>
                <c:pt idx="3655">
                  <c:v>19.001191597336</c:v>
                </c:pt>
                <c:pt idx="3656">
                  <c:v>21.103143740730498</c:v>
                </c:pt>
                <c:pt idx="3657">
                  <c:v>18.573157382213601</c:v>
                </c:pt>
                <c:pt idx="3658">
                  <c:v>18.157900494471502</c:v>
                </c:pt>
                <c:pt idx="3659">
                  <c:v>15.2562562888649</c:v>
                </c:pt>
                <c:pt idx="3660">
                  <c:v>8.9781385191892795</c:v>
                </c:pt>
                <c:pt idx="3661">
                  <c:v>12.7354622793145</c:v>
                </c:pt>
                <c:pt idx="3662">
                  <c:v>20.307898044871099</c:v>
                </c:pt>
                <c:pt idx="3663">
                  <c:v>8.9053256734341293</c:v>
                </c:pt>
                <c:pt idx="3664">
                  <c:v>10.604882097723101</c:v>
                </c:pt>
                <c:pt idx="3665">
                  <c:v>20.7997304066126</c:v>
                </c:pt>
                <c:pt idx="3666">
                  <c:v>19.024599670911702</c:v>
                </c:pt>
                <c:pt idx="3667">
                  <c:v>18.255818544607099</c:v>
                </c:pt>
                <c:pt idx="3668">
                  <c:v>14.222142881563901</c:v>
                </c:pt>
                <c:pt idx="3669">
                  <c:v>10.3906075298384</c:v>
                </c:pt>
                <c:pt idx="3670">
                  <c:v>11.2134872185772</c:v>
                </c:pt>
                <c:pt idx="3671">
                  <c:v>10.0341331424702</c:v>
                </c:pt>
                <c:pt idx="3672">
                  <c:v>15.0751211126097</c:v>
                </c:pt>
                <c:pt idx="3673">
                  <c:v>15.8786905474359</c:v>
                </c:pt>
                <c:pt idx="3674">
                  <c:v>8.24092114999495</c:v>
                </c:pt>
                <c:pt idx="3675">
                  <c:v>9.5235184897078398</c:v>
                </c:pt>
                <c:pt idx="3676">
                  <c:v>16.873763365602301</c:v>
                </c:pt>
                <c:pt idx="3677">
                  <c:v>18.240452966709</c:v>
                </c:pt>
                <c:pt idx="3678">
                  <c:v>22.5532149312527</c:v>
                </c:pt>
                <c:pt idx="3679">
                  <c:v>11.307305725422101</c:v>
                </c:pt>
                <c:pt idx="3680">
                  <c:v>16.242003565450901</c:v>
                </c:pt>
                <c:pt idx="3681">
                  <c:v>20.220505768385401</c:v>
                </c:pt>
                <c:pt idx="3682">
                  <c:v>19.245252263783499</c:v>
                </c:pt>
                <c:pt idx="3683">
                  <c:v>8.5973021231117404</c:v>
                </c:pt>
                <c:pt idx="3684">
                  <c:v>16.002537329045602</c:v>
                </c:pt>
                <c:pt idx="3685">
                  <c:v>7.9083366971516202</c:v>
                </c:pt>
                <c:pt idx="3686">
                  <c:v>22.710795047089199</c:v>
                </c:pt>
                <c:pt idx="3687">
                  <c:v>21.7906011741672</c:v>
                </c:pt>
                <c:pt idx="3688">
                  <c:v>14.340631959417401</c:v>
                </c:pt>
                <c:pt idx="3689">
                  <c:v>20.173247024714101</c:v>
                </c:pt>
                <c:pt idx="3690">
                  <c:v>18.292994559202501</c:v>
                </c:pt>
                <c:pt idx="3691">
                  <c:v>10.4060351558823</c:v>
                </c:pt>
                <c:pt idx="3692">
                  <c:v>18.852695330135301</c:v>
                </c:pt>
                <c:pt idx="3693">
                  <c:v>19.1120622625739</c:v>
                </c:pt>
                <c:pt idx="3694">
                  <c:v>12.365406524686501</c:v>
                </c:pt>
                <c:pt idx="3695">
                  <c:v>21.822028738868099</c:v>
                </c:pt>
                <c:pt idx="3696">
                  <c:v>14.211101015233</c:v>
                </c:pt>
                <c:pt idx="3697">
                  <c:v>26.617384296135501</c:v>
                </c:pt>
                <c:pt idx="3698">
                  <c:v>17.218926659113201</c:v>
                </c:pt>
                <c:pt idx="3699">
                  <c:v>16.928224382108201</c:v>
                </c:pt>
                <c:pt idx="3700">
                  <c:v>18.247586175929801</c:v>
                </c:pt>
                <c:pt idx="3701">
                  <c:v>22.860879458629999</c:v>
                </c:pt>
                <c:pt idx="3702">
                  <c:v>12.6060602575924</c:v>
                </c:pt>
                <c:pt idx="3703">
                  <c:v>12.832811304867199</c:v>
                </c:pt>
                <c:pt idx="3704">
                  <c:v>9.3639154172719596</c:v>
                </c:pt>
                <c:pt idx="3705">
                  <c:v>10.704819583374899</c:v>
                </c:pt>
                <c:pt idx="3706">
                  <c:v>10.727641101341</c:v>
                </c:pt>
                <c:pt idx="3707">
                  <c:v>24.531757479484401</c:v>
                </c:pt>
                <c:pt idx="3708">
                  <c:v>10.4053173328903</c:v>
                </c:pt>
                <c:pt idx="3709">
                  <c:v>5.4735563724158096</c:v>
                </c:pt>
                <c:pt idx="3710">
                  <c:v>13.703892611015901</c:v>
                </c:pt>
                <c:pt idx="3711">
                  <c:v>15.6284709603141</c:v>
                </c:pt>
                <c:pt idx="3712">
                  <c:v>21.1771209168616</c:v>
                </c:pt>
                <c:pt idx="3713">
                  <c:v>19.3596824502911</c:v>
                </c:pt>
                <c:pt idx="3714">
                  <c:v>16.4969660367146</c:v>
                </c:pt>
                <c:pt idx="3715">
                  <c:v>19.140852613485499</c:v>
                </c:pt>
                <c:pt idx="3716">
                  <c:v>11.8044304565492</c:v>
                </c:pt>
                <c:pt idx="3717">
                  <c:v>8.6476087280363192</c:v>
                </c:pt>
                <c:pt idx="3718">
                  <c:v>21.247792733458802</c:v>
                </c:pt>
                <c:pt idx="3719">
                  <c:v>7.8491191383720196</c:v>
                </c:pt>
                <c:pt idx="3720">
                  <c:v>8.8286798132223208</c:v>
                </c:pt>
                <c:pt idx="3721">
                  <c:v>16.507982859535701</c:v>
                </c:pt>
                <c:pt idx="3722">
                  <c:v>17.639503752367801</c:v>
                </c:pt>
                <c:pt idx="3723">
                  <c:v>23.315885070674899</c:v>
                </c:pt>
                <c:pt idx="3724">
                  <c:v>13.770925841774901</c:v>
                </c:pt>
                <c:pt idx="3725">
                  <c:v>15.727745696631301</c:v>
                </c:pt>
                <c:pt idx="3726">
                  <c:v>26.464454980830801</c:v>
                </c:pt>
                <c:pt idx="3727">
                  <c:v>7.44133109989939</c:v>
                </c:pt>
                <c:pt idx="3728">
                  <c:v>9.5034239383563595</c:v>
                </c:pt>
                <c:pt idx="3729">
                  <c:v>19.7938664751535</c:v>
                </c:pt>
                <c:pt idx="3730">
                  <c:v>16.989841677527401</c:v>
                </c:pt>
                <c:pt idx="3731">
                  <c:v>17.715062496963998</c:v>
                </c:pt>
                <c:pt idx="3732">
                  <c:v>9.1821202644026592</c:v>
                </c:pt>
                <c:pt idx="3733">
                  <c:v>11.196180438304101</c:v>
                </c:pt>
                <c:pt idx="3734">
                  <c:v>17.038699607015101</c:v>
                </c:pt>
                <c:pt idx="3735">
                  <c:v>17.885797007545101</c:v>
                </c:pt>
                <c:pt idx="3736">
                  <c:v>19.298255438101101</c:v>
                </c:pt>
                <c:pt idx="3737">
                  <c:v>15.1432477791381</c:v>
                </c:pt>
                <c:pt idx="3738">
                  <c:v>16.814790707328999</c:v>
                </c:pt>
                <c:pt idx="3739">
                  <c:v>16.984650898485398</c:v>
                </c:pt>
                <c:pt idx="3740">
                  <c:v>10.280162157793599</c:v>
                </c:pt>
                <c:pt idx="3741">
                  <c:v>13.382713812166999</c:v>
                </c:pt>
                <c:pt idx="3742">
                  <c:v>12.4792817606056</c:v>
                </c:pt>
                <c:pt idx="3743">
                  <c:v>15.9722575817355</c:v>
                </c:pt>
                <c:pt idx="3744">
                  <c:v>14.1726629905433</c:v>
                </c:pt>
                <c:pt idx="3745">
                  <c:v>22.159234689809001</c:v>
                </c:pt>
                <c:pt idx="3746">
                  <c:v>14.6569831341947</c:v>
                </c:pt>
                <c:pt idx="3747">
                  <c:v>12.7039333572045</c:v>
                </c:pt>
                <c:pt idx="3748">
                  <c:v>14.4538092958571</c:v>
                </c:pt>
                <c:pt idx="3749">
                  <c:v>17.479797838274798</c:v>
                </c:pt>
                <c:pt idx="3750">
                  <c:v>14.5502076331793</c:v>
                </c:pt>
                <c:pt idx="3751">
                  <c:v>13.5744793444034</c:v>
                </c:pt>
                <c:pt idx="3752">
                  <c:v>18.7782041188946</c:v>
                </c:pt>
                <c:pt idx="3753">
                  <c:v>14.94596098221</c:v>
                </c:pt>
                <c:pt idx="3754">
                  <c:v>13.460422276582101</c:v>
                </c:pt>
                <c:pt idx="3755">
                  <c:v>21.765013896506801</c:v>
                </c:pt>
                <c:pt idx="3756">
                  <c:v>11.659972927962899</c:v>
                </c:pt>
                <c:pt idx="3757">
                  <c:v>16.081170266029901</c:v>
                </c:pt>
                <c:pt idx="3758">
                  <c:v>13.927026004224199</c:v>
                </c:pt>
                <c:pt idx="3759">
                  <c:v>6.76251607341427</c:v>
                </c:pt>
                <c:pt idx="3760">
                  <c:v>13.497301259711699</c:v>
                </c:pt>
                <c:pt idx="3761">
                  <c:v>8.1171579335243997</c:v>
                </c:pt>
                <c:pt idx="3762">
                  <c:v>22.249101634044202</c:v>
                </c:pt>
                <c:pt idx="3763">
                  <c:v>20.841668206611899</c:v>
                </c:pt>
                <c:pt idx="3764">
                  <c:v>17.7843201592861</c:v>
                </c:pt>
                <c:pt idx="3765">
                  <c:v>19.990552897771099</c:v>
                </c:pt>
                <c:pt idx="3766">
                  <c:v>12.986606261036099</c:v>
                </c:pt>
                <c:pt idx="3767">
                  <c:v>14.3207236050071</c:v>
                </c:pt>
                <c:pt idx="3768">
                  <c:v>14.3830774087535</c:v>
                </c:pt>
                <c:pt idx="3769">
                  <c:v>14.0902174957318</c:v>
                </c:pt>
                <c:pt idx="3770">
                  <c:v>15.5957078389474</c:v>
                </c:pt>
                <c:pt idx="3771">
                  <c:v>17.312391849338098</c:v>
                </c:pt>
                <c:pt idx="3772">
                  <c:v>17.6689792029775</c:v>
                </c:pt>
                <c:pt idx="3773">
                  <c:v>11.1080323179569</c:v>
                </c:pt>
                <c:pt idx="3774">
                  <c:v>15.784599780818199</c:v>
                </c:pt>
                <c:pt idx="3775">
                  <c:v>10.6986688156159</c:v>
                </c:pt>
                <c:pt idx="3776">
                  <c:v>16.525053431259298</c:v>
                </c:pt>
                <c:pt idx="3777">
                  <c:v>8.4333699125035402</c:v>
                </c:pt>
                <c:pt idx="3778">
                  <c:v>19.1939428203349</c:v>
                </c:pt>
                <c:pt idx="3779">
                  <c:v>7.50075190940768</c:v>
                </c:pt>
                <c:pt idx="3780">
                  <c:v>10.612334121934101</c:v>
                </c:pt>
                <c:pt idx="3781">
                  <c:v>21.141486765801599</c:v>
                </c:pt>
                <c:pt idx="3782">
                  <c:v>18.591346312894402</c:v>
                </c:pt>
                <c:pt idx="3783">
                  <c:v>14.4141876959601</c:v>
                </c:pt>
                <c:pt idx="3784">
                  <c:v>12.502068504041199</c:v>
                </c:pt>
                <c:pt idx="3785">
                  <c:v>10.202345818726499</c:v>
                </c:pt>
                <c:pt idx="3786">
                  <c:v>17.852250443739798</c:v>
                </c:pt>
                <c:pt idx="3787">
                  <c:v>15.9853338112387</c:v>
                </c:pt>
                <c:pt idx="3788">
                  <c:v>18.530086148888302</c:v>
                </c:pt>
                <c:pt idx="3789">
                  <c:v>16.864152600010101</c:v>
                </c:pt>
                <c:pt idx="3790">
                  <c:v>24.552213930013501</c:v>
                </c:pt>
                <c:pt idx="3791">
                  <c:v>18.674180490462099</c:v>
                </c:pt>
                <c:pt idx="3792">
                  <c:v>10.367852209066401</c:v>
                </c:pt>
                <c:pt idx="3793">
                  <c:v>14.6092162051842</c:v>
                </c:pt>
                <c:pt idx="3794">
                  <c:v>17.489739663143698</c:v>
                </c:pt>
                <c:pt idx="3795">
                  <c:v>5.2388077522299703</c:v>
                </c:pt>
                <c:pt idx="3796">
                  <c:v>10.6265744623384</c:v>
                </c:pt>
                <c:pt idx="3797">
                  <c:v>7.9790072098229397</c:v>
                </c:pt>
                <c:pt idx="3798">
                  <c:v>11.110541333722001</c:v>
                </c:pt>
                <c:pt idx="3799">
                  <c:v>11.7859078341156</c:v>
                </c:pt>
                <c:pt idx="3800">
                  <c:v>14.1308312035671</c:v>
                </c:pt>
                <c:pt idx="3801">
                  <c:v>22.639770806907801</c:v>
                </c:pt>
                <c:pt idx="3802">
                  <c:v>19.875301448645899</c:v>
                </c:pt>
                <c:pt idx="3803">
                  <c:v>13.091054746253</c:v>
                </c:pt>
                <c:pt idx="3804">
                  <c:v>11.485474362106601</c:v>
                </c:pt>
                <c:pt idx="3805">
                  <c:v>10.5823669407922</c:v>
                </c:pt>
                <c:pt idx="3806">
                  <c:v>10.970187634057799</c:v>
                </c:pt>
                <c:pt idx="3807">
                  <c:v>22.768770087735401</c:v>
                </c:pt>
                <c:pt idx="3808">
                  <c:v>15.6200563625738</c:v>
                </c:pt>
                <c:pt idx="3809">
                  <c:v>19.581023348453002</c:v>
                </c:pt>
                <c:pt idx="3810">
                  <c:v>19.257520345065199</c:v>
                </c:pt>
                <c:pt idx="3811">
                  <c:v>14.8312737156689</c:v>
                </c:pt>
                <c:pt idx="3812">
                  <c:v>18.6390030324179</c:v>
                </c:pt>
                <c:pt idx="3813">
                  <c:v>20.214618161417999</c:v>
                </c:pt>
                <c:pt idx="3814">
                  <c:v>12.074358330761299</c:v>
                </c:pt>
                <c:pt idx="3815">
                  <c:v>10.221851163553101</c:v>
                </c:pt>
                <c:pt idx="3816">
                  <c:v>15.915781607811301</c:v>
                </c:pt>
                <c:pt idx="3817">
                  <c:v>15.236759397465001</c:v>
                </c:pt>
                <c:pt idx="3818">
                  <c:v>26.902301304921998</c:v>
                </c:pt>
                <c:pt idx="3819">
                  <c:v>21.635633901362599</c:v>
                </c:pt>
                <c:pt idx="3820">
                  <c:v>13.253141773029199</c:v>
                </c:pt>
                <c:pt idx="3821">
                  <c:v>22.102461729435198</c:v>
                </c:pt>
                <c:pt idx="3822">
                  <c:v>19.812313325355699</c:v>
                </c:pt>
                <c:pt idx="3823">
                  <c:v>21.019750186396902</c:v>
                </c:pt>
                <c:pt idx="3824">
                  <c:v>7.8995909992669802</c:v>
                </c:pt>
                <c:pt idx="3825">
                  <c:v>8.32552852577113</c:v>
                </c:pt>
                <c:pt idx="3826">
                  <c:v>16.2521544820702</c:v>
                </c:pt>
                <c:pt idx="3827">
                  <c:v>16.842987175148799</c:v>
                </c:pt>
                <c:pt idx="3828">
                  <c:v>16.421588538302</c:v>
                </c:pt>
                <c:pt idx="3829">
                  <c:v>8.2533346177837803</c:v>
                </c:pt>
                <c:pt idx="3830">
                  <c:v>9.9280361922962506</c:v>
                </c:pt>
                <c:pt idx="3831">
                  <c:v>15.047077283000901</c:v>
                </c:pt>
                <c:pt idx="3832">
                  <c:v>19.1281816452057</c:v>
                </c:pt>
                <c:pt idx="3833">
                  <c:v>19.1174740390796</c:v>
                </c:pt>
                <c:pt idx="3834">
                  <c:v>25.345387318009699</c:v>
                </c:pt>
                <c:pt idx="3835">
                  <c:v>17.0503821587312</c:v>
                </c:pt>
                <c:pt idx="3836">
                  <c:v>14.376920898584199</c:v>
                </c:pt>
                <c:pt idx="3837">
                  <c:v>17.464726826231999</c:v>
                </c:pt>
                <c:pt idx="3838">
                  <c:v>21.284635880353601</c:v>
                </c:pt>
                <c:pt idx="3839">
                  <c:v>21.9630224428007</c:v>
                </c:pt>
                <c:pt idx="3840">
                  <c:v>14.5107765156311</c:v>
                </c:pt>
                <c:pt idx="3841">
                  <c:v>15.6644583009915</c:v>
                </c:pt>
                <c:pt idx="3842">
                  <c:v>17.682893194995799</c:v>
                </c:pt>
                <c:pt idx="3843">
                  <c:v>21.2136656680199</c:v>
                </c:pt>
                <c:pt idx="3844">
                  <c:v>14.085354610260501</c:v>
                </c:pt>
                <c:pt idx="3845">
                  <c:v>14.0885550614802</c:v>
                </c:pt>
                <c:pt idx="3846">
                  <c:v>18.3354342961116</c:v>
                </c:pt>
                <c:pt idx="3847">
                  <c:v>11.321158496936</c:v>
                </c:pt>
                <c:pt idx="3848">
                  <c:v>18.062814684995701</c:v>
                </c:pt>
                <c:pt idx="3849">
                  <c:v>21.207767287037399</c:v>
                </c:pt>
                <c:pt idx="3850">
                  <c:v>16.541376896968</c:v>
                </c:pt>
                <c:pt idx="3851">
                  <c:v>18.7494570884054</c:v>
                </c:pt>
                <c:pt idx="3852">
                  <c:v>7.3255640138460496</c:v>
                </c:pt>
                <c:pt idx="3853">
                  <c:v>17.076027367924201</c:v>
                </c:pt>
                <c:pt idx="3854">
                  <c:v>16.069695615840999</c:v>
                </c:pt>
                <c:pt idx="3855">
                  <c:v>21.269066042337901</c:v>
                </c:pt>
                <c:pt idx="3856">
                  <c:v>22.9537593524547</c:v>
                </c:pt>
                <c:pt idx="3857">
                  <c:v>22.3774311074156</c:v>
                </c:pt>
                <c:pt idx="3858">
                  <c:v>5.8649560446188298</c:v>
                </c:pt>
                <c:pt idx="3859">
                  <c:v>22.609785754981299</c:v>
                </c:pt>
                <c:pt idx="3860">
                  <c:v>17.259943702460902</c:v>
                </c:pt>
                <c:pt idx="3861">
                  <c:v>10.633122241375499</c:v>
                </c:pt>
                <c:pt idx="3862">
                  <c:v>12.2718256786835</c:v>
                </c:pt>
                <c:pt idx="3863">
                  <c:v>12.1463577738488</c:v>
                </c:pt>
                <c:pt idx="3864">
                  <c:v>13.2917684421754</c:v>
                </c:pt>
                <c:pt idx="3865">
                  <c:v>20.442771032696299</c:v>
                </c:pt>
                <c:pt idx="3866">
                  <c:v>5.9990924583581702</c:v>
                </c:pt>
                <c:pt idx="3867">
                  <c:v>20.709396761600399</c:v>
                </c:pt>
                <c:pt idx="3868">
                  <c:v>14.683205283136999</c:v>
                </c:pt>
                <c:pt idx="3869">
                  <c:v>5.7893406715174702</c:v>
                </c:pt>
                <c:pt idx="3870">
                  <c:v>9.3212052676616501</c:v>
                </c:pt>
                <c:pt idx="3871">
                  <c:v>16.161625284332398</c:v>
                </c:pt>
                <c:pt idx="3872">
                  <c:v>11.0852761144589</c:v>
                </c:pt>
                <c:pt idx="3873">
                  <c:v>22.467440925323601</c:v>
                </c:pt>
                <c:pt idx="3874">
                  <c:v>13.248652733949701</c:v>
                </c:pt>
                <c:pt idx="3875">
                  <c:v>8.9920226250386204</c:v>
                </c:pt>
                <c:pt idx="3876">
                  <c:v>16.163099053199002</c:v>
                </c:pt>
                <c:pt idx="3877">
                  <c:v>20.157133872498999</c:v>
                </c:pt>
                <c:pt idx="3878">
                  <c:v>15.8939511508005</c:v>
                </c:pt>
                <c:pt idx="3879">
                  <c:v>14.4430898768071</c:v>
                </c:pt>
                <c:pt idx="3880">
                  <c:v>17.2141438060134</c:v>
                </c:pt>
                <c:pt idx="3881">
                  <c:v>23.478858310457898</c:v>
                </c:pt>
                <c:pt idx="3882">
                  <c:v>13.6011007026007</c:v>
                </c:pt>
                <c:pt idx="3883">
                  <c:v>10.001328724717499</c:v>
                </c:pt>
                <c:pt idx="3884">
                  <c:v>9.6515145246948606</c:v>
                </c:pt>
                <c:pt idx="3885">
                  <c:v>13.634313884112199</c:v>
                </c:pt>
                <c:pt idx="3886">
                  <c:v>17.637360745466001</c:v>
                </c:pt>
                <c:pt idx="3887">
                  <c:v>19.761539787508699</c:v>
                </c:pt>
                <c:pt idx="3888">
                  <c:v>13.659049099404401</c:v>
                </c:pt>
                <c:pt idx="3889">
                  <c:v>7.5515978865219804</c:v>
                </c:pt>
                <c:pt idx="3890">
                  <c:v>11.9130660591116</c:v>
                </c:pt>
                <c:pt idx="3891">
                  <c:v>19.0310015083076</c:v>
                </c:pt>
                <c:pt idx="3892">
                  <c:v>12.6243713208624</c:v>
                </c:pt>
                <c:pt idx="3893">
                  <c:v>16.595177865849099</c:v>
                </c:pt>
                <c:pt idx="3894">
                  <c:v>17.506864596988699</c:v>
                </c:pt>
                <c:pt idx="3895">
                  <c:v>12.955137963098601</c:v>
                </c:pt>
                <c:pt idx="3896">
                  <c:v>20.699033314625101</c:v>
                </c:pt>
                <c:pt idx="3897">
                  <c:v>11.199274611064499</c:v>
                </c:pt>
                <c:pt idx="3898">
                  <c:v>13.4586928154751</c:v>
                </c:pt>
                <c:pt idx="3899">
                  <c:v>8.6893590323955205</c:v>
                </c:pt>
                <c:pt idx="3900">
                  <c:v>16.418530331370501</c:v>
                </c:pt>
                <c:pt idx="3901">
                  <c:v>16.897149923094702</c:v>
                </c:pt>
                <c:pt idx="3902">
                  <c:v>16.412288338417898</c:v>
                </c:pt>
                <c:pt idx="3903">
                  <c:v>18.7442739647671</c:v>
                </c:pt>
                <c:pt idx="3904">
                  <c:v>15.6874655862394</c:v>
                </c:pt>
                <c:pt idx="3905">
                  <c:v>11.3734741486741</c:v>
                </c:pt>
                <c:pt idx="3906">
                  <c:v>19.137505128699601</c:v>
                </c:pt>
                <c:pt idx="3907">
                  <c:v>13.3390755277732</c:v>
                </c:pt>
                <c:pt idx="3908">
                  <c:v>10.8957482246984</c:v>
                </c:pt>
                <c:pt idx="3909">
                  <c:v>19.4822847318407</c:v>
                </c:pt>
                <c:pt idx="3910">
                  <c:v>10.4405704206106</c:v>
                </c:pt>
                <c:pt idx="3911">
                  <c:v>15.854843494949</c:v>
                </c:pt>
                <c:pt idx="3912">
                  <c:v>17.003432834945201</c:v>
                </c:pt>
                <c:pt idx="3913">
                  <c:v>11.8685864781944</c:v>
                </c:pt>
                <c:pt idx="3914">
                  <c:v>9.7105503577786401</c:v>
                </c:pt>
                <c:pt idx="3915">
                  <c:v>14.1524411268697</c:v>
                </c:pt>
                <c:pt idx="3916">
                  <c:v>18.677888986116699</c:v>
                </c:pt>
                <c:pt idx="3917">
                  <c:v>10.2313630692475</c:v>
                </c:pt>
                <c:pt idx="3918">
                  <c:v>9.6685977591182493</c:v>
                </c:pt>
                <c:pt idx="3919">
                  <c:v>17.379251989519801</c:v>
                </c:pt>
                <c:pt idx="3920">
                  <c:v>19.857977759506099</c:v>
                </c:pt>
                <c:pt idx="3921">
                  <c:v>20.402320260776801</c:v>
                </c:pt>
                <c:pt idx="3922">
                  <c:v>10.4297543095051</c:v>
                </c:pt>
                <c:pt idx="3923">
                  <c:v>12.846026765144</c:v>
                </c:pt>
                <c:pt idx="3924">
                  <c:v>22.000957055519201</c:v>
                </c:pt>
                <c:pt idx="3925">
                  <c:v>21.9718394155536</c:v>
                </c:pt>
                <c:pt idx="3926">
                  <c:v>11.0731909558724</c:v>
                </c:pt>
                <c:pt idx="3927">
                  <c:v>14.9868494497392</c:v>
                </c:pt>
                <c:pt idx="3928">
                  <c:v>9.9926930540027801</c:v>
                </c:pt>
                <c:pt idx="3929">
                  <c:v>18.992502205611299</c:v>
                </c:pt>
                <c:pt idx="3930">
                  <c:v>5.7748053088931099</c:v>
                </c:pt>
                <c:pt idx="3931">
                  <c:v>21.570773425510801</c:v>
                </c:pt>
                <c:pt idx="3932">
                  <c:v>19.692055176733</c:v>
                </c:pt>
                <c:pt idx="3933">
                  <c:v>20.725553903680201</c:v>
                </c:pt>
                <c:pt idx="3934">
                  <c:v>23.680920970460001</c:v>
                </c:pt>
                <c:pt idx="3935">
                  <c:v>14.565062681855601</c:v>
                </c:pt>
                <c:pt idx="3936">
                  <c:v>18.304693531906501</c:v>
                </c:pt>
                <c:pt idx="3937">
                  <c:v>18.168092170261598</c:v>
                </c:pt>
                <c:pt idx="3938">
                  <c:v>12.804713342049499</c:v>
                </c:pt>
                <c:pt idx="3939">
                  <c:v>13.187204012164599</c:v>
                </c:pt>
                <c:pt idx="3940">
                  <c:v>19.0295057819155</c:v>
                </c:pt>
                <c:pt idx="3941">
                  <c:v>13.820951064270799</c:v>
                </c:pt>
                <c:pt idx="3942">
                  <c:v>15.725602986953399</c:v>
                </c:pt>
                <c:pt idx="3943">
                  <c:v>9.19395803044881</c:v>
                </c:pt>
                <c:pt idx="3944">
                  <c:v>23.699654875757599</c:v>
                </c:pt>
                <c:pt idx="3945">
                  <c:v>19.547869612766998</c:v>
                </c:pt>
                <c:pt idx="3946">
                  <c:v>17.024003742548999</c:v>
                </c:pt>
                <c:pt idx="3947">
                  <c:v>13.3156402249262</c:v>
                </c:pt>
                <c:pt idx="3948">
                  <c:v>15.2621876206425</c:v>
                </c:pt>
                <c:pt idx="3949">
                  <c:v>6.0479288854411699</c:v>
                </c:pt>
                <c:pt idx="3950">
                  <c:v>14.401925845584399</c:v>
                </c:pt>
                <c:pt idx="3951">
                  <c:v>16.083769985054101</c:v>
                </c:pt>
                <c:pt idx="3952">
                  <c:v>11.597112079418601</c:v>
                </c:pt>
                <c:pt idx="3953">
                  <c:v>15.510577168230601</c:v>
                </c:pt>
                <c:pt idx="3954">
                  <c:v>23.4790904455107</c:v>
                </c:pt>
                <c:pt idx="3955">
                  <c:v>15.603232252043499</c:v>
                </c:pt>
                <c:pt idx="3956">
                  <c:v>15.451696735298899</c:v>
                </c:pt>
                <c:pt idx="3957">
                  <c:v>10.700657024154401</c:v>
                </c:pt>
                <c:pt idx="3958">
                  <c:v>18.743846118026099</c:v>
                </c:pt>
                <c:pt idx="3959">
                  <c:v>19.866742073606002</c:v>
                </c:pt>
                <c:pt idx="3960">
                  <c:v>15.357368570575099</c:v>
                </c:pt>
                <c:pt idx="3961">
                  <c:v>15.0961138363364</c:v>
                </c:pt>
                <c:pt idx="3962">
                  <c:v>14.0703936013552</c:v>
                </c:pt>
                <c:pt idx="3963">
                  <c:v>16.9076305281997</c:v>
                </c:pt>
                <c:pt idx="3964">
                  <c:v>15.3110600277794</c:v>
                </c:pt>
                <c:pt idx="3965">
                  <c:v>20.2730240621724</c:v>
                </c:pt>
                <c:pt idx="3966">
                  <c:v>16.0930248121518</c:v>
                </c:pt>
                <c:pt idx="3967">
                  <c:v>11.8843777382178</c:v>
                </c:pt>
                <c:pt idx="3968">
                  <c:v>24.5851956748802</c:v>
                </c:pt>
                <c:pt idx="3969">
                  <c:v>18.950181199094001</c:v>
                </c:pt>
                <c:pt idx="3970">
                  <c:v>11.6716821298639</c:v>
                </c:pt>
                <c:pt idx="3971">
                  <c:v>12.8920732081064</c:v>
                </c:pt>
                <c:pt idx="3972">
                  <c:v>12.441885648720801</c:v>
                </c:pt>
                <c:pt idx="3973">
                  <c:v>15.525869478215901</c:v>
                </c:pt>
                <c:pt idx="3974">
                  <c:v>9.5423791847918604</c:v>
                </c:pt>
                <c:pt idx="3975">
                  <c:v>20.2879661433414</c:v>
                </c:pt>
                <c:pt idx="3976">
                  <c:v>23.269919632647799</c:v>
                </c:pt>
                <c:pt idx="3977">
                  <c:v>13.5323571727639</c:v>
                </c:pt>
                <c:pt idx="3978">
                  <c:v>12.3464283240207</c:v>
                </c:pt>
                <c:pt idx="3979">
                  <c:v>13.390518179391799</c:v>
                </c:pt>
                <c:pt idx="3980">
                  <c:v>19.185344093581001</c:v>
                </c:pt>
                <c:pt idx="3981">
                  <c:v>21.771469706006201</c:v>
                </c:pt>
                <c:pt idx="3982">
                  <c:v>19.562419452241802</c:v>
                </c:pt>
                <c:pt idx="3983">
                  <c:v>15.1637759293417</c:v>
                </c:pt>
                <c:pt idx="3984">
                  <c:v>18.792730794605401</c:v>
                </c:pt>
                <c:pt idx="3985">
                  <c:v>3.8610781826332299</c:v>
                </c:pt>
                <c:pt idx="3986">
                  <c:v>17.9988003838982</c:v>
                </c:pt>
                <c:pt idx="3987">
                  <c:v>18.539423004266201</c:v>
                </c:pt>
                <c:pt idx="3988">
                  <c:v>16.498380775701602</c:v>
                </c:pt>
                <c:pt idx="3989">
                  <c:v>16.021534556368302</c:v>
                </c:pt>
                <c:pt idx="3990">
                  <c:v>11.8255814333505</c:v>
                </c:pt>
                <c:pt idx="3991">
                  <c:v>20.263580752068901</c:v>
                </c:pt>
                <c:pt idx="3992">
                  <c:v>16.768110830452201</c:v>
                </c:pt>
                <c:pt idx="3993">
                  <c:v>18.323641047914901</c:v>
                </c:pt>
                <c:pt idx="3994">
                  <c:v>12.5213219101619</c:v>
                </c:pt>
                <c:pt idx="3995">
                  <c:v>17.733405113139</c:v>
                </c:pt>
                <c:pt idx="3996">
                  <c:v>13.2070077098784</c:v>
                </c:pt>
                <c:pt idx="3997">
                  <c:v>21.283212429241001</c:v>
                </c:pt>
                <c:pt idx="3998">
                  <c:v>14.2463164619857</c:v>
                </c:pt>
                <c:pt idx="3999">
                  <c:v>15.454590688546</c:v>
                </c:pt>
                <c:pt idx="4000">
                  <c:v>17.569532730599001</c:v>
                </c:pt>
                <c:pt idx="4001">
                  <c:v>14.728591763160001</c:v>
                </c:pt>
                <c:pt idx="4002">
                  <c:v>14.2972193962317</c:v>
                </c:pt>
                <c:pt idx="4003">
                  <c:v>20.7000127998346</c:v>
                </c:pt>
                <c:pt idx="4004">
                  <c:v>17.8479715092544</c:v>
                </c:pt>
                <c:pt idx="4005">
                  <c:v>18.0557662638431</c:v>
                </c:pt>
                <c:pt idx="4006">
                  <c:v>12.530622778134701</c:v>
                </c:pt>
                <c:pt idx="4007">
                  <c:v>14.281603194365401</c:v>
                </c:pt>
                <c:pt idx="4008">
                  <c:v>8.1584959015336693</c:v>
                </c:pt>
                <c:pt idx="4009">
                  <c:v>11.0488775993822</c:v>
                </c:pt>
                <c:pt idx="4010">
                  <c:v>18.698909331507501</c:v>
                </c:pt>
                <c:pt idx="4011">
                  <c:v>14.485159845575</c:v>
                </c:pt>
                <c:pt idx="4012">
                  <c:v>19.522448787359899</c:v>
                </c:pt>
                <c:pt idx="4013">
                  <c:v>9.1133127881383693</c:v>
                </c:pt>
                <c:pt idx="4014">
                  <c:v>12.326025289498</c:v>
                </c:pt>
                <c:pt idx="4015">
                  <c:v>21.089201771375301</c:v>
                </c:pt>
                <c:pt idx="4016">
                  <c:v>7.71205707393624</c:v>
                </c:pt>
                <c:pt idx="4017">
                  <c:v>9.8459891894879092</c:v>
                </c:pt>
                <c:pt idx="4018">
                  <c:v>15.5607850224785</c:v>
                </c:pt>
                <c:pt idx="4019">
                  <c:v>14.3270445882219</c:v>
                </c:pt>
                <c:pt idx="4020">
                  <c:v>14.444396540645601</c:v>
                </c:pt>
                <c:pt idx="4021">
                  <c:v>22.962279263692999</c:v>
                </c:pt>
                <c:pt idx="4022">
                  <c:v>16.250866824746598</c:v>
                </c:pt>
                <c:pt idx="4023">
                  <c:v>10.683945856045</c:v>
                </c:pt>
                <c:pt idx="4024">
                  <c:v>19.081103418348199</c:v>
                </c:pt>
                <c:pt idx="4025">
                  <c:v>18.0562676273675</c:v>
                </c:pt>
                <c:pt idx="4026">
                  <c:v>12.926647958729699</c:v>
                </c:pt>
                <c:pt idx="4027">
                  <c:v>15.2945799082117</c:v>
                </c:pt>
                <c:pt idx="4028">
                  <c:v>15.242300926771399</c:v>
                </c:pt>
                <c:pt idx="4029">
                  <c:v>20.2277252137856</c:v>
                </c:pt>
                <c:pt idx="4030">
                  <c:v>11.2801070244131</c:v>
                </c:pt>
                <c:pt idx="4031">
                  <c:v>9.0475072076745295</c:v>
                </c:pt>
                <c:pt idx="4032">
                  <c:v>16.923012533447</c:v>
                </c:pt>
                <c:pt idx="4033">
                  <c:v>17.545722200486502</c:v>
                </c:pt>
                <c:pt idx="4034">
                  <c:v>6.62694877135847</c:v>
                </c:pt>
                <c:pt idx="4035">
                  <c:v>18.427866863750001</c:v>
                </c:pt>
                <c:pt idx="4036">
                  <c:v>9.9717686475487799</c:v>
                </c:pt>
                <c:pt idx="4037">
                  <c:v>10.240295056784101</c:v>
                </c:pt>
                <c:pt idx="4038">
                  <c:v>11.8255541423629</c:v>
                </c:pt>
                <c:pt idx="4039">
                  <c:v>25.582803282660699</c:v>
                </c:pt>
                <c:pt idx="4040">
                  <c:v>21.205221404259301</c:v>
                </c:pt>
                <c:pt idx="4041">
                  <c:v>24.267896317096699</c:v>
                </c:pt>
                <c:pt idx="4042">
                  <c:v>26.343652028194001</c:v>
                </c:pt>
                <c:pt idx="4043">
                  <c:v>8.0809608917303493</c:v>
                </c:pt>
                <c:pt idx="4044">
                  <c:v>4.4860813098680197</c:v>
                </c:pt>
                <c:pt idx="4045">
                  <c:v>12.3236907664305</c:v>
                </c:pt>
                <c:pt idx="4046">
                  <c:v>21.065889584662699</c:v>
                </c:pt>
                <c:pt idx="4047">
                  <c:v>13.9753944994169</c:v>
                </c:pt>
                <c:pt idx="4048">
                  <c:v>17.273957950635001</c:v>
                </c:pt>
                <c:pt idx="4049">
                  <c:v>17.210102290687999</c:v>
                </c:pt>
                <c:pt idx="4050">
                  <c:v>12.696888433445899</c:v>
                </c:pt>
                <c:pt idx="4051">
                  <c:v>17.499979803517299</c:v>
                </c:pt>
                <c:pt idx="4052">
                  <c:v>22.273969182248099</c:v>
                </c:pt>
                <c:pt idx="4053">
                  <c:v>12.6814988249498</c:v>
                </c:pt>
                <c:pt idx="4054">
                  <c:v>18.416801805878499</c:v>
                </c:pt>
                <c:pt idx="4055">
                  <c:v>19.764448759177199</c:v>
                </c:pt>
                <c:pt idx="4056">
                  <c:v>9.2341068508282405</c:v>
                </c:pt>
                <c:pt idx="4057">
                  <c:v>22.322953894229801</c:v>
                </c:pt>
                <c:pt idx="4058">
                  <c:v>14.112869801108101</c:v>
                </c:pt>
                <c:pt idx="4059">
                  <c:v>11.3536117388501</c:v>
                </c:pt>
                <c:pt idx="4060">
                  <c:v>11.1590161182669</c:v>
                </c:pt>
                <c:pt idx="4061">
                  <c:v>15.8285083427663</c:v>
                </c:pt>
                <c:pt idx="4062">
                  <c:v>7.2641466025771502</c:v>
                </c:pt>
                <c:pt idx="4063">
                  <c:v>8.9151593027342102</c:v>
                </c:pt>
                <c:pt idx="4064">
                  <c:v>19.7119450019925</c:v>
                </c:pt>
                <c:pt idx="4065">
                  <c:v>19.888960521028899</c:v>
                </c:pt>
                <c:pt idx="4066">
                  <c:v>21.225264487944902</c:v>
                </c:pt>
                <c:pt idx="4067">
                  <c:v>7.44668099881779</c:v>
                </c:pt>
                <c:pt idx="4068">
                  <c:v>15.698112556789599</c:v>
                </c:pt>
                <c:pt idx="4069">
                  <c:v>25.3189286110685</c:v>
                </c:pt>
                <c:pt idx="4070">
                  <c:v>15.162682894788</c:v>
                </c:pt>
                <c:pt idx="4071">
                  <c:v>17.6569331045669</c:v>
                </c:pt>
                <c:pt idx="4072">
                  <c:v>14.0234344400443</c:v>
                </c:pt>
                <c:pt idx="4073">
                  <c:v>22.002637075899798</c:v>
                </c:pt>
                <c:pt idx="4074">
                  <c:v>23.533432961891702</c:v>
                </c:pt>
                <c:pt idx="4075">
                  <c:v>9.7605917728530809</c:v>
                </c:pt>
                <c:pt idx="4076">
                  <c:v>22.5682834250314</c:v>
                </c:pt>
                <c:pt idx="4077">
                  <c:v>18.518917052650199</c:v>
                </c:pt>
                <c:pt idx="4078">
                  <c:v>23.976558882624499</c:v>
                </c:pt>
                <c:pt idx="4079">
                  <c:v>13.9713911844804</c:v>
                </c:pt>
                <c:pt idx="4080">
                  <c:v>10.9787153297376</c:v>
                </c:pt>
                <c:pt idx="4081">
                  <c:v>12.8938512620457</c:v>
                </c:pt>
                <c:pt idx="4082">
                  <c:v>15.680369258585699</c:v>
                </c:pt>
                <c:pt idx="4083">
                  <c:v>17.334779772831599</c:v>
                </c:pt>
                <c:pt idx="4084">
                  <c:v>15.4460402416252</c:v>
                </c:pt>
                <c:pt idx="4085">
                  <c:v>15.689769855453701</c:v>
                </c:pt>
                <c:pt idx="4086">
                  <c:v>15.1751489764938</c:v>
                </c:pt>
                <c:pt idx="4087">
                  <c:v>11.142850974449701</c:v>
                </c:pt>
                <c:pt idx="4088">
                  <c:v>19.745676758451701</c:v>
                </c:pt>
                <c:pt idx="4089">
                  <c:v>19.469074963810801</c:v>
                </c:pt>
                <c:pt idx="4090">
                  <c:v>19.538137331899499</c:v>
                </c:pt>
                <c:pt idx="4091">
                  <c:v>14.174176346279401</c:v>
                </c:pt>
                <c:pt idx="4092">
                  <c:v>13.537394365575601</c:v>
                </c:pt>
                <c:pt idx="4093">
                  <c:v>10.954723997711399</c:v>
                </c:pt>
                <c:pt idx="4094">
                  <c:v>17.2444234661831</c:v>
                </c:pt>
                <c:pt idx="4095">
                  <c:v>9.7966466626674507</c:v>
                </c:pt>
                <c:pt idx="4096">
                  <c:v>11.914596807093799</c:v>
                </c:pt>
                <c:pt idx="4097">
                  <c:v>9.1810502055729195</c:v>
                </c:pt>
                <c:pt idx="4098">
                  <c:v>22.1105993790482</c:v>
                </c:pt>
                <c:pt idx="4099">
                  <c:v>20.982238220728199</c:v>
                </c:pt>
                <c:pt idx="4100">
                  <c:v>16.186245940515398</c:v>
                </c:pt>
                <c:pt idx="4101">
                  <c:v>9.0292679634775102</c:v>
                </c:pt>
                <c:pt idx="4102">
                  <c:v>24.861334178552401</c:v>
                </c:pt>
                <c:pt idx="4103">
                  <c:v>18.3992801021021</c:v>
                </c:pt>
                <c:pt idx="4104">
                  <c:v>16.666640692562002</c:v>
                </c:pt>
                <c:pt idx="4105">
                  <c:v>10.587104382259101</c:v>
                </c:pt>
                <c:pt idx="4106">
                  <c:v>14.699310753643401</c:v>
                </c:pt>
                <c:pt idx="4107">
                  <c:v>5.5200938724552699</c:v>
                </c:pt>
                <c:pt idx="4108">
                  <c:v>16.0693417995322</c:v>
                </c:pt>
                <c:pt idx="4109">
                  <c:v>12.629630638009401</c:v>
                </c:pt>
                <c:pt idx="4110">
                  <c:v>13.314219505740001</c:v>
                </c:pt>
                <c:pt idx="4111">
                  <c:v>21.327410535326401</c:v>
                </c:pt>
                <c:pt idx="4112">
                  <c:v>18.329037515768899</c:v>
                </c:pt>
                <c:pt idx="4113">
                  <c:v>22.440795200851198</c:v>
                </c:pt>
                <c:pt idx="4114">
                  <c:v>11.353807275688199</c:v>
                </c:pt>
                <c:pt idx="4115">
                  <c:v>19.6061869672249</c:v>
                </c:pt>
                <c:pt idx="4116">
                  <c:v>21.933958308358399</c:v>
                </c:pt>
                <c:pt idx="4117">
                  <c:v>13.163701264123899</c:v>
                </c:pt>
                <c:pt idx="4118">
                  <c:v>17.5189591471078</c:v>
                </c:pt>
                <c:pt idx="4119">
                  <c:v>21.8029568855397</c:v>
                </c:pt>
                <c:pt idx="4120">
                  <c:v>15.797260187311201</c:v>
                </c:pt>
                <c:pt idx="4121">
                  <c:v>19.963414688155101</c:v>
                </c:pt>
                <c:pt idx="4122">
                  <c:v>7.1944647547695197</c:v>
                </c:pt>
                <c:pt idx="4123">
                  <c:v>17.992503349874902</c:v>
                </c:pt>
                <c:pt idx="4124">
                  <c:v>14.250123109419899</c:v>
                </c:pt>
                <c:pt idx="4125">
                  <c:v>13.901308966972</c:v>
                </c:pt>
                <c:pt idx="4126">
                  <c:v>24.8952327798246</c:v>
                </c:pt>
                <c:pt idx="4127">
                  <c:v>22.375712273124901</c:v>
                </c:pt>
                <c:pt idx="4128">
                  <c:v>13.9926676925456</c:v>
                </c:pt>
                <c:pt idx="4129">
                  <c:v>2.93009052995881</c:v>
                </c:pt>
                <c:pt idx="4130">
                  <c:v>16.709954226097501</c:v>
                </c:pt>
                <c:pt idx="4131">
                  <c:v>28.9300704070845</c:v>
                </c:pt>
                <c:pt idx="4132">
                  <c:v>16.126519426133498</c:v>
                </c:pt>
                <c:pt idx="4133">
                  <c:v>15.831457233218501</c:v>
                </c:pt>
                <c:pt idx="4134">
                  <c:v>21.850920810130599</c:v>
                </c:pt>
                <c:pt idx="4135">
                  <c:v>7.6211041692696497</c:v>
                </c:pt>
                <c:pt idx="4136">
                  <c:v>16.701989545679201</c:v>
                </c:pt>
                <c:pt idx="4137">
                  <c:v>15.8739524633997</c:v>
                </c:pt>
                <c:pt idx="4138">
                  <c:v>18.6112477811687</c:v>
                </c:pt>
                <c:pt idx="4139">
                  <c:v>15.078897244494399</c:v>
                </c:pt>
                <c:pt idx="4140">
                  <c:v>17.648211820465601</c:v>
                </c:pt>
                <c:pt idx="4141">
                  <c:v>20.5224297900794</c:v>
                </c:pt>
                <c:pt idx="4142">
                  <c:v>14.7100986720087</c:v>
                </c:pt>
                <c:pt idx="4143">
                  <c:v>17.717618378816301</c:v>
                </c:pt>
                <c:pt idx="4144">
                  <c:v>15.492007473664801</c:v>
                </c:pt>
                <c:pt idx="4145">
                  <c:v>16.539926611373399</c:v>
                </c:pt>
                <c:pt idx="4146">
                  <c:v>12.6138665861191</c:v>
                </c:pt>
                <c:pt idx="4147">
                  <c:v>19.078831959942701</c:v>
                </c:pt>
                <c:pt idx="4148">
                  <c:v>10.9131772190976</c:v>
                </c:pt>
                <c:pt idx="4149">
                  <c:v>8.4282633307373391</c:v>
                </c:pt>
                <c:pt idx="4150">
                  <c:v>13.3167719354915</c:v>
                </c:pt>
                <c:pt idx="4151">
                  <c:v>15.2335354391136</c:v>
                </c:pt>
                <c:pt idx="4152">
                  <c:v>14.2870660233796</c:v>
                </c:pt>
                <c:pt idx="4153">
                  <c:v>13.4052942213706</c:v>
                </c:pt>
                <c:pt idx="4154">
                  <c:v>13.7607287781109</c:v>
                </c:pt>
                <c:pt idx="4155">
                  <c:v>11.5311223934503</c:v>
                </c:pt>
                <c:pt idx="4156">
                  <c:v>13.066664043916701</c:v>
                </c:pt>
                <c:pt idx="4157">
                  <c:v>11.7000380689139</c:v>
                </c:pt>
                <c:pt idx="4158">
                  <c:v>18.682570955983</c:v>
                </c:pt>
                <c:pt idx="4159">
                  <c:v>23.8849674938566</c:v>
                </c:pt>
                <c:pt idx="4160">
                  <c:v>22.418070481245099</c:v>
                </c:pt>
                <c:pt idx="4161">
                  <c:v>12.789443655654001</c:v>
                </c:pt>
                <c:pt idx="4162">
                  <c:v>12.126336425512701</c:v>
                </c:pt>
                <c:pt idx="4163">
                  <c:v>9.5208909802326893</c:v>
                </c:pt>
                <c:pt idx="4164">
                  <c:v>18.430973280343199</c:v>
                </c:pt>
                <c:pt idx="4165">
                  <c:v>20.6182729260949</c:v>
                </c:pt>
                <c:pt idx="4166">
                  <c:v>23.812841094979898</c:v>
                </c:pt>
                <c:pt idx="4167">
                  <c:v>19.479258796926398</c:v>
                </c:pt>
                <c:pt idx="4168">
                  <c:v>15.6078721579135</c:v>
                </c:pt>
                <c:pt idx="4169">
                  <c:v>12.274778281082</c:v>
                </c:pt>
                <c:pt idx="4170">
                  <c:v>13.7621466487553</c:v>
                </c:pt>
                <c:pt idx="4171">
                  <c:v>19.700406225942899</c:v>
                </c:pt>
                <c:pt idx="4172">
                  <c:v>18.942612942942201</c:v>
                </c:pt>
                <c:pt idx="4173">
                  <c:v>21.293627028790102</c:v>
                </c:pt>
                <c:pt idx="4174">
                  <c:v>27.3966717343223</c:v>
                </c:pt>
                <c:pt idx="4175">
                  <c:v>20.6797196026913</c:v>
                </c:pt>
                <c:pt idx="4176">
                  <c:v>22.011618024129898</c:v>
                </c:pt>
                <c:pt idx="4177">
                  <c:v>17.639095481434101</c:v>
                </c:pt>
                <c:pt idx="4178">
                  <c:v>27.9677302926282</c:v>
                </c:pt>
                <c:pt idx="4179">
                  <c:v>14.529633934012599</c:v>
                </c:pt>
                <c:pt idx="4180">
                  <c:v>13.6777652177832</c:v>
                </c:pt>
                <c:pt idx="4181">
                  <c:v>18.2682010968405</c:v>
                </c:pt>
                <c:pt idx="4182">
                  <c:v>12.967945374424099</c:v>
                </c:pt>
                <c:pt idx="4183">
                  <c:v>13.254419047153901</c:v>
                </c:pt>
                <c:pt idx="4184">
                  <c:v>16.583484707287202</c:v>
                </c:pt>
                <c:pt idx="4185">
                  <c:v>12.6975641331147</c:v>
                </c:pt>
                <c:pt idx="4186">
                  <c:v>17.432143588263699</c:v>
                </c:pt>
                <c:pt idx="4187">
                  <c:v>9.2703213214889306</c:v>
                </c:pt>
                <c:pt idx="4188">
                  <c:v>22.6674400191629</c:v>
                </c:pt>
                <c:pt idx="4189">
                  <c:v>16.5328237575008</c:v>
                </c:pt>
                <c:pt idx="4190">
                  <c:v>14.5505350667024</c:v>
                </c:pt>
                <c:pt idx="4191">
                  <c:v>19.804043318728802</c:v>
                </c:pt>
                <c:pt idx="4192">
                  <c:v>6.6548715914262804</c:v>
                </c:pt>
                <c:pt idx="4193">
                  <c:v>5.8058122929353901</c:v>
                </c:pt>
                <c:pt idx="4194">
                  <c:v>16.405855634140899</c:v>
                </c:pt>
                <c:pt idx="4195">
                  <c:v>11.7615655367267</c:v>
                </c:pt>
                <c:pt idx="4196">
                  <c:v>18.9170047381172</c:v>
                </c:pt>
                <c:pt idx="4197">
                  <c:v>17.2453420246202</c:v>
                </c:pt>
                <c:pt idx="4198">
                  <c:v>17.424474267718601</c:v>
                </c:pt>
                <c:pt idx="4199">
                  <c:v>20.198178673815001</c:v>
                </c:pt>
                <c:pt idx="4200">
                  <c:v>14.7756110776585</c:v>
                </c:pt>
                <c:pt idx="4201">
                  <c:v>19.045499797483199</c:v>
                </c:pt>
                <c:pt idx="4202">
                  <c:v>18.595018295729101</c:v>
                </c:pt>
                <c:pt idx="4203">
                  <c:v>22.492427014192799</c:v>
                </c:pt>
                <c:pt idx="4204">
                  <c:v>17.265490147519401</c:v>
                </c:pt>
                <c:pt idx="4205">
                  <c:v>20.975110054910299</c:v>
                </c:pt>
                <c:pt idx="4206">
                  <c:v>17.0591933459303</c:v>
                </c:pt>
                <c:pt idx="4207">
                  <c:v>12.825322524552799</c:v>
                </c:pt>
                <c:pt idx="4208">
                  <c:v>16.811967937421301</c:v>
                </c:pt>
                <c:pt idx="4209">
                  <c:v>14.370285929675299</c:v>
                </c:pt>
                <c:pt idx="4210">
                  <c:v>14.706520211647099</c:v>
                </c:pt>
                <c:pt idx="4211">
                  <c:v>16.761443623333498</c:v>
                </c:pt>
                <c:pt idx="4212">
                  <c:v>13.738076929942</c:v>
                </c:pt>
                <c:pt idx="4213">
                  <c:v>17.800855580019402</c:v>
                </c:pt>
                <c:pt idx="4214">
                  <c:v>15.798911820403999</c:v>
                </c:pt>
                <c:pt idx="4215">
                  <c:v>24.046497936670701</c:v>
                </c:pt>
                <c:pt idx="4216">
                  <c:v>10.2810826976794</c:v>
                </c:pt>
                <c:pt idx="4217">
                  <c:v>5.0284593724378803</c:v>
                </c:pt>
                <c:pt idx="4218">
                  <c:v>18.105485779041501</c:v>
                </c:pt>
                <c:pt idx="4219">
                  <c:v>13.182850218684599</c:v>
                </c:pt>
                <c:pt idx="4220">
                  <c:v>16.329976288224898</c:v>
                </c:pt>
                <c:pt idx="4221">
                  <c:v>17.0029806432143</c:v>
                </c:pt>
                <c:pt idx="4222">
                  <c:v>14.825517494385901</c:v>
                </c:pt>
                <c:pt idx="4223">
                  <c:v>18.9889519327219</c:v>
                </c:pt>
                <c:pt idx="4224">
                  <c:v>15.249029171844301</c:v>
                </c:pt>
                <c:pt idx="4225">
                  <c:v>12.421642642895501</c:v>
                </c:pt>
                <c:pt idx="4226">
                  <c:v>20.093978959966801</c:v>
                </c:pt>
                <c:pt idx="4227">
                  <c:v>12.361619398628401</c:v>
                </c:pt>
                <c:pt idx="4228">
                  <c:v>18.491833335518599</c:v>
                </c:pt>
                <c:pt idx="4229">
                  <c:v>19.794407997818201</c:v>
                </c:pt>
                <c:pt idx="4230">
                  <c:v>15.4204997115936</c:v>
                </c:pt>
                <c:pt idx="4231">
                  <c:v>13.550730507918299</c:v>
                </c:pt>
                <c:pt idx="4232">
                  <c:v>14.8859465820543</c:v>
                </c:pt>
                <c:pt idx="4233">
                  <c:v>10.5318675627622</c:v>
                </c:pt>
                <c:pt idx="4234">
                  <c:v>23.8071794686476</c:v>
                </c:pt>
                <c:pt idx="4235">
                  <c:v>5.3309187547522399</c:v>
                </c:pt>
                <c:pt idx="4236">
                  <c:v>14.168533995260599</c:v>
                </c:pt>
                <c:pt idx="4237">
                  <c:v>18.627292445464899</c:v>
                </c:pt>
                <c:pt idx="4238">
                  <c:v>13.8029689294451</c:v>
                </c:pt>
                <c:pt idx="4239">
                  <c:v>17.352057286167302</c:v>
                </c:pt>
                <c:pt idx="4240">
                  <c:v>13.5166459228953</c:v>
                </c:pt>
                <c:pt idx="4241">
                  <c:v>11.3659398241956</c:v>
                </c:pt>
                <c:pt idx="4242">
                  <c:v>20.0047299992323</c:v>
                </c:pt>
                <c:pt idx="4243">
                  <c:v>19.014189025800899</c:v>
                </c:pt>
                <c:pt idx="4244">
                  <c:v>8.6810112856669708</c:v>
                </c:pt>
                <c:pt idx="4245">
                  <c:v>16.036628805598699</c:v>
                </c:pt>
                <c:pt idx="4246">
                  <c:v>17.8721838959592</c:v>
                </c:pt>
                <c:pt idx="4247">
                  <c:v>12.239081263114899</c:v>
                </c:pt>
                <c:pt idx="4248">
                  <c:v>8.0412215360923796</c:v>
                </c:pt>
                <c:pt idx="4249">
                  <c:v>7.5651167502783201</c:v>
                </c:pt>
                <c:pt idx="4250">
                  <c:v>20.910802082265899</c:v>
                </c:pt>
                <c:pt idx="4251">
                  <c:v>16.929181593798798</c:v>
                </c:pt>
                <c:pt idx="4252">
                  <c:v>6.3886931831156204</c:v>
                </c:pt>
                <c:pt idx="4253">
                  <c:v>18.8211449258045</c:v>
                </c:pt>
                <c:pt idx="4254">
                  <c:v>14.494762494808301</c:v>
                </c:pt>
                <c:pt idx="4255">
                  <c:v>17.425616724972102</c:v>
                </c:pt>
                <c:pt idx="4256">
                  <c:v>13.0278855669055</c:v>
                </c:pt>
                <c:pt idx="4257">
                  <c:v>10.299627104596899</c:v>
                </c:pt>
                <c:pt idx="4258">
                  <c:v>18.547780832792</c:v>
                </c:pt>
                <c:pt idx="4259">
                  <c:v>11.5232733252959</c:v>
                </c:pt>
                <c:pt idx="4260">
                  <c:v>21.273491839834001</c:v>
                </c:pt>
                <c:pt idx="4261">
                  <c:v>15.6995743197838</c:v>
                </c:pt>
                <c:pt idx="4262">
                  <c:v>17.437242264360901</c:v>
                </c:pt>
                <c:pt idx="4263">
                  <c:v>20.0470295864706</c:v>
                </c:pt>
                <c:pt idx="4264">
                  <c:v>13.919009451003401</c:v>
                </c:pt>
                <c:pt idx="4265">
                  <c:v>27.1877059617218</c:v>
                </c:pt>
                <c:pt idx="4266">
                  <c:v>17.534559087665901</c:v>
                </c:pt>
                <c:pt idx="4267">
                  <c:v>13.5496952091141</c:v>
                </c:pt>
                <c:pt idx="4268">
                  <c:v>20.021349317680102</c:v>
                </c:pt>
                <c:pt idx="4269">
                  <c:v>20.525153580432999</c:v>
                </c:pt>
                <c:pt idx="4270">
                  <c:v>14.3904850436386</c:v>
                </c:pt>
                <c:pt idx="4271">
                  <c:v>14.031816968595299</c:v>
                </c:pt>
                <c:pt idx="4272">
                  <c:v>23.410992677307799</c:v>
                </c:pt>
                <c:pt idx="4273">
                  <c:v>17.151045310534101</c:v>
                </c:pt>
                <c:pt idx="4274">
                  <c:v>15.8275737635482</c:v>
                </c:pt>
                <c:pt idx="4275">
                  <c:v>23.117925247825902</c:v>
                </c:pt>
                <c:pt idx="4276">
                  <c:v>14.0453672078034</c:v>
                </c:pt>
                <c:pt idx="4277">
                  <c:v>19.215383730579202</c:v>
                </c:pt>
                <c:pt idx="4278">
                  <c:v>12.5840192670899</c:v>
                </c:pt>
                <c:pt idx="4279">
                  <c:v>24.854531228520202</c:v>
                </c:pt>
                <c:pt idx="4280">
                  <c:v>17.856694927844</c:v>
                </c:pt>
                <c:pt idx="4281">
                  <c:v>18.547903660256399</c:v>
                </c:pt>
                <c:pt idx="4282">
                  <c:v>20.629128929298702</c:v>
                </c:pt>
                <c:pt idx="4283">
                  <c:v>11.795911237339499</c:v>
                </c:pt>
                <c:pt idx="4284">
                  <c:v>12.0910430185375</c:v>
                </c:pt>
                <c:pt idx="4285">
                  <c:v>23.379152543629001</c:v>
                </c:pt>
                <c:pt idx="4286">
                  <c:v>11.785370611440401</c:v>
                </c:pt>
                <c:pt idx="4287">
                  <c:v>11.684151292630499</c:v>
                </c:pt>
                <c:pt idx="4288">
                  <c:v>11.4629185337715</c:v>
                </c:pt>
                <c:pt idx="4289">
                  <c:v>4.8960191471261103</c:v>
                </c:pt>
                <c:pt idx="4290">
                  <c:v>14.5022414514258</c:v>
                </c:pt>
                <c:pt idx="4291">
                  <c:v>26.019973053834299</c:v>
                </c:pt>
                <c:pt idx="4292">
                  <c:v>20.366717875618502</c:v>
                </c:pt>
                <c:pt idx="4293">
                  <c:v>23.1229039295484</c:v>
                </c:pt>
                <c:pt idx="4294">
                  <c:v>11.5727881913778</c:v>
                </c:pt>
                <c:pt idx="4295">
                  <c:v>20.213012218231601</c:v>
                </c:pt>
                <c:pt idx="4296">
                  <c:v>16.144195496530699</c:v>
                </c:pt>
                <c:pt idx="4297">
                  <c:v>11.7958800583282</c:v>
                </c:pt>
                <c:pt idx="4298">
                  <c:v>14.9448391891531</c:v>
                </c:pt>
                <c:pt idx="4299">
                  <c:v>13.0658494319868</c:v>
                </c:pt>
                <c:pt idx="4300">
                  <c:v>20.7564809838006</c:v>
                </c:pt>
                <c:pt idx="4301">
                  <c:v>10.994999287213099</c:v>
                </c:pt>
                <c:pt idx="4302">
                  <c:v>13.6871846928849</c:v>
                </c:pt>
                <c:pt idx="4303">
                  <c:v>19.642048250179599</c:v>
                </c:pt>
                <c:pt idx="4304">
                  <c:v>19.015657511807099</c:v>
                </c:pt>
                <c:pt idx="4305">
                  <c:v>18.7374932094759</c:v>
                </c:pt>
                <c:pt idx="4306">
                  <c:v>17.466803650435001</c:v>
                </c:pt>
                <c:pt idx="4307">
                  <c:v>7.6691075048269699</c:v>
                </c:pt>
                <c:pt idx="4308">
                  <c:v>13.947192809822701</c:v>
                </c:pt>
                <c:pt idx="4309">
                  <c:v>14.9457219540407</c:v>
                </c:pt>
                <c:pt idx="4310">
                  <c:v>19.837704713273801</c:v>
                </c:pt>
                <c:pt idx="4311">
                  <c:v>11.258012744512399</c:v>
                </c:pt>
                <c:pt idx="4312">
                  <c:v>19.654486844344301</c:v>
                </c:pt>
                <c:pt idx="4313">
                  <c:v>10.0368832223793</c:v>
                </c:pt>
                <c:pt idx="4314">
                  <c:v>12.5936164739948</c:v>
                </c:pt>
                <c:pt idx="4315">
                  <c:v>7.1875591343389997</c:v>
                </c:pt>
                <c:pt idx="4316">
                  <c:v>14.8776162993369</c:v>
                </c:pt>
                <c:pt idx="4317">
                  <c:v>20.986322737250099</c:v>
                </c:pt>
                <c:pt idx="4318">
                  <c:v>19.947766275446298</c:v>
                </c:pt>
                <c:pt idx="4319">
                  <c:v>20.136472755406601</c:v>
                </c:pt>
                <c:pt idx="4320">
                  <c:v>15.5078221932538</c:v>
                </c:pt>
                <c:pt idx="4321">
                  <c:v>17.703818426938302</c:v>
                </c:pt>
                <c:pt idx="4322">
                  <c:v>11.5499726650893</c:v>
                </c:pt>
                <c:pt idx="4323">
                  <c:v>18.0268611307974</c:v>
                </c:pt>
                <c:pt idx="4324">
                  <c:v>22.905261080436802</c:v>
                </c:pt>
                <c:pt idx="4325">
                  <c:v>13.315584712182901</c:v>
                </c:pt>
                <c:pt idx="4326">
                  <c:v>10.9847775351013</c:v>
                </c:pt>
                <c:pt idx="4327">
                  <c:v>17.238500951946499</c:v>
                </c:pt>
                <c:pt idx="4328">
                  <c:v>13.228664894222099</c:v>
                </c:pt>
                <c:pt idx="4329">
                  <c:v>28.742703453352</c:v>
                </c:pt>
                <c:pt idx="4330">
                  <c:v>12.561618085666799</c:v>
                </c:pt>
                <c:pt idx="4331">
                  <c:v>17.966440247841302</c:v>
                </c:pt>
                <c:pt idx="4332">
                  <c:v>22.148426710061401</c:v>
                </c:pt>
                <c:pt idx="4333">
                  <c:v>6.7486892215458196</c:v>
                </c:pt>
                <c:pt idx="4334">
                  <c:v>7.7195462182321197</c:v>
                </c:pt>
                <c:pt idx="4335">
                  <c:v>14.4842143915845</c:v>
                </c:pt>
                <c:pt idx="4336">
                  <c:v>14.2601940740232</c:v>
                </c:pt>
                <c:pt idx="4337">
                  <c:v>16.326787212975901</c:v>
                </c:pt>
                <c:pt idx="4338">
                  <c:v>16.305495022833799</c:v>
                </c:pt>
                <c:pt idx="4339">
                  <c:v>8.5036362672684298</c:v>
                </c:pt>
                <c:pt idx="4340">
                  <c:v>14.922969448576399</c:v>
                </c:pt>
                <c:pt idx="4341">
                  <c:v>18.127258667665</c:v>
                </c:pt>
                <c:pt idx="4342">
                  <c:v>20.282514719757</c:v>
                </c:pt>
                <c:pt idx="4343">
                  <c:v>12.9185030488217</c:v>
                </c:pt>
                <c:pt idx="4344">
                  <c:v>13.943854318833299</c:v>
                </c:pt>
                <c:pt idx="4345">
                  <c:v>13.823466763651901</c:v>
                </c:pt>
                <c:pt idx="4346">
                  <c:v>19.696562372660701</c:v>
                </c:pt>
                <c:pt idx="4347">
                  <c:v>19.122764095754398</c:v>
                </c:pt>
                <c:pt idx="4348">
                  <c:v>14.6326433533276</c:v>
                </c:pt>
                <c:pt idx="4349">
                  <c:v>10.663470652102299</c:v>
                </c:pt>
                <c:pt idx="4350">
                  <c:v>22.118714644337501</c:v>
                </c:pt>
                <c:pt idx="4351">
                  <c:v>19.558650131134598</c:v>
                </c:pt>
                <c:pt idx="4352">
                  <c:v>11.542012865180901</c:v>
                </c:pt>
                <c:pt idx="4353">
                  <c:v>13.679473167826201</c:v>
                </c:pt>
                <c:pt idx="4354">
                  <c:v>16.190948798826</c:v>
                </c:pt>
                <c:pt idx="4355">
                  <c:v>22.0139435267136</c:v>
                </c:pt>
                <c:pt idx="4356">
                  <c:v>11.702108575838</c:v>
                </c:pt>
                <c:pt idx="4357">
                  <c:v>21.055119874649002</c:v>
                </c:pt>
                <c:pt idx="4358">
                  <c:v>17.3414811809266</c:v>
                </c:pt>
                <c:pt idx="4359">
                  <c:v>7.2435524648031198</c:v>
                </c:pt>
                <c:pt idx="4360">
                  <c:v>15.7227710098347</c:v>
                </c:pt>
                <c:pt idx="4361">
                  <c:v>13.822735178785701</c:v>
                </c:pt>
                <c:pt idx="4362">
                  <c:v>16.4636406200861</c:v>
                </c:pt>
                <c:pt idx="4363">
                  <c:v>22.260765173267899</c:v>
                </c:pt>
                <c:pt idx="4364">
                  <c:v>18.321617874771</c:v>
                </c:pt>
                <c:pt idx="4365">
                  <c:v>16.513038601774699</c:v>
                </c:pt>
                <c:pt idx="4366">
                  <c:v>19.459662222991</c:v>
                </c:pt>
                <c:pt idx="4367">
                  <c:v>20.485859434223102</c:v>
                </c:pt>
                <c:pt idx="4368">
                  <c:v>12.8653817094979</c:v>
                </c:pt>
                <c:pt idx="4369">
                  <c:v>20.425807623498301</c:v>
                </c:pt>
                <c:pt idx="4370">
                  <c:v>18.175133139883101</c:v>
                </c:pt>
                <c:pt idx="4371">
                  <c:v>16.0548221558698</c:v>
                </c:pt>
                <c:pt idx="4372">
                  <c:v>8.4204495158670696</c:v>
                </c:pt>
                <c:pt idx="4373">
                  <c:v>17.8046014458671</c:v>
                </c:pt>
                <c:pt idx="4374">
                  <c:v>23.3770793296706</c:v>
                </c:pt>
                <c:pt idx="4375">
                  <c:v>21.643651729791699</c:v>
                </c:pt>
                <c:pt idx="4376">
                  <c:v>16.209235890203001</c:v>
                </c:pt>
                <c:pt idx="4377">
                  <c:v>8.1373975159138805</c:v>
                </c:pt>
                <c:pt idx="4378">
                  <c:v>8.0081075132210806</c:v>
                </c:pt>
                <c:pt idx="4379">
                  <c:v>21.746480311305302</c:v>
                </c:pt>
                <c:pt idx="4380">
                  <c:v>8.7377411416350803</c:v>
                </c:pt>
                <c:pt idx="4381">
                  <c:v>20.358331984374001</c:v>
                </c:pt>
                <c:pt idx="4382">
                  <c:v>11.718239072172</c:v>
                </c:pt>
                <c:pt idx="4383">
                  <c:v>25.6282000522584</c:v>
                </c:pt>
                <c:pt idx="4384">
                  <c:v>19.0064220830597</c:v>
                </c:pt>
                <c:pt idx="4385">
                  <c:v>8.1072101885334504</c:v>
                </c:pt>
                <c:pt idx="4386">
                  <c:v>21.2336897585594</c:v>
                </c:pt>
                <c:pt idx="4387">
                  <c:v>18.237635695602499</c:v>
                </c:pt>
                <c:pt idx="4388">
                  <c:v>12.483624510645001</c:v>
                </c:pt>
                <c:pt idx="4389">
                  <c:v>8.5095395105863503</c:v>
                </c:pt>
                <c:pt idx="4390">
                  <c:v>19.157767687878799</c:v>
                </c:pt>
                <c:pt idx="4391">
                  <c:v>14.4068078761224</c:v>
                </c:pt>
                <c:pt idx="4392">
                  <c:v>9.9168894450436795</c:v>
                </c:pt>
                <c:pt idx="4393">
                  <c:v>7.1417173261229498</c:v>
                </c:pt>
                <c:pt idx="4394">
                  <c:v>8.4729941869606407</c:v>
                </c:pt>
                <c:pt idx="4395">
                  <c:v>19.02247226363</c:v>
                </c:pt>
                <c:pt idx="4396">
                  <c:v>18.352857766451798</c:v>
                </c:pt>
                <c:pt idx="4397">
                  <c:v>10.104076746007101</c:v>
                </c:pt>
                <c:pt idx="4398">
                  <c:v>12.538894667291901</c:v>
                </c:pt>
                <c:pt idx="4399">
                  <c:v>15.668284917733899</c:v>
                </c:pt>
                <c:pt idx="4400">
                  <c:v>17.8433260801961</c:v>
                </c:pt>
                <c:pt idx="4401">
                  <c:v>11.594895512284699</c:v>
                </c:pt>
                <c:pt idx="4402">
                  <c:v>14.386680337294299</c:v>
                </c:pt>
                <c:pt idx="4403">
                  <c:v>4.9967181881634</c:v>
                </c:pt>
                <c:pt idx="4404">
                  <c:v>12.1116403122639</c:v>
                </c:pt>
                <c:pt idx="4405">
                  <c:v>12.3308640093954</c:v>
                </c:pt>
                <c:pt idx="4406">
                  <c:v>23.777602970044502</c:v>
                </c:pt>
                <c:pt idx="4407">
                  <c:v>15.875551936473901</c:v>
                </c:pt>
                <c:pt idx="4408">
                  <c:v>9.2851603767070507</c:v>
                </c:pt>
                <c:pt idx="4409">
                  <c:v>17.8347347844837</c:v>
                </c:pt>
                <c:pt idx="4410">
                  <c:v>10.967313026326799</c:v>
                </c:pt>
                <c:pt idx="4411">
                  <c:v>22.3196631848732</c:v>
                </c:pt>
                <c:pt idx="4412">
                  <c:v>18.529125633045599</c:v>
                </c:pt>
                <c:pt idx="4413">
                  <c:v>10.6236804280831</c:v>
                </c:pt>
                <c:pt idx="4414">
                  <c:v>13.667735206479801</c:v>
                </c:pt>
                <c:pt idx="4415">
                  <c:v>17.5238244384791</c:v>
                </c:pt>
                <c:pt idx="4416">
                  <c:v>16.9849809865641</c:v>
                </c:pt>
                <c:pt idx="4417">
                  <c:v>11.180495994453199</c:v>
                </c:pt>
                <c:pt idx="4418">
                  <c:v>17.785753300824201</c:v>
                </c:pt>
                <c:pt idx="4419">
                  <c:v>14.7906368088527</c:v>
                </c:pt>
                <c:pt idx="4420">
                  <c:v>20.577695209149699</c:v>
                </c:pt>
                <c:pt idx="4421">
                  <c:v>19.485341590626302</c:v>
                </c:pt>
                <c:pt idx="4422">
                  <c:v>11.599151056433801</c:v>
                </c:pt>
                <c:pt idx="4423">
                  <c:v>15.7658494917198</c:v>
                </c:pt>
                <c:pt idx="4424">
                  <c:v>16.847117876813101</c:v>
                </c:pt>
                <c:pt idx="4425">
                  <c:v>21.218469395218602</c:v>
                </c:pt>
                <c:pt idx="4426">
                  <c:v>15.1670804393694</c:v>
                </c:pt>
                <c:pt idx="4427">
                  <c:v>10.586673233849799</c:v>
                </c:pt>
                <c:pt idx="4428">
                  <c:v>18.775212485441699</c:v>
                </c:pt>
                <c:pt idx="4429">
                  <c:v>5.8804735665697603</c:v>
                </c:pt>
                <c:pt idx="4430">
                  <c:v>17.117989059964501</c:v>
                </c:pt>
                <c:pt idx="4431">
                  <c:v>17.011377720447999</c:v>
                </c:pt>
                <c:pt idx="4432">
                  <c:v>26.208536387888099</c:v>
                </c:pt>
                <c:pt idx="4433">
                  <c:v>15.8251718557032</c:v>
                </c:pt>
                <c:pt idx="4434">
                  <c:v>16.529412512881599</c:v>
                </c:pt>
                <c:pt idx="4435">
                  <c:v>12.2054181589109</c:v>
                </c:pt>
                <c:pt idx="4436">
                  <c:v>18.6508842437343</c:v>
                </c:pt>
                <c:pt idx="4437">
                  <c:v>19.056174555874001</c:v>
                </c:pt>
                <c:pt idx="4438">
                  <c:v>11.670790484693301</c:v>
                </c:pt>
                <c:pt idx="4439">
                  <c:v>10.3655893742863</c:v>
                </c:pt>
                <c:pt idx="4440">
                  <c:v>13.3405174060376</c:v>
                </c:pt>
                <c:pt idx="4441">
                  <c:v>20.191371278887502</c:v>
                </c:pt>
                <c:pt idx="4442">
                  <c:v>15.7071411521567</c:v>
                </c:pt>
                <c:pt idx="4443">
                  <c:v>10.861633019433601</c:v>
                </c:pt>
                <c:pt idx="4444">
                  <c:v>17.1898325433087</c:v>
                </c:pt>
                <c:pt idx="4445">
                  <c:v>12.926111666138899</c:v>
                </c:pt>
                <c:pt idx="4446">
                  <c:v>20.565104823028001</c:v>
                </c:pt>
                <c:pt idx="4447">
                  <c:v>20.0034618692039</c:v>
                </c:pt>
                <c:pt idx="4448">
                  <c:v>15.040589202403</c:v>
                </c:pt>
                <c:pt idx="4449">
                  <c:v>5.1194344801336502</c:v>
                </c:pt>
                <c:pt idx="4450">
                  <c:v>16.410305568626299</c:v>
                </c:pt>
                <c:pt idx="4451">
                  <c:v>12.642459351859999</c:v>
                </c:pt>
                <c:pt idx="4452">
                  <c:v>13.681640628158201</c:v>
                </c:pt>
                <c:pt idx="4453">
                  <c:v>16.7515814413639</c:v>
                </c:pt>
                <c:pt idx="4454">
                  <c:v>3.6825608980484499</c:v>
                </c:pt>
                <c:pt idx="4455">
                  <c:v>20.289705536227</c:v>
                </c:pt>
                <c:pt idx="4456">
                  <c:v>12.1523113559543</c:v>
                </c:pt>
                <c:pt idx="4457">
                  <c:v>21.0467229249887</c:v>
                </c:pt>
                <c:pt idx="4458">
                  <c:v>16.782235599868901</c:v>
                </c:pt>
                <c:pt idx="4459">
                  <c:v>17.937855999025299</c:v>
                </c:pt>
                <c:pt idx="4460">
                  <c:v>16.693866612272</c:v>
                </c:pt>
                <c:pt idx="4461">
                  <c:v>8.3993318203569896</c:v>
                </c:pt>
                <c:pt idx="4462">
                  <c:v>17.479315060286201</c:v>
                </c:pt>
                <c:pt idx="4463">
                  <c:v>8.40887460903404</c:v>
                </c:pt>
                <c:pt idx="4464">
                  <c:v>11.3484304379003</c:v>
                </c:pt>
                <c:pt idx="4465">
                  <c:v>26.767746596120499</c:v>
                </c:pt>
                <c:pt idx="4466">
                  <c:v>15.147211145571299</c:v>
                </c:pt>
                <c:pt idx="4467">
                  <c:v>20.214660880885599</c:v>
                </c:pt>
                <c:pt idx="4468">
                  <c:v>15.620683141287</c:v>
                </c:pt>
                <c:pt idx="4469">
                  <c:v>24.5634393344153</c:v>
                </c:pt>
                <c:pt idx="4470">
                  <c:v>13.0008351910116</c:v>
                </c:pt>
                <c:pt idx="4471">
                  <c:v>23.101515681154101</c:v>
                </c:pt>
                <c:pt idx="4472">
                  <c:v>19.482099737682201</c:v>
                </c:pt>
                <c:pt idx="4473">
                  <c:v>17.338467454093799</c:v>
                </c:pt>
                <c:pt idx="4474">
                  <c:v>8.1739598075838007</c:v>
                </c:pt>
                <c:pt idx="4475">
                  <c:v>19.269732335246601</c:v>
                </c:pt>
                <c:pt idx="4476">
                  <c:v>12.633797823391101</c:v>
                </c:pt>
                <c:pt idx="4477">
                  <c:v>14.317302114073801</c:v>
                </c:pt>
                <c:pt idx="4478">
                  <c:v>21.022403129933899</c:v>
                </c:pt>
                <c:pt idx="4479">
                  <c:v>14.7334840149152</c:v>
                </c:pt>
                <c:pt idx="4480">
                  <c:v>15.4629183530497</c:v>
                </c:pt>
                <c:pt idx="4481">
                  <c:v>14.1245552090736</c:v>
                </c:pt>
                <c:pt idx="4482">
                  <c:v>12.388407180357101</c:v>
                </c:pt>
                <c:pt idx="4483">
                  <c:v>14.7032148216609</c:v>
                </c:pt>
                <c:pt idx="4484">
                  <c:v>16.185430582479601</c:v>
                </c:pt>
                <c:pt idx="4485">
                  <c:v>11.8960199439225</c:v>
                </c:pt>
                <c:pt idx="4486">
                  <c:v>14.0804474895364</c:v>
                </c:pt>
                <c:pt idx="4487">
                  <c:v>14.7359243998587</c:v>
                </c:pt>
                <c:pt idx="4488">
                  <c:v>18.6510195013749</c:v>
                </c:pt>
                <c:pt idx="4489">
                  <c:v>15.617832821180601</c:v>
                </c:pt>
                <c:pt idx="4490">
                  <c:v>15.5603487060535</c:v>
                </c:pt>
                <c:pt idx="4491">
                  <c:v>9.6772355518237791</c:v>
                </c:pt>
                <c:pt idx="4492">
                  <c:v>7.2656898014979303</c:v>
                </c:pt>
                <c:pt idx="4493">
                  <c:v>15.201319846180301</c:v>
                </c:pt>
                <c:pt idx="4494">
                  <c:v>14.045278089590299</c:v>
                </c:pt>
                <c:pt idx="4495">
                  <c:v>14.5701752832208</c:v>
                </c:pt>
                <c:pt idx="4496">
                  <c:v>17.171552700943199</c:v>
                </c:pt>
                <c:pt idx="4497">
                  <c:v>17.9389606139964</c:v>
                </c:pt>
                <c:pt idx="4498">
                  <c:v>28.135917280687799</c:v>
                </c:pt>
                <c:pt idx="4499">
                  <c:v>18.092827808663699</c:v>
                </c:pt>
                <c:pt idx="4500">
                  <c:v>14.2155216437632</c:v>
                </c:pt>
                <c:pt idx="4501">
                  <c:v>20.089701248747499</c:v>
                </c:pt>
                <c:pt idx="4502">
                  <c:v>17.672189781460499</c:v>
                </c:pt>
                <c:pt idx="4503">
                  <c:v>14.432411900573401</c:v>
                </c:pt>
                <c:pt idx="4504">
                  <c:v>11.713386746228601</c:v>
                </c:pt>
                <c:pt idx="4505">
                  <c:v>14.7384303134173</c:v>
                </c:pt>
                <c:pt idx="4506">
                  <c:v>11.910785583799999</c:v>
                </c:pt>
                <c:pt idx="4507">
                  <c:v>21.482831575572199</c:v>
                </c:pt>
                <c:pt idx="4508">
                  <c:v>13.483502450170301</c:v>
                </c:pt>
                <c:pt idx="4509">
                  <c:v>5.0361972872456597</c:v>
                </c:pt>
                <c:pt idx="4510">
                  <c:v>15.8210786142718</c:v>
                </c:pt>
                <c:pt idx="4511">
                  <c:v>18.113597639258099</c:v>
                </c:pt>
                <c:pt idx="4512">
                  <c:v>15.3897194513786</c:v>
                </c:pt>
                <c:pt idx="4513">
                  <c:v>24.400154621555799</c:v>
                </c:pt>
                <c:pt idx="4514">
                  <c:v>11.6281576294791</c:v>
                </c:pt>
                <c:pt idx="4515">
                  <c:v>12.9668657784899</c:v>
                </c:pt>
                <c:pt idx="4516">
                  <c:v>11.330763065799101</c:v>
                </c:pt>
                <c:pt idx="4517">
                  <c:v>23.790942117033001</c:v>
                </c:pt>
                <c:pt idx="4518">
                  <c:v>23.711004185222301</c:v>
                </c:pt>
                <c:pt idx="4519">
                  <c:v>9.5342710389217604</c:v>
                </c:pt>
                <c:pt idx="4520">
                  <c:v>16.2959772206869</c:v>
                </c:pt>
                <c:pt idx="4521">
                  <c:v>12.4103776294907</c:v>
                </c:pt>
                <c:pt idx="4522">
                  <c:v>15.3211868650355</c:v>
                </c:pt>
                <c:pt idx="4523">
                  <c:v>18.618476033266901</c:v>
                </c:pt>
                <c:pt idx="4524">
                  <c:v>11.622434849518999</c:v>
                </c:pt>
                <c:pt idx="4525">
                  <c:v>28.1970286925491</c:v>
                </c:pt>
                <c:pt idx="4526">
                  <c:v>14.758760151003401</c:v>
                </c:pt>
                <c:pt idx="4527">
                  <c:v>21.626108687535901</c:v>
                </c:pt>
                <c:pt idx="4528">
                  <c:v>12.8882123821659</c:v>
                </c:pt>
                <c:pt idx="4529">
                  <c:v>14.030281754397301</c:v>
                </c:pt>
                <c:pt idx="4530">
                  <c:v>14.018596053924901</c:v>
                </c:pt>
                <c:pt idx="4531">
                  <c:v>16.930107762198499</c:v>
                </c:pt>
                <c:pt idx="4532">
                  <c:v>19.6497368939567</c:v>
                </c:pt>
                <c:pt idx="4533">
                  <c:v>19.514505426249499</c:v>
                </c:pt>
                <c:pt idx="4534">
                  <c:v>19.889849774560201</c:v>
                </c:pt>
                <c:pt idx="4535">
                  <c:v>17.320998915058301</c:v>
                </c:pt>
                <c:pt idx="4536">
                  <c:v>4.0530282979860104</c:v>
                </c:pt>
                <c:pt idx="4537">
                  <c:v>8.9849270238588907</c:v>
                </c:pt>
                <c:pt idx="4538">
                  <c:v>16.5949154554736</c:v>
                </c:pt>
                <c:pt idx="4539">
                  <c:v>13.185470517246999</c:v>
                </c:pt>
                <c:pt idx="4540">
                  <c:v>9.8119675278658391</c:v>
                </c:pt>
                <c:pt idx="4541">
                  <c:v>16.124695800653999</c:v>
                </c:pt>
                <c:pt idx="4542">
                  <c:v>8.0224345799150996</c:v>
                </c:pt>
                <c:pt idx="4543">
                  <c:v>14.263467668119301</c:v>
                </c:pt>
                <c:pt idx="4544">
                  <c:v>13.1678457713607</c:v>
                </c:pt>
                <c:pt idx="4545">
                  <c:v>9.6145432986679396</c:v>
                </c:pt>
                <c:pt idx="4546">
                  <c:v>11.006781734060599</c:v>
                </c:pt>
                <c:pt idx="4547">
                  <c:v>5.7595677829106098</c:v>
                </c:pt>
                <c:pt idx="4548">
                  <c:v>17.3167891958593</c:v>
                </c:pt>
                <c:pt idx="4549">
                  <c:v>9.4744206521840209</c:v>
                </c:pt>
                <c:pt idx="4550">
                  <c:v>10.8742942451535</c:v>
                </c:pt>
                <c:pt idx="4551">
                  <c:v>11.8819736868166</c:v>
                </c:pt>
                <c:pt idx="4552">
                  <c:v>14.349157822043001</c:v>
                </c:pt>
                <c:pt idx="4553">
                  <c:v>15.3599605507336</c:v>
                </c:pt>
                <c:pt idx="4554">
                  <c:v>24.6645636971536</c:v>
                </c:pt>
                <c:pt idx="4555">
                  <c:v>15.402008767106</c:v>
                </c:pt>
                <c:pt idx="4556">
                  <c:v>15.7512205149552</c:v>
                </c:pt>
                <c:pt idx="4557">
                  <c:v>13.5163115745887</c:v>
                </c:pt>
                <c:pt idx="4558">
                  <c:v>15.551655889796701</c:v>
                </c:pt>
                <c:pt idx="4559">
                  <c:v>11.8161866232299</c:v>
                </c:pt>
                <c:pt idx="4560">
                  <c:v>20.808031768003001</c:v>
                </c:pt>
                <c:pt idx="4561">
                  <c:v>6.3679872103616404</c:v>
                </c:pt>
                <c:pt idx="4562">
                  <c:v>13.4599532725786</c:v>
                </c:pt>
                <c:pt idx="4563">
                  <c:v>15.2391935173146</c:v>
                </c:pt>
                <c:pt idx="4564">
                  <c:v>16.9568962646164</c:v>
                </c:pt>
                <c:pt idx="4565">
                  <c:v>12.023444906373401</c:v>
                </c:pt>
                <c:pt idx="4566">
                  <c:v>14.166706959809501</c:v>
                </c:pt>
                <c:pt idx="4567">
                  <c:v>17.7940355604708</c:v>
                </c:pt>
                <c:pt idx="4568">
                  <c:v>5.81653615988282</c:v>
                </c:pt>
                <c:pt idx="4569">
                  <c:v>22.894843688976199</c:v>
                </c:pt>
                <c:pt idx="4570">
                  <c:v>13.7905921857951</c:v>
                </c:pt>
                <c:pt idx="4571">
                  <c:v>4.6355050427997</c:v>
                </c:pt>
                <c:pt idx="4572">
                  <c:v>10.130031295774501</c:v>
                </c:pt>
                <c:pt idx="4573">
                  <c:v>20.613745237987601</c:v>
                </c:pt>
                <c:pt idx="4574">
                  <c:v>13.8476114315154</c:v>
                </c:pt>
                <c:pt idx="4575">
                  <c:v>12.910537312217601</c:v>
                </c:pt>
                <c:pt idx="4576">
                  <c:v>16.242512113828699</c:v>
                </c:pt>
                <c:pt idx="4577">
                  <c:v>16.102264311882401</c:v>
                </c:pt>
                <c:pt idx="4578">
                  <c:v>20.133558106392499</c:v>
                </c:pt>
                <c:pt idx="4579">
                  <c:v>22.7975836174097</c:v>
                </c:pt>
                <c:pt idx="4580">
                  <c:v>11.376421338437</c:v>
                </c:pt>
                <c:pt idx="4581">
                  <c:v>15.5378021989912</c:v>
                </c:pt>
                <c:pt idx="4582">
                  <c:v>15.761983365097899</c:v>
                </c:pt>
                <c:pt idx="4583">
                  <c:v>21.955298069637799</c:v>
                </c:pt>
                <c:pt idx="4584">
                  <c:v>19.355709394897701</c:v>
                </c:pt>
                <c:pt idx="4585">
                  <c:v>24.7533951585708</c:v>
                </c:pt>
                <c:pt idx="4586">
                  <c:v>15.215461642756701</c:v>
                </c:pt>
                <c:pt idx="4587">
                  <c:v>15.7814596408843</c:v>
                </c:pt>
                <c:pt idx="4588">
                  <c:v>11.315502414313499</c:v>
                </c:pt>
                <c:pt idx="4589">
                  <c:v>18.791620940447402</c:v>
                </c:pt>
                <c:pt idx="4590">
                  <c:v>14.5246524823069</c:v>
                </c:pt>
                <c:pt idx="4591">
                  <c:v>17.019592672216099</c:v>
                </c:pt>
                <c:pt idx="4592">
                  <c:v>19.292140848463799</c:v>
                </c:pt>
                <c:pt idx="4593">
                  <c:v>18.0081692830883</c:v>
                </c:pt>
                <c:pt idx="4594">
                  <c:v>20.265045684271001</c:v>
                </c:pt>
                <c:pt idx="4595">
                  <c:v>8.8323456966892593</c:v>
                </c:pt>
                <c:pt idx="4596">
                  <c:v>11.898063793794901</c:v>
                </c:pt>
                <c:pt idx="4597">
                  <c:v>9.6214912750341899</c:v>
                </c:pt>
                <c:pt idx="4598">
                  <c:v>14.884766755411301</c:v>
                </c:pt>
                <c:pt idx="4599">
                  <c:v>18.8456676183593</c:v>
                </c:pt>
                <c:pt idx="4600">
                  <c:v>18.3882773203804</c:v>
                </c:pt>
                <c:pt idx="4601">
                  <c:v>9.1092862721148204</c:v>
                </c:pt>
                <c:pt idx="4602">
                  <c:v>21.0294444914968</c:v>
                </c:pt>
                <c:pt idx="4603">
                  <c:v>17.798362151450601</c:v>
                </c:pt>
                <c:pt idx="4604">
                  <c:v>22.126855622391801</c:v>
                </c:pt>
                <c:pt idx="4605">
                  <c:v>12.137216138367901</c:v>
                </c:pt>
                <c:pt idx="4606">
                  <c:v>12.2153705637902</c:v>
                </c:pt>
                <c:pt idx="4607">
                  <c:v>16.0346403763923</c:v>
                </c:pt>
                <c:pt idx="4608">
                  <c:v>21.847980526494801</c:v>
                </c:pt>
                <c:pt idx="4609">
                  <c:v>8.9501124426591208</c:v>
                </c:pt>
                <c:pt idx="4610">
                  <c:v>16.587855700142001</c:v>
                </c:pt>
                <c:pt idx="4611">
                  <c:v>20.4613329029374</c:v>
                </c:pt>
                <c:pt idx="4612">
                  <c:v>19.217183800572201</c:v>
                </c:pt>
                <c:pt idx="4613">
                  <c:v>17.1714330421404</c:v>
                </c:pt>
                <c:pt idx="4614">
                  <c:v>18.714568444831801</c:v>
                </c:pt>
                <c:pt idx="4615">
                  <c:v>21.466485600937901</c:v>
                </c:pt>
                <c:pt idx="4616">
                  <c:v>16.3451760779176</c:v>
                </c:pt>
                <c:pt idx="4617">
                  <c:v>10.274127740785399</c:v>
                </c:pt>
                <c:pt idx="4618">
                  <c:v>18.434912722199599</c:v>
                </c:pt>
                <c:pt idx="4619">
                  <c:v>24.2316936684255</c:v>
                </c:pt>
                <c:pt idx="4620">
                  <c:v>12.720824031670199</c:v>
                </c:pt>
                <c:pt idx="4621">
                  <c:v>10.057845390965801</c:v>
                </c:pt>
                <c:pt idx="4622">
                  <c:v>15.920203577854799</c:v>
                </c:pt>
                <c:pt idx="4623">
                  <c:v>16.359865316710302</c:v>
                </c:pt>
                <c:pt idx="4624">
                  <c:v>16.880248736076101</c:v>
                </c:pt>
                <c:pt idx="4625">
                  <c:v>21.2020353481028</c:v>
                </c:pt>
                <c:pt idx="4626">
                  <c:v>18.630391657064099</c:v>
                </c:pt>
                <c:pt idx="4627">
                  <c:v>20.755406781557099</c:v>
                </c:pt>
                <c:pt idx="4628">
                  <c:v>10.342190893765</c:v>
                </c:pt>
                <c:pt idx="4629">
                  <c:v>22.269033971728302</c:v>
                </c:pt>
                <c:pt idx="4630">
                  <c:v>17.442515332382701</c:v>
                </c:pt>
                <c:pt idx="4631">
                  <c:v>13.827046728838001</c:v>
                </c:pt>
                <c:pt idx="4632">
                  <c:v>11.182702912661499</c:v>
                </c:pt>
                <c:pt idx="4633">
                  <c:v>22.457252940374399</c:v>
                </c:pt>
                <c:pt idx="4634">
                  <c:v>8.8701267226699194</c:v>
                </c:pt>
                <c:pt idx="4635">
                  <c:v>14.877852737838101</c:v>
                </c:pt>
                <c:pt idx="4636">
                  <c:v>12.4844116078478</c:v>
                </c:pt>
                <c:pt idx="4637">
                  <c:v>14.288535474526199</c:v>
                </c:pt>
                <c:pt idx="4638">
                  <c:v>19.430840323042101</c:v>
                </c:pt>
                <c:pt idx="4639">
                  <c:v>9.7696261978779209</c:v>
                </c:pt>
                <c:pt idx="4640">
                  <c:v>12.884805327495499</c:v>
                </c:pt>
                <c:pt idx="4641">
                  <c:v>6.6541174926684796</c:v>
                </c:pt>
                <c:pt idx="4642">
                  <c:v>18.016882140881702</c:v>
                </c:pt>
                <c:pt idx="4643">
                  <c:v>17.6933328077547</c:v>
                </c:pt>
                <c:pt idx="4644">
                  <c:v>8.0721287271002709</c:v>
                </c:pt>
                <c:pt idx="4645">
                  <c:v>19.684377971110901</c:v>
                </c:pt>
                <c:pt idx="4646">
                  <c:v>9.5796666209294798</c:v>
                </c:pt>
                <c:pt idx="4647">
                  <c:v>21.249605906913398</c:v>
                </c:pt>
                <c:pt idx="4648">
                  <c:v>6.0465620550968797</c:v>
                </c:pt>
                <c:pt idx="4649">
                  <c:v>13.4063467817172</c:v>
                </c:pt>
                <c:pt idx="4650">
                  <c:v>17.5060359162513</c:v>
                </c:pt>
                <c:pt idx="4651">
                  <c:v>13.1104739840225</c:v>
                </c:pt>
                <c:pt idx="4652">
                  <c:v>13.325125791815699</c:v>
                </c:pt>
                <c:pt idx="4653">
                  <c:v>15.408103395241</c:v>
                </c:pt>
                <c:pt idx="4654">
                  <c:v>18.8982101085167</c:v>
                </c:pt>
                <c:pt idx="4655">
                  <c:v>10.479189594709901</c:v>
                </c:pt>
                <c:pt idx="4656">
                  <c:v>16.716868579887901</c:v>
                </c:pt>
                <c:pt idx="4657">
                  <c:v>15.9958342916199</c:v>
                </c:pt>
                <c:pt idx="4658">
                  <c:v>23.585651242521699</c:v>
                </c:pt>
                <c:pt idx="4659">
                  <c:v>14.0297187488873</c:v>
                </c:pt>
                <c:pt idx="4660">
                  <c:v>20.298214917936701</c:v>
                </c:pt>
                <c:pt idx="4661">
                  <c:v>14.018868510621999</c:v>
                </c:pt>
                <c:pt idx="4662">
                  <c:v>5.8088517630142604</c:v>
                </c:pt>
                <c:pt idx="4663">
                  <c:v>10.2063605985621</c:v>
                </c:pt>
                <c:pt idx="4664">
                  <c:v>13.029007349792</c:v>
                </c:pt>
                <c:pt idx="4665">
                  <c:v>16.390264534578598</c:v>
                </c:pt>
                <c:pt idx="4666">
                  <c:v>17.381915110906199</c:v>
                </c:pt>
                <c:pt idx="4667">
                  <c:v>18.773273589924099</c:v>
                </c:pt>
                <c:pt idx="4668">
                  <c:v>14.983372023978299</c:v>
                </c:pt>
                <c:pt idx="4669">
                  <c:v>16.332438039762199</c:v>
                </c:pt>
                <c:pt idx="4670">
                  <c:v>19.639483438471999</c:v>
                </c:pt>
                <c:pt idx="4671">
                  <c:v>15.221203218484399</c:v>
                </c:pt>
                <c:pt idx="4672">
                  <c:v>18.013504387415601</c:v>
                </c:pt>
                <c:pt idx="4673">
                  <c:v>17.6643066891987</c:v>
                </c:pt>
                <c:pt idx="4674">
                  <c:v>25.660835702684398</c:v>
                </c:pt>
                <c:pt idx="4675">
                  <c:v>25.059183315839299</c:v>
                </c:pt>
                <c:pt idx="4676">
                  <c:v>16.457757725284299</c:v>
                </c:pt>
                <c:pt idx="4677">
                  <c:v>14.1572688634734</c:v>
                </c:pt>
                <c:pt idx="4678">
                  <c:v>21.327674365711601</c:v>
                </c:pt>
                <c:pt idx="4679">
                  <c:v>18.366772436802702</c:v>
                </c:pt>
                <c:pt idx="4680">
                  <c:v>10.2475870527986</c:v>
                </c:pt>
                <c:pt idx="4681">
                  <c:v>14.8644818491649</c:v>
                </c:pt>
                <c:pt idx="4682">
                  <c:v>21.8416084292733</c:v>
                </c:pt>
                <c:pt idx="4683">
                  <c:v>10.922104566032999</c:v>
                </c:pt>
                <c:pt idx="4684">
                  <c:v>17.040557519197101</c:v>
                </c:pt>
                <c:pt idx="4685">
                  <c:v>10.380535794834</c:v>
                </c:pt>
                <c:pt idx="4686">
                  <c:v>13.079396821846601</c:v>
                </c:pt>
                <c:pt idx="4687">
                  <c:v>15.8368044939777</c:v>
                </c:pt>
                <c:pt idx="4688">
                  <c:v>15.261828088825601</c:v>
                </c:pt>
                <c:pt idx="4689">
                  <c:v>17.8292192220669</c:v>
                </c:pt>
                <c:pt idx="4690">
                  <c:v>8.8793102234574093</c:v>
                </c:pt>
                <c:pt idx="4691">
                  <c:v>12.5226424246304</c:v>
                </c:pt>
                <c:pt idx="4692">
                  <c:v>20.5519812264885</c:v>
                </c:pt>
                <c:pt idx="4693">
                  <c:v>23.0387173056092</c:v>
                </c:pt>
                <c:pt idx="4694">
                  <c:v>11.742198171846301</c:v>
                </c:pt>
                <c:pt idx="4695">
                  <c:v>19.063175562156498</c:v>
                </c:pt>
                <c:pt idx="4696">
                  <c:v>18.973532813353401</c:v>
                </c:pt>
                <c:pt idx="4697">
                  <c:v>16.3611729375056</c:v>
                </c:pt>
                <c:pt idx="4698">
                  <c:v>12.780424323688599</c:v>
                </c:pt>
                <c:pt idx="4699">
                  <c:v>16.974358046291901</c:v>
                </c:pt>
                <c:pt idx="4700">
                  <c:v>11.1655563977009</c:v>
                </c:pt>
                <c:pt idx="4701">
                  <c:v>11.7637854042848</c:v>
                </c:pt>
                <c:pt idx="4702">
                  <c:v>12.5241615432678</c:v>
                </c:pt>
                <c:pt idx="4703">
                  <c:v>13.9867290246658</c:v>
                </c:pt>
                <c:pt idx="4704">
                  <c:v>20.417857070387601</c:v>
                </c:pt>
                <c:pt idx="4705">
                  <c:v>16.425161970559</c:v>
                </c:pt>
                <c:pt idx="4706">
                  <c:v>18.012304979618399</c:v>
                </c:pt>
                <c:pt idx="4707">
                  <c:v>14.058466919020001</c:v>
                </c:pt>
                <c:pt idx="4708">
                  <c:v>16.525236655439102</c:v>
                </c:pt>
                <c:pt idx="4709">
                  <c:v>12.9641647671529</c:v>
                </c:pt>
                <c:pt idx="4710">
                  <c:v>16.4691823734059</c:v>
                </c:pt>
                <c:pt idx="4711">
                  <c:v>7.72797989257454</c:v>
                </c:pt>
                <c:pt idx="4712">
                  <c:v>20.085606232787899</c:v>
                </c:pt>
                <c:pt idx="4713">
                  <c:v>12.704231991392801</c:v>
                </c:pt>
                <c:pt idx="4714">
                  <c:v>3.9060965379600598</c:v>
                </c:pt>
                <c:pt idx="4715">
                  <c:v>19.091544135891301</c:v>
                </c:pt>
                <c:pt idx="4716">
                  <c:v>13.798897913115001</c:v>
                </c:pt>
                <c:pt idx="4717">
                  <c:v>12.9117065830592</c:v>
                </c:pt>
                <c:pt idx="4718">
                  <c:v>20.0997517192015</c:v>
                </c:pt>
                <c:pt idx="4719">
                  <c:v>19.861538326743801</c:v>
                </c:pt>
                <c:pt idx="4720">
                  <c:v>6.1072140804616701</c:v>
                </c:pt>
                <c:pt idx="4721">
                  <c:v>13.763703988798101</c:v>
                </c:pt>
                <c:pt idx="4722">
                  <c:v>15.712045393936901</c:v>
                </c:pt>
                <c:pt idx="4723">
                  <c:v>18.2667201150234</c:v>
                </c:pt>
                <c:pt idx="4724">
                  <c:v>19.283200109868702</c:v>
                </c:pt>
                <c:pt idx="4725">
                  <c:v>16.940235608746299</c:v>
                </c:pt>
                <c:pt idx="4726">
                  <c:v>22.7150858352448</c:v>
                </c:pt>
                <c:pt idx="4727">
                  <c:v>21.835499866209901</c:v>
                </c:pt>
                <c:pt idx="4728">
                  <c:v>15.4880884974379</c:v>
                </c:pt>
                <c:pt idx="4729">
                  <c:v>18.062369375583501</c:v>
                </c:pt>
                <c:pt idx="4730">
                  <c:v>20.659346500287</c:v>
                </c:pt>
                <c:pt idx="4731">
                  <c:v>22.566136027852199</c:v>
                </c:pt>
                <c:pt idx="4732">
                  <c:v>22.074224686574802</c:v>
                </c:pt>
                <c:pt idx="4733">
                  <c:v>11.058443073134001</c:v>
                </c:pt>
                <c:pt idx="4734">
                  <c:v>12.1534243799377</c:v>
                </c:pt>
                <c:pt idx="4735">
                  <c:v>18.953059414588498</c:v>
                </c:pt>
                <c:pt idx="4736">
                  <c:v>23.6859295144858</c:v>
                </c:pt>
                <c:pt idx="4737">
                  <c:v>11.1782065567772</c:v>
                </c:pt>
                <c:pt idx="4738">
                  <c:v>21.443983999665502</c:v>
                </c:pt>
                <c:pt idx="4739">
                  <c:v>14.4320660526624</c:v>
                </c:pt>
                <c:pt idx="4740">
                  <c:v>12.803928416441099</c:v>
                </c:pt>
                <c:pt idx="4741">
                  <c:v>7.5689954063493801</c:v>
                </c:pt>
                <c:pt idx="4742">
                  <c:v>17.591158071928302</c:v>
                </c:pt>
                <c:pt idx="4743">
                  <c:v>15.6235137242198</c:v>
                </c:pt>
                <c:pt idx="4744">
                  <c:v>18.326830211193901</c:v>
                </c:pt>
                <c:pt idx="4745">
                  <c:v>20.841988638912799</c:v>
                </c:pt>
                <c:pt idx="4746">
                  <c:v>16.8025734450868</c:v>
                </c:pt>
                <c:pt idx="4747">
                  <c:v>13.7451231761997</c:v>
                </c:pt>
                <c:pt idx="4748">
                  <c:v>18.493392369617698</c:v>
                </c:pt>
                <c:pt idx="4749">
                  <c:v>13.8236535108701</c:v>
                </c:pt>
                <c:pt idx="4750">
                  <c:v>9.8191758709866299</c:v>
                </c:pt>
                <c:pt idx="4751">
                  <c:v>9.8572203500575295</c:v>
                </c:pt>
                <c:pt idx="4752">
                  <c:v>21.505390832090399</c:v>
                </c:pt>
                <c:pt idx="4753">
                  <c:v>14.3051745053465</c:v>
                </c:pt>
                <c:pt idx="4754">
                  <c:v>16.750870450610101</c:v>
                </c:pt>
                <c:pt idx="4755">
                  <c:v>15.1798976429943</c:v>
                </c:pt>
                <c:pt idx="4756">
                  <c:v>21.4402027867126</c:v>
                </c:pt>
                <c:pt idx="4757">
                  <c:v>9.5982237369918693</c:v>
                </c:pt>
                <c:pt idx="4758">
                  <c:v>25.973633057859601</c:v>
                </c:pt>
                <c:pt idx="4759">
                  <c:v>15.856616538124801</c:v>
                </c:pt>
                <c:pt idx="4760">
                  <c:v>18.719835103301499</c:v>
                </c:pt>
                <c:pt idx="4761">
                  <c:v>19.3257640810391</c:v>
                </c:pt>
                <c:pt idx="4762">
                  <c:v>16.892224362124502</c:v>
                </c:pt>
                <c:pt idx="4763">
                  <c:v>14.653176778217899</c:v>
                </c:pt>
                <c:pt idx="4764">
                  <c:v>23.3971174407205</c:v>
                </c:pt>
                <c:pt idx="4765">
                  <c:v>13.9485082378329</c:v>
                </c:pt>
                <c:pt idx="4766">
                  <c:v>8.5398886351683903</c:v>
                </c:pt>
                <c:pt idx="4767">
                  <c:v>15.7089953270722</c:v>
                </c:pt>
                <c:pt idx="4768">
                  <c:v>18.077002221875802</c:v>
                </c:pt>
                <c:pt idx="4769">
                  <c:v>15.219211343587601</c:v>
                </c:pt>
                <c:pt idx="4770">
                  <c:v>8.5552767923371107</c:v>
                </c:pt>
                <c:pt idx="4771">
                  <c:v>15.743929118138899</c:v>
                </c:pt>
                <c:pt idx="4772">
                  <c:v>16.030643035626799</c:v>
                </c:pt>
                <c:pt idx="4773">
                  <c:v>15.0101980937616</c:v>
                </c:pt>
                <c:pt idx="4774">
                  <c:v>18.206921301348999</c:v>
                </c:pt>
                <c:pt idx="4775">
                  <c:v>17.430400856301301</c:v>
                </c:pt>
                <c:pt idx="4776">
                  <c:v>22.6100411722432</c:v>
                </c:pt>
                <c:pt idx="4777">
                  <c:v>15.9021536181624</c:v>
                </c:pt>
                <c:pt idx="4778">
                  <c:v>9.2933752052365008</c:v>
                </c:pt>
                <c:pt idx="4779">
                  <c:v>23.738152878127998</c:v>
                </c:pt>
                <c:pt idx="4780">
                  <c:v>16.982077561300201</c:v>
                </c:pt>
                <c:pt idx="4781">
                  <c:v>15.654478605022501</c:v>
                </c:pt>
                <c:pt idx="4782">
                  <c:v>22.544946874352199</c:v>
                </c:pt>
                <c:pt idx="4783">
                  <c:v>14.2997297796097</c:v>
                </c:pt>
                <c:pt idx="4784">
                  <c:v>16.1954385925217</c:v>
                </c:pt>
                <c:pt idx="4785">
                  <c:v>18.6616138767154</c:v>
                </c:pt>
                <c:pt idx="4786">
                  <c:v>28.688031786090399</c:v>
                </c:pt>
                <c:pt idx="4787">
                  <c:v>20.081377331389401</c:v>
                </c:pt>
                <c:pt idx="4788">
                  <c:v>14.2103690328073</c:v>
                </c:pt>
                <c:pt idx="4789">
                  <c:v>13.0810908576622</c:v>
                </c:pt>
                <c:pt idx="4790">
                  <c:v>9.6419699656700395</c:v>
                </c:pt>
                <c:pt idx="4791">
                  <c:v>11.0724215896887</c:v>
                </c:pt>
                <c:pt idx="4792">
                  <c:v>12.510712123998699</c:v>
                </c:pt>
                <c:pt idx="4793">
                  <c:v>15.1152649788524</c:v>
                </c:pt>
                <c:pt idx="4794">
                  <c:v>25.529591780657199</c:v>
                </c:pt>
                <c:pt idx="4795">
                  <c:v>12.0081335618657</c:v>
                </c:pt>
                <c:pt idx="4796">
                  <c:v>12.1140225395032</c:v>
                </c:pt>
                <c:pt idx="4797">
                  <c:v>9.4690805078994096</c:v>
                </c:pt>
                <c:pt idx="4798">
                  <c:v>24.285049282196301</c:v>
                </c:pt>
                <c:pt idx="4799">
                  <c:v>12.283881276772499</c:v>
                </c:pt>
                <c:pt idx="4800">
                  <c:v>16.581449638273099</c:v>
                </c:pt>
                <c:pt idx="4801">
                  <c:v>13.9157007648893</c:v>
                </c:pt>
                <c:pt idx="4802">
                  <c:v>21.940567860311099</c:v>
                </c:pt>
                <c:pt idx="4803">
                  <c:v>10.0898755470478</c:v>
                </c:pt>
                <c:pt idx="4804">
                  <c:v>19.2654266063332</c:v>
                </c:pt>
                <c:pt idx="4805">
                  <c:v>6.4416236908604603</c:v>
                </c:pt>
                <c:pt idx="4806">
                  <c:v>10.650572039802</c:v>
                </c:pt>
                <c:pt idx="4807">
                  <c:v>11.4847763103374</c:v>
                </c:pt>
                <c:pt idx="4808">
                  <c:v>8.9970350932954002</c:v>
                </c:pt>
                <c:pt idx="4809">
                  <c:v>17.656293343526201</c:v>
                </c:pt>
                <c:pt idx="4810">
                  <c:v>12.699643220931399</c:v>
                </c:pt>
                <c:pt idx="4811">
                  <c:v>16.456514307182101</c:v>
                </c:pt>
                <c:pt idx="4812">
                  <c:v>16.421946023142699</c:v>
                </c:pt>
                <c:pt idx="4813">
                  <c:v>20.565460583212602</c:v>
                </c:pt>
                <c:pt idx="4814">
                  <c:v>15.406126076524</c:v>
                </c:pt>
                <c:pt idx="4815">
                  <c:v>15.262704479892101</c:v>
                </c:pt>
                <c:pt idx="4816">
                  <c:v>20.074561229469801</c:v>
                </c:pt>
                <c:pt idx="4817">
                  <c:v>11.8761527869046</c:v>
                </c:pt>
                <c:pt idx="4818">
                  <c:v>22.227911980986001</c:v>
                </c:pt>
                <c:pt idx="4819">
                  <c:v>18.375494227970801</c:v>
                </c:pt>
                <c:pt idx="4820">
                  <c:v>15.860732608676299</c:v>
                </c:pt>
                <c:pt idx="4821">
                  <c:v>12.9630645688638</c:v>
                </c:pt>
                <c:pt idx="4822">
                  <c:v>15.012701397915</c:v>
                </c:pt>
                <c:pt idx="4823">
                  <c:v>21.464111015806999</c:v>
                </c:pt>
                <c:pt idx="4824">
                  <c:v>17.239672879987399</c:v>
                </c:pt>
                <c:pt idx="4825">
                  <c:v>14.0949913853969</c:v>
                </c:pt>
                <c:pt idx="4826">
                  <c:v>9.7136442416956594</c:v>
                </c:pt>
                <c:pt idx="4827">
                  <c:v>17.4040579775513</c:v>
                </c:pt>
                <c:pt idx="4828">
                  <c:v>18.063925010430999</c:v>
                </c:pt>
                <c:pt idx="4829">
                  <c:v>14.8336875730563</c:v>
                </c:pt>
                <c:pt idx="4830">
                  <c:v>20.676647508631799</c:v>
                </c:pt>
                <c:pt idx="4831">
                  <c:v>21.0498449209481</c:v>
                </c:pt>
                <c:pt idx="4832">
                  <c:v>6.7786410108906301</c:v>
                </c:pt>
                <c:pt idx="4833">
                  <c:v>17.837288248156199</c:v>
                </c:pt>
                <c:pt idx="4834">
                  <c:v>21.058551652756499</c:v>
                </c:pt>
                <c:pt idx="4835">
                  <c:v>4.3046696229654797</c:v>
                </c:pt>
                <c:pt idx="4836">
                  <c:v>20.5015068777276</c:v>
                </c:pt>
                <c:pt idx="4837">
                  <c:v>14.676780994252701</c:v>
                </c:pt>
                <c:pt idx="4838">
                  <c:v>14.405205095370301</c:v>
                </c:pt>
                <c:pt idx="4839">
                  <c:v>15.231688083454999</c:v>
                </c:pt>
                <c:pt idx="4840">
                  <c:v>17.312563152667298</c:v>
                </c:pt>
                <c:pt idx="4841">
                  <c:v>19.056339450070301</c:v>
                </c:pt>
                <c:pt idx="4842">
                  <c:v>20.841010955944601</c:v>
                </c:pt>
                <c:pt idx="4843">
                  <c:v>15.921670448072099</c:v>
                </c:pt>
                <c:pt idx="4844">
                  <c:v>19.600936824295601</c:v>
                </c:pt>
                <c:pt idx="4845">
                  <c:v>14.152132899070301</c:v>
                </c:pt>
                <c:pt idx="4846">
                  <c:v>12.9599353443319</c:v>
                </c:pt>
                <c:pt idx="4847">
                  <c:v>14.1166799536817</c:v>
                </c:pt>
                <c:pt idx="4848">
                  <c:v>14.442047401944899</c:v>
                </c:pt>
                <c:pt idx="4849">
                  <c:v>15.656739102496401</c:v>
                </c:pt>
                <c:pt idx="4850">
                  <c:v>16.307329701515201</c:v>
                </c:pt>
                <c:pt idx="4851">
                  <c:v>19.933965002700099</c:v>
                </c:pt>
                <c:pt idx="4852">
                  <c:v>17.412389133385901</c:v>
                </c:pt>
                <c:pt idx="4853">
                  <c:v>14.901479618372001</c:v>
                </c:pt>
                <c:pt idx="4854">
                  <c:v>16.8642685838552</c:v>
                </c:pt>
                <c:pt idx="4855">
                  <c:v>9.1527340948259699</c:v>
                </c:pt>
                <c:pt idx="4856">
                  <c:v>24.537781376476101</c:v>
                </c:pt>
                <c:pt idx="4857">
                  <c:v>19.856459419216399</c:v>
                </c:pt>
                <c:pt idx="4858">
                  <c:v>9.3399546406016007</c:v>
                </c:pt>
                <c:pt idx="4859">
                  <c:v>14.844415666256699</c:v>
                </c:pt>
                <c:pt idx="4860">
                  <c:v>17.930186504675302</c:v>
                </c:pt>
                <c:pt idx="4861">
                  <c:v>19.1729047869559</c:v>
                </c:pt>
                <c:pt idx="4862">
                  <c:v>11.2778735282909</c:v>
                </c:pt>
                <c:pt idx="4863">
                  <c:v>12.1190117161294</c:v>
                </c:pt>
                <c:pt idx="4864">
                  <c:v>14.0965548782862</c:v>
                </c:pt>
                <c:pt idx="4865">
                  <c:v>15.738950893691801</c:v>
                </c:pt>
                <c:pt idx="4866">
                  <c:v>13.740234967532899</c:v>
                </c:pt>
                <c:pt idx="4867">
                  <c:v>8.5810845240296096</c:v>
                </c:pt>
                <c:pt idx="4868">
                  <c:v>15.8774955480913</c:v>
                </c:pt>
                <c:pt idx="4869">
                  <c:v>23.391756233023902</c:v>
                </c:pt>
                <c:pt idx="4870">
                  <c:v>5.9912084212382002</c:v>
                </c:pt>
                <c:pt idx="4871">
                  <c:v>14.517705788628399</c:v>
                </c:pt>
                <c:pt idx="4872">
                  <c:v>22.841016634638699</c:v>
                </c:pt>
                <c:pt idx="4873">
                  <c:v>22.677830138795802</c:v>
                </c:pt>
                <c:pt idx="4874">
                  <c:v>12.6939249963865</c:v>
                </c:pt>
                <c:pt idx="4875">
                  <c:v>23.827824980388701</c:v>
                </c:pt>
                <c:pt idx="4876">
                  <c:v>18.9554418015016</c:v>
                </c:pt>
                <c:pt idx="4877">
                  <c:v>6.94508371675437</c:v>
                </c:pt>
                <c:pt idx="4878">
                  <c:v>19.8383648223693</c:v>
                </c:pt>
                <c:pt idx="4879">
                  <c:v>18.252339911686299</c:v>
                </c:pt>
                <c:pt idx="4880">
                  <c:v>22.005498146599798</c:v>
                </c:pt>
                <c:pt idx="4881">
                  <c:v>16.6844334760507</c:v>
                </c:pt>
                <c:pt idx="4882">
                  <c:v>12.7283990035179</c:v>
                </c:pt>
                <c:pt idx="4883">
                  <c:v>11.8726109312624</c:v>
                </c:pt>
                <c:pt idx="4884">
                  <c:v>15.625681499917601</c:v>
                </c:pt>
                <c:pt idx="4885">
                  <c:v>14.2446967304362</c:v>
                </c:pt>
                <c:pt idx="4886">
                  <c:v>13.1116893449142</c:v>
                </c:pt>
                <c:pt idx="4887">
                  <c:v>18.273900248596501</c:v>
                </c:pt>
                <c:pt idx="4888">
                  <c:v>19.1968786742055</c:v>
                </c:pt>
                <c:pt idx="4889">
                  <c:v>17.820666409791102</c:v>
                </c:pt>
                <c:pt idx="4890">
                  <c:v>4.1266054764129203</c:v>
                </c:pt>
                <c:pt idx="4891">
                  <c:v>20.608396681855201</c:v>
                </c:pt>
                <c:pt idx="4892">
                  <c:v>16.412914268689899</c:v>
                </c:pt>
                <c:pt idx="4893">
                  <c:v>17.803009229185399</c:v>
                </c:pt>
                <c:pt idx="4894">
                  <c:v>16.622797502349702</c:v>
                </c:pt>
                <c:pt idx="4895">
                  <c:v>18.074624496304999</c:v>
                </c:pt>
                <c:pt idx="4896">
                  <c:v>19.2467356391256</c:v>
                </c:pt>
                <c:pt idx="4897">
                  <c:v>16.4894137269156</c:v>
                </c:pt>
                <c:pt idx="4898">
                  <c:v>14.5663769120266</c:v>
                </c:pt>
                <c:pt idx="4899">
                  <c:v>10.95248526408</c:v>
                </c:pt>
                <c:pt idx="4900">
                  <c:v>6.7688219585771803</c:v>
                </c:pt>
                <c:pt idx="4901">
                  <c:v>15.3099434991416</c:v>
                </c:pt>
                <c:pt idx="4902">
                  <c:v>10.9517413339846</c:v>
                </c:pt>
                <c:pt idx="4903">
                  <c:v>18.596912511377099</c:v>
                </c:pt>
                <c:pt idx="4904">
                  <c:v>8.8632646990057005</c:v>
                </c:pt>
                <c:pt idx="4905">
                  <c:v>16.5406933915928</c:v>
                </c:pt>
                <c:pt idx="4906">
                  <c:v>15.462627083325399</c:v>
                </c:pt>
                <c:pt idx="4907">
                  <c:v>21.063293844989001</c:v>
                </c:pt>
                <c:pt idx="4908">
                  <c:v>6.5329929630337196</c:v>
                </c:pt>
                <c:pt idx="4909">
                  <c:v>16.1386604389395</c:v>
                </c:pt>
                <c:pt idx="4910">
                  <c:v>13.829854836384101</c:v>
                </c:pt>
                <c:pt idx="4911">
                  <c:v>18.023953109890499</c:v>
                </c:pt>
                <c:pt idx="4912">
                  <c:v>8.1319885577101196</c:v>
                </c:pt>
                <c:pt idx="4913">
                  <c:v>15.791545609524601</c:v>
                </c:pt>
                <c:pt idx="4914">
                  <c:v>22.501234671510801</c:v>
                </c:pt>
                <c:pt idx="4915">
                  <c:v>12.978028445323201</c:v>
                </c:pt>
                <c:pt idx="4916">
                  <c:v>21.058488938416801</c:v>
                </c:pt>
                <c:pt idx="4917">
                  <c:v>20.386327285919698</c:v>
                </c:pt>
                <c:pt idx="4918">
                  <c:v>18.553645383928298</c:v>
                </c:pt>
                <c:pt idx="4919">
                  <c:v>17.607357525222401</c:v>
                </c:pt>
                <c:pt idx="4920">
                  <c:v>19.539558935466399</c:v>
                </c:pt>
                <c:pt idx="4921">
                  <c:v>20.4165087813168</c:v>
                </c:pt>
                <c:pt idx="4922">
                  <c:v>15.419990708004701</c:v>
                </c:pt>
                <c:pt idx="4923">
                  <c:v>15.814343503939901</c:v>
                </c:pt>
                <c:pt idx="4924">
                  <c:v>10.598304057808299</c:v>
                </c:pt>
                <c:pt idx="4925">
                  <c:v>15.0391510724981</c:v>
                </c:pt>
                <c:pt idx="4926">
                  <c:v>20.023987367968001</c:v>
                </c:pt>
                <c:pt idx="4927">
                  <c:v>18.037760172767499</c:v>
                </c:pt>
                <c:pt idx="4928">
                  <c:v>14.087929530922301</c:v>
                </c:pt>
                <c:pt idx="4929">
                  <c:v>15.7816329133053</c:v>
                </c:pt>
                <c:pt idx="4930">
                  <c:v>10.293440805714001</c:v>
                </c:pt>
                <c:pt idx="4931">
                  <c:v>19.189956338788701</c:v>
                </c:pt>
                <c:pt idx="4932">
                  <c:v>13.048720962159299</c:v>
                </c:pt>
                <c:pt idx="4933">
                  <c:v>21.767356336523498</c:v>
                </c:pt>
                <c:pt idx="4934">
                  <c:v>17.344507279340601</c:v>
                </c:pt>
                <c:pt idx="4935">
                  <c:v>15.2996277623701</c:v>
                </c:pt>
                <c:pt idx="4936">
                  <c:v>13.621694059137999</c:v>
                </c:pt>
                <c:pt idx="4937">
                  <c:v>14.2778074643554</c:v>
                </c:pt>
                <c:pt idx="4938">
                  <c:v>8.8119413623984109</c:v>
                </c:pt>
                <c:pt idx="4939">
                  <c:v>16.747082901565101</c:v>
                </c:pt>
                <c:pt idx="4940">
                  <c:v>16.7418391705638</c:v>
                </c:pt>
                <c:pt idx="4941">
                  <c:v>16.114584195690899</c:v>
                </c:pt>
                <c:pt idx="4942">
                  <c:v>24.256909841147301</c:v>
                </c:pt>
                <c:pt idx="4943">
                  <c:v>7.2233521600073702</c:v>
                </c:pt>
                <c:pt idx="4944">
                  <c:v>7.6732157551834304</c:v>
                </c:pt>
                <c:pt idx="4945">
                  <c:v>14.388770681734099</c:v>
                </c:pt>
                <c:pt idx="4946">
                  <c:v>5.5907003750138102</c:v>
                </c:pt>
                <c:pt idx="4947">
                  <c:v>15.3542406768753</c:v>
                </c:pt>
                <c:pt idx="4948">
                  <c:v>17.906486397999601</c:v>
                </c:pt>
                <c:pt idx="4949">
                  <c:v>19.100414688253299</c:v>
                </c:pt>
                <c:pt idx="4950">
                  <c:v>23.727644622587199</c:v>
                </c:pt>
                <c:pt idx="4951">
                  <c:v>16.429899619083201</c:v>
                </c:pt>
                <c:pt idx="4952">
                  <c:v>27.065354095772999</c:v>
                </c:pt>
                <c:pt idx="4953">
                  <c:v>10.0553819045964</c:v>
                </c:pt>
                <c:pt idx="4954">
                  <c:v>12.405843355009299</c:v>
                </c:pt>
                <c:pt idx="4955">
                  <c:v>14.0866432292291</c:v>
                </c:pt>
                <c:pt idx="4956">
                  <c:v>16.892488631917399</c:v>
                </c:pt>
                <c:pt idx="4957">
                  <c:v>11.813588031787701</c:v>
                </c:pt>
                <c:pt idx="4958">
                  <c:v>20.129173960910801</c:v>
                </c:pt>
                <c:pt idx="4959">
                  <c:v>16.713641807888202</c:v>
                </c:pt>
                <c:pt idx="4960">
                  <c:v>12.141325504552</c:v>
                </c:pt>
                <c:pt idx="4961">
                  <c:v>18.000731934167899</c:v>
                </c:pt>
                <c:pt idx="4962">
                  <c:v>14.0932702320769</c:v>
                </c:pt>
                <c:pt idx="4963">
                  <c:v>14.4454879813881</c:v>
                </c:pt>
                <c:pt idx="4964">
                  <c:v>15.860621831798699</c:v>
                </c:pt>
                <c:pt idx="4965">
                  <c:v>10.918081682297901</c:v>
                </c:pt>
                <c:pt idx="4966">
                  <c:v>18.765506540258102</c:v>
                </c:pt>
                <c:pt idx="4967">
                  <c:v>14.6597294732272</c:v>
                </c:pt>
                <c:pt idx="4968">
                  <c:v>18.229771123416899</c:v>
                </c:pt>
                <c:pt idx="4969">
                  <c:v>23.253152407966802</c:v>
                </c:pt>
                <c:pt idx="4970">
                  <c:v>16.316555942128499</c:v>
                </c:pt>
                <c:pt idx="4971">
                  <c:v>19.6015029441038</c:v>
                </c:pt>
                <c:pt idx="4972">
                  <c:v>14.0527646162558</c:v>
                </c:pt>
                <c:pt idx="4973">
                  <c:v>14.122806382836799</c:v>
                </c:pt>
                <c:pt idx="4974">
                  <c:v>16.558990847091302</c:v>
                </c:pt>
                <c:pt idx="4975">
                  <c:v>15.2931082764304</c:v>
                </c:pt>
                <c:pt idx="4976">
                  <c:v>16.315847407311701</c:v>
                </c:pt>
                <c:pt idx="4977">
                  <c:v>8.1394239128933705</c:v>
                </c:pt>
                <c:pt idx="4978">
                  <c:v>20.797826709802301</c:v>
                </c:pt>
                <c:pt idx="4979">
                  <c:v>8.5859976665228697</c:v>
                </c:pt>
                <c:pt idx="4980">
                  <c:v>9.9659521224899308</c:v>
                </c:pt>
                <c:pt idx="4981">
                  <c:v>17.835217905107999</c:v>
                </c:pt>
                <c:pt idx="4982">
                  <c:v>14.5496014803993</c:v>
                </c:pt>
                <c:pt idx="4983">
                  <c:v>17.4301674763792</c:v>
                </c:pt>
                <c:pt idx="4984">
                  <c:v>10.100144850609899</c:v>
                </c:pt>
                <c:pt idx="4985">
                  <c:v>19.022414287175302</c:v>
                </c:pt>
                <c:pt idx="4986">
                  <c:v>9.8432357644961002</c:v>
                </c:pt>
                <c:pt idx="4987">
                  <c:v>15.326444099635101</c:v>
                </c:pt>
                <c:pt idx="4988">
                  <c:v>20.519810525358199</c:v>
                </c:pt>
                <c:pt idx="4989">
                  <c:v>12.3807700569043</c:v>
                </c:pt>
                <c:pt idx="4990">
                  <c:v>15.0877692997775</c:v>
                </c:pt>
                <c:pt idx="4991">
                  <c:v>13.153300521972501</c:v>
                </c:pt>
                <c:pt idx="4992">
                  <c:v>12.7746358928579</c:v>
                </c:pt>
                <c:pt idx="4993">
                  <c:v>14.5546365569347</c:v>
                </c:pt>
                <c:pt idx="4994">
                  <c:v>14.838312604968401</c:v>
                </c:pt>
                <c:pt idx="4995">
                  <c:v>13.6073615549944</c:v>
                </c:pt>
                <c:pt idx="4996">
                  <c:v>17.495653644417001</c:v>
                </c:pt>
                <c:pt idx="4997">
                  <c:v>8.4185518675447302</c:v>
                </c:pt>
                <c:pt idx="4998">
                  <c:v>18.9639747953624</c:v>
                </c:pt>
                <c:pt idx="4999">
                  <c:v>24.882825845534501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5B-49DB-B88C-C177FACB6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7008768"/>
        <c:axId val="-946997888"/>
      </c:scatterChart>
      <c:valAx>
        <c:axId val="-947008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6997888"/>
        <c:crosses val="autoZero"/>
        <c:crossBetween val="midCat"/>
      </c:valAx>
      <c:valAx>
        <c:axId val="-9469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8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test!$D$1</c:f>
              <c:strCache>
                <c:ptCount val="1"/>
                <c:pt idx="0">
                  <c:v>pred1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189"/>
                  <c:y val="9.176588859916433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test!$D$2:$D$5001</c:f>
              <c:numCache>
                <c:formatCode>General</c:formatCode>
                <c:ptCount val="5000"/>
                <c:pt idx="0">
                  <c:v>9.8851682876717408</c:v>
                </c:pt>
                <c:pt idx="1">
                  <c:v>12.262950082593701</c:v>
                </c:pt>
                <c:pt idx="2">
                  <c:v>18.4578633574733</c:v>
                </c:pt>
                <c:pt idx="3">
                  <c:v>15.5908485777954</c:v>
                </c:pt>
                <c:pt idx="4">
                  <c:v>5.0849117779642796</c:v>
                </c:pt>
                <c:pt idx="5">
                  <c:v>18.936647811594199</c:v>
                </c:pt>
                <c:pt idx="6">
                  <c:v>7.2651540758265503</c:v>
                </c:pt>
                <c:pt idx="7">
                  <c:v>12.9843567532862</c:v>
                </c:pt>
                <c:pt idx="8">
                  <c:v>18.230885429596601</c:v>
                </c:pt>
                <c:pt idx="9">
                  <c:v>19.354499958996399</c:v>
                </c:pt>
                <c:pt idx="10">
                  <c:v>24.018422939756501</c:v>
                </c:pt>
                <c:pt idx="11">
                  <c:v>12.7933406364268</c:v>
                </c:pt>
                <c:pt idx="12">
                  <c:v>17.558914172965899</c:v>
                </c:pt>
                <c:pt idx="13">
                  <c:v>19.014556236617999</c:v>
                </c:pt>
                <c:pt idx="14">
                  <c:v>15.0996285155189</c:v>
                </c:pt>
                <c:pt idx="15">
                  <c:v>12.9861500098616</c:v>
                </c:pt>
                <c:pt idx="16">
                  <c:v>23.182102010031599</c:v>
                </c:pt>
                <c:pt idx="17">
                  <c:v>18.042460573423998</c:v>
                </c:pt>
                <c:pt idx="18">
                  <c:v>17.6072912606746</c:v>
                </c:pt>
                <c:pt idx="19">
                  <c:v>11.1876134174285</c:v>
                </c:pt>
                <c:pt idx="20">
                  <c:v>14.873839737135</c:v>
                </c:pt>
                <c:pt idx="21">
                  <c:v>20.646225458237801</c:v>
                </c:pt>
                <c:pt idx="22">
                  <c:v>17.069993404344501</c:v>
                </c:pt>
                <c:pt idx="23">
                  <c:v>13.798781711575399</c:v>
                </c:pt>
                <c:pt idx="24">
                  <c:v>17.221116764132798</c:v>
                </c:pt>
                <c:pt idx="25">
                  <c:v>9.9587618554539006</c:v>
                </c:pt>
                <c:pt idx="26">
                  <c:v>8.7205863683788998</c:v>
                </c:pt>
                <c:pt idx="27">
                  <c:v>13.3982875124419</c:v>
                </c:pt>
                <c:pt idx="28">
                  <c:v>20.9214420399829</c:v>
                </c:pt>
                <c:pt idx="29">
                  <c:v>21.5980191938886</c:v>
                </c:pt>
                <c:pt idx="30">
                  <c:v>16.041477814730701</c:v>
                </c:pt>
                <c:pt idx="31">
                  <c:v>13.770647023298</c:v>
                </c:pt>
                <c:pt idx="32">
                  <c:v>15.6211456373166</c:v>
                </c:pt>
                <c:pt idx="33">
                  <c:v>12.551974959549201</c:v>
                </c:pt>
                <c:pt idx="34">
                  <c:v>11.510239226079699</c:v>
                </c:pt>
                <c:pt idx="35">
                  <c:v>7.7679360348996003</c:v>
                </c:pt>
                <c:pt idx="36">
                  <c:v>12.107941159761101</c:v>
                </c:pt>
                <c:pt idx="37">
                  <c:v>16.742379370119799</c:v>
                </c:pt>
                <c:pt idx="38">
                  <c:v>11.5700752501661</c:v>
                </c:pt>
                <c:pt idx="39">
                  <c:v>25.0554234231648</c:v>
                </c:pt>
                <c:pt idx="40">
                  <c:v>11.5535872828419</c:v>
                </c:pt>
                <c:pt idx="41">
                  <c:v>20.515428120852199</c:v>
                </c:pt>
                <c:pt idx="42">
                  <c:v>16.1892813594208</c:v>
                </c:pt>
                <c:pt idx="43">
                  <c:v>11.098109382504701</c:v>
                </c:pt>
                <c:pt idx="44">
                  <c:v>14.6985255173586</c:v>
                </c:pt>
                <c:pt idx="45">
                  <c:v>19.566651395520601</c:v>
                </c:pt>
                <c:pt idx="46">
                  <c:v>22.989540781629099</c:v>
                </c:pt>
                <c:pt idx="47">
                  <c:v>8.7546661319688006</c:v>
                </c:pt>
                <c:pt idx="48">
                  <c:v>12.0660522932201</c:v>
                </c:pt>
                <c:pt idx="49">
                  <c:v>30.592921948418699</c:v>
                </c:pt>
                <c:pt idx="50">
                  <c:v>15.8629512879233</c:v>
                </c:pt>
                <c:pt idx="51">
                  <c:v>11.964574879813499</c:v>
                </c:pt>
                <c:pt idx="52">
                  <c:v>11.6821980592256</c:v>
                </c:pt>
                <c:pt idx="53">
                  <c:v>10.6855724626701</c:v>
                </c:pt>
                <c:pt idx="54">
                  <c:v>15.1664775585618</c:v>
                </c:pt>
                <c:pt idx="55">
                  <c:v>13.1304111779399</c:v>
                </c:pt>
                <c:pt idx="56">
                  <c:v>16.348828951611601</c:v>
                </c:pt>
                <c:pt idx="57">
                  <c:v>18.950253862599201</c:v>
                </c:pt>
                <c:pt idx="58">
                  <c:v>15.10223086667</c:v>
                </c:pt>
                <c:pt idx="59">
                  <c:v>16.155688964566401</c:v>
                </c:pt>
                <c:pt idx="60">
                  <c:v>19.2980851350036</c:v>
                </c:pt>
                <c:pt idx="61">
                  <c:v>16.774225672162501</c:v>
                </c:pt>
                <c:pt idx="62">
                  <c:v>16.8734924290073</c:v>
                </c:pt>
                <c:pt idx="63">
                  <c:v>5.1929407672588104</c:v>
                </c:pt>
                <c:pt idx="64">
                  <c:v>24.7574606381</c:v>
                </c:pt>
                <c:pt idx="65">
                  <c:v>18.6168729986322</c:v>
                </c:pt>
                <c:pt idx="66">
                  <c:v>16.581901023397801</c:v>
                </c:pt>
                <c:pt idx="67">
                  <c:v>12.4317450781951</c:v>
                </c:pt>
                <c:pt idx="68">
                  <c:v>19.256653489829599</c:v>
                </c:pt>
                <c:pt idx="69">
                  <c:v>15.3246702364168</c:v>
                </c:pt>
                <c:pt idx="70">
                  <c:v>16.305274333304801</c:v>
                </c:pt>
                <c:pt idx="71">
                  <c:v>8.0625025804791495</c:v>
                </c:pt>
                <c:pt idx="72">
                  <c:v>11.099324111639101</c:v>
                </c:pt>
                <c:pt idx="73">
                  <c:v>20.821997128387899</c:v>
                </c:pt>
                <c:pt idx="74">
                  <c:v>16.166585340444801</c:v>
                </c:pt>
                <c:pt idx="75">
                  <c:v>20.982601987448401</c:v>
                </c:pt>
                <c:pt idx="76">
                  <c:v>18.440012453988999</c:v>
                </c:pt>
                <c:pt idx="77">
                  <c:v>13.233528346449299</c:v>
                </c:pt>
                <c:pt idx="78">
                  <c:v>20.7477262708511</c:v>
                </c:pt>
                <c:pt idx="79">
                  <c:v>21.2980499149709</c:v>
                </c:pt>
                <c:pt idx="80">
                  <c:v>15.785207815068301</c:v>
                </c:pt>
                <c:pt idx="81">
                  <c:v>10.69003216152</c:v>
                </c:pt>
                <c:pt idx="82">
                  <c:v>8.6435293459137501</c:v>
                </c:pt>
                <c:pt idx="83">
                  <c:v>20.036113764091901</c:v>
                </c:pt>
                <c:pt idx="84">
                  <c:v>15.1765689382477</c:v>
                </c:pt>
                <c:pt idx="85">
                  <c:v>14.2590667246783</c:v>
                </c:pt>
                <c:pt idx="86">
                  <c:v>11.9755216352647</c:v>
                </c:pt>
                <c:pt idx="87">
                  <c:v>14.515789673686299</c:v>
                </c:pt>
                <c:pt idx="88">
                  <c:v>15.9562906782617</c:v>
                </c:pt>
                <c:pt idx="89">
                  <c:v>11.035059739511601</c:v>
                </c:pt>
                <c:pt idx="90">
                  <c:v>20.800438184723401</c:v>
                </c:pt>
                <c:pt idx="91">
                  <c:v>14.211743954446399</c:v>
                </c:pt>
                <c:pt idx="92">
                  <c:v>21.2576811201663</c:v>
                </c:pt>
                <c:pt idx="93">
                  <c:v>16.861634467289299</c:v>
                </c:pt>
                <c:pt idx="94">
                  <c:v>14.978319804926199</c:v>
                </c:pt>
                <c:pt idx="95">
                  <c:v>26.1958608810234</c:v>
                </c:pt>
                <c:pt idx="96">
                  <c:v>14.7467155736444</c:v>
                </c:pt>
                <c:pt idx="97">
                  <c:v>11.326492362261501</c:v>
                </c:pt>
                <c:pt idx="98">
                  <c:v>15.5076325930485</c:v>
                </c:pt>
                <c:pt idx="99">
                  <c:v>15.2126224150414</c:v>
                </c:pt>
                <c:pt idx="100">
                  <c:v>14.3474004896604</c:v>
                </c:pt>
                <c:pt idx="101">
                  <c:v>8.0777683925327999</c:v>
                </c:pt>
                <c:pt idx="102">
                  <c:v>15.9512076528028</c:v>
                </c:pt>
                <c:pt idx="103">
                  <c:v>12.1519540791714</c:v>
                </c:pt>
                <c:pt idx="104">
                  <c:v>17.479635214757401</c:v>
                </c:pt>
                <c:pt idx="105">
                  <c:v>17.2020740083059</c:v>
                </c:pt>
                <c:pt idx="106">
                  <c:v>10.360748527148401</c:v>
                </c:pt>
                <c:pt idx="107">
                  <c:v>11.451215316728</c:v>
                </c:pt>
                <c:pt idx="108">
                  <c:v>10.7476736531646</c:v>
                </c:pt>
                <c:pt idx="109">
                  <c:v>16.4692407636763</c:v>
                </c:pt>
                <c:pt idx="110">
                  <c:v>15.91763612085</c:v>
                </c:pt>
                <c:pt idx="111">
                  <c:v>13.5388290675603</c:v>
                </c:pt>
                <c:pt idx="112">
                  <c:v>12.6388224485584</c:v>
                </c:pt>
                <c:pt idx="113">
                  <c:v>15.525721526961799</c:v>
                </c:pt>
                <c:pt idx="114">
                  <c:v>11.049553845928299</c:v>
                </c:pt>
                <c:pt idx="115">
                  <c:v>11.788277865590899</c:v>
                </c:pt>
                <c:pt idx="116">
                  <c:v>27.546274136444602</c:v>
                </c:pt>
                <c:pt idx="117">
                  <c:v>11.1483676181133</c:v>
                </c:pt>
                <c:pt idx="118">
                  <c:v>15.8133022091277</c:v>
                </c:pt>
                <c:pt idx="119">
                  <c:v>10.055732259221401</c:v>
                </c:pt>
                <c:pt idx="120">
                  <c:v>14.575345271443799</c:v>
                </c:pt>
                <c:pt idx="121">
                  <c:v>13.6756652240633</c:v>
                </c:pt>
                <c:pt idx="122">
                  <c:v>10.3833409434993</c:v>
                </c:pt>
                <c:pt idx="123">
                  <c:v>15.275172562086899</c:v>
                </c:pt>
                <c:pt idx="124">
                  <c:v>22.287076692687702</c:v>
                </c:pt>
                <c:pt idx="125">
                  <c:v>13.579067703102501</c:v>
                </c:pt>
                <c:pt idx="126">
                  <c:v>2.6874977115023801</c:v>
                </c:pt>
                <c:pt idx="127">
                  <c:v>19.6444852317229</c:v>
                </c:pt>
                <c:pt idx="128">
                  <c:v>12.338507870700401</c:v>
                </c:pt>
                <c:pt idx="129">
                  <c:v>19.647563736731001</c:v>
                </c:pt>
                <c:pt idx="130">
                  <c:v>16.6928139786781</c:v>
                </c:pt>
                <c:pt idx="131">
                  <c:v>8.8413622813132093</c:v>
                </c:pt>
                <c:pt idx="132">
                  <c:v>17.468119701319299</c:v>
                </c:pt>
                <c:pt idx="133">
                  <c:v>22.034049285281402</c:v>
                </c:pt>
                <c:pt idx="134">
                  <c:v>10.608166678150701</c:v>
                </c:pt>
                <c:pt idx="135">
                  <c:v>18.864175916993499</c:v>
                </c:pt>
                <c:pt idx="136">
                  <c:v>16.833290884655</c:v>
                </c:pt>
                <c:pt idx="137">
                  <c:v>12.802791862657401</c:v>
                </c:pt>
                <c:pt idx="138">
                  <c:v>13.4677562107345</c:v>
                </c:pt>
                <c:pt idx="139">
                  <c:v>11.183052569335899</c:v>
                </c:pt>
                <c:pt idx="140">
                  <c:v>21.7778557735658</c:v>
                </c:pt>
                <c:pt idx="141">
                  <c:v>14.4727775323781</c:v>
                </c:pt>
                <c:pt idx="142">
                  <c:v>7.94268343834639</c:v>
                </c:pt>
                <c:pt idx="143">
                  <c:v>17.355666448496301</c:v>
                </c:pt>
                <c:pt idx="144">
                  <c:v>8.6095058255804897</c:v>
                </c:pt>
                <c:pt idx="145">
                  <c:v>15.324462020350101</c:v>
                </c:pt>
                <c:pt idx="146">
                  <c:v>21.3801587151526</c:v>
                </c:pt>
                <c:pt idx="147">
                  <c:v>11.538953658198899</c:v>
                </c:pt>
                <c:pt idx="148">
                  <c:v>19.159579661503798</c:v>
                </c:pt>
                <c:pt idx="149">
                  <c:v>19.9894435067988</c:v>
                </c:pt>
                <c:pt idx="150">
                  <c:v>13.0775083552606</c:v>
                </c:pt>
                <c:pt idx="151">
                  <c:v>12.9235726282034</c:v>
                </c:pt>
                <c:pt idx="152">
                  <c:v>25.549870631248801</c:v>
                </c:pt>
                <c:pt idx="153">
                  <c:v>20.620325102240301</c:v>
                </c:pt>
                <c:pt idx="154">
                  <c:v>14.3923499441698</c:v>
                </c:pt>
                <c:pt idx="155">
                  <c:v>20.173703107763501</c:v>
                </c:pt>
                <c:pt idx="156">
                  <c:v>12.573255974683001</c:v>
                </c:pt>
                <c:pt idx="157">
                  <c:v>18.7643670504449</c:v>
                </c:pt>
                <c:pt idx="158">
                  <c:v>20.3300600654905</c:v>
                </c:pt>
                <c:pt idx="159">
                  <c:v>16.1113680910568</c:v>
                </c:pt>
                <c:pt idx="160">
                  <c:v>20.013140740326602</c:v>
                </c:pt>
                <c:pt idx="161">
                  <c:v>16.4349158804282</c:v>
                </c:pt>
                <c:pt idx="162">
                  <c:v>14.6085620416994</c:v>
                </c:pt>
                <c:pt idx="163">
                  <c:v>17.3359284809572</c:v>
                </c:pt>
                <c:pt idx="164">
                  <c:v>13.6957841524851</c:v>
                </c:pt>
                <c:pt idx="165">
                  <c:v>11.2281786055139</c:v>
                </c:pt>
                <c:pt idx="166">
                  <c:v>12.0820157481634</c:v>
                </c:pt>
                <c:pt idx="167">
                  <c:v>19.085332617404301</c:v>
                </c:pt>
                <c:pt idx="168">
                  <c:v>19.613105484038599</c:v>
                </c:pt>
                <c:pt idx="169">
                  <c:v>23.0803475021488</c:v>
                </c:pt>
                <c:pt idx="170">
                  <c:v>18.017572135222998</c:v>
                </c:pt>
                <c:pt idx="171">
                  <c:v>9.2466669616372705</c:v>
                </c:pt>
                <c:pt idx="172">
                  <c:v>12.936411276624501</c:v>
                </c:pt>
                <c:pt idx="173">
                  <c:v>20.348288535865599</c:v>
                </c:pt>
                <c:pt idx="174">
                  <c:v>9.44995940705485</c:v>
                </c:pt>
                <c:pt idx="175">
                  <c:v>13.8968512894602</c:v>
                </c:pt>
                <c:pt idx="176">
                  <c:v>12.571396421202699</c:v>
                </c:pt>
                <c:pt idx="177">
                  <c:v>19.258430819647199</c:v>
                </c:pt>
                <c:pt idx="178">
                  <c:v>15.3045435856914</c:v>
                </c:pt>
                <c:pt idx="179">
                  <c:v>17.402091176296299</c:v>
                </c:pt>
                <c:pt idx="180">
                  <c:v>20.325963339435901</c:v>
                </c:pt>
                <c:pt idx="181">
                  <c:v>14.238765228298201</c:v>
                </c:pt>
                <c:pt idx="182">
                  <c:v>17.006786592636701</c:v>
                </c:pt>
                <c:pt idx="183">
                  <c:v>16.374573361187899</c:v>
                </c:pt>
                <c:pt idx="184">
                  <c:v>21.782235971133399</c:v>
                </c:pt>
                <c:pt idx="185">
                  <c:v>19.663768652873198</c:v>
                </c:pt>
                <c:pt idx="186">
                  <c:v>18.1659935649222</c:v>
                </c:pt>
                <c:pt idx="187">
                  <c:v>15.1406023141947</c:v>
                </c:pt>
                <c:pt idx="188">
                  <c:v>7.9028218203123997</c:v>
                </c:pt>
                <c:pt idx="189">
                  <c:v>13.921522271887</c:v>
                </c:pt>
                <c:pt idx="190">
                  <c:v>18.548315302829401</c:v>
                </c:pt>
                <c:pt idx="191">
                  <c:v>15.6366905727796</c:v>
                </c:pt>
                <c:pt idx="192">
                  <c:v>19.096600744200501</c:v>
                </c:pt>
                <c:pt idx="193">
                  <c:v>29.058700155013099</c:v>
                </c:pt>
                <c:pt idx="194">
                  <c:v>14.3766798470048</c:v>
                </c:pt>
                <c:pt idx="195">
                  <c:v>24.173177653474401</c:v>
                </c:pt>
                <c:pt idx="196">
                  <c:v>17.788527498059199</c:v>
                </c:pt>
                <c:pt idx="197">
                  <c:v>11.350704272463</c:v>
                </c:pt>
                <c:pt idx="198">
                  <c:v>13.645597559697199</c:v>
                </c:pt>
                <c:pt idx="199">
                  <c:v>17.155994823918999</c:v>
                </c:pt>
                <c:pt idx="200">
                  <c:v>16.160008410807698</c:v>
                </c:pt>
                <c:pt idx="201">
                  <c:v>13.8403782924126</c:v>
                </c:pt>
                <c:pt idx="202">
                  <c:v>8.0005287387267892</c:v>
                </c:pt>
                <c:pt idx="203">
                  <c:v>17.626859974118901</c:v>
                </c:pt>
                <c:pt idx="204">
                  <c:v>20.6921407285827</c:v>
                </c:pt>
                <c:pt idx="205">
                  <c:v>16.2211745121108</c:v>
                </c:pt>
                <c:pt idx="206">
                  <c:v>13.8459402211436</c:v>
                </c:pt>
                <c:pt idx="207">
                  <c:v>15.333402478253999</c:v>
                </c:pt>
                <c:pt idx="208">
                  <c:v>13.1876567442837</c:v>
                </c:pt>
                <c:pt idx="209">
                  <c:v>11.1041862907938</c:v>
                </c:pt>
                <c:pt idx="210">
                  <c:v>13.584606439260901</c:v>
                </c:pt>
                <c:pt idx="211">
                  <c:v>13.420927446119199</c:v>
                </c:pt>
                <c:pt idx="212">
                  <c:v>16.995375011230099</c:v>
                </c:pt>
                <c:pt idx="213">
                  <c:v>16.494221273367899</c:v>
                </c:pt>
                <c:pt idx="214">
                  <c:v>11.8234070060943</c:v>
                </c:pt>
                <c:pt idx="215">
                  <c:v>14.502091956226</c:v>
                </c:pt>
                <c:pt idx="216">
                  <c:v>17.1957988716836</c:v>
                </c:pt>
                <c:pt idx="217">
                  <c:v>19.9893529136775</c:v>
                </c:pt>
                <c:pt idx="218">
                  <c:v>16.9030803568848</c:v>
                </c:pt>
                <c:pt idx="219">
                  <c:v>8.11918040855819</c:v>
                </c:pt>
                <c:pt idx="220">
                  <c:v>19.480586397050399</c:v>
                </c:pt>
                <c:pt idx="221">
                  <c:v>15.7826258254801</c:v>
                </c:pt>
                <c:pt idx="222">
                  <c:v>11.1975353449376</c:v>
                </c:pt>
                <c:pt idx="223">
                  <c:v>15.6746247793108</c:v>
                </c:pt>
                <c:pt idx="224">
                  <c:v>24.8381615460132</c:v>
                </c:pt>
                <c:pt idx="225">
                  <c:v>9.8253962838663593</c:v>
                </c:pt>
                <c:pt idx="226">
                  <c:v>21.569887857741101</c:v>
                </c:pt>
                <c:pt idx="227">
                  <c:v>16.7089235102932</c:v>
                </c:pt>
                <c:pt idx="228">
                  <c:v>9.9935681198293196</c:v>
                </c:pt>
                <c:pt idx="229">
                  <c:v>8.2778076910566192</c:v>
                </c:pt>
                <c:pt idx="230">
                  <c:v>10.279217439422901</c:v>
                </c:pt>
                <c:pt idx="231">
                  <c:v>11.923616114831299</c:v>
                </c:pt>
                <c:pt idx="232">
                  <c:v>11.887371372587699</c:v>
                </c:pt>
                <c:pt idx="233">
                  <c:v>18.803184305132302</c:v>
                </c:pt>
                <c:pt idx="234">
                  <c:v>8.7810288886385699</c:v>
                </c:pt>
                <c:pt idx="235">
                  <c:v>12.4714955614951</c:v>
                </c:pt>
                <c:pt idx="236">
                  <c:v>9.6013599557303699</c:v>
                </c:pt>
                <c:pt idx="237">
                  <c:v>11.548520335503101</c:v>
                </c:pt>
                <c:pt idx="238">
                  <c:v>21.473026477335399</c:v>
                </c:pt>
                <c:pt idx="239">
                  <c:v>17.1474862874283</c:v>
                </c:pt>
                <c:pt idx="240">
                  <c:v>15.3417608023729</c:v>
                </c:pt>
                <c:pt idx="241">
                  <c:v>9.8174755824501094</c:v>
                </c:pt>
                <c:pt idx="242">
                  <c:v>19.965951458676301</c:v>
                </c:pt>
                <c:pt idx="243">
                  <c:v>22.795842024166401</c:v>
                </c:pt>
                <c:pt idx="244">
                  <c:v>12.4957348970102</c:v>
                </c:pt>
                <c:pt idx="245">
                  <c:v>9.3834890178363501</c:v>
                </c:pt>
                <c:pt idx="246">
                  <c:v>26.910720206641098</c:v>
                </c:pt>
                <c:pt idx="247">
                  <c:v>7.70864615797593</c:v>
                </c:pt>
                <c:pt idx="248">
                  <c:v>5.7341738494493999</c:v>
                </c:pt>
                <c:pt idx="249">
                  <c:v>7.3514584077266001</c:v>
                </c:pt>
                <c:pt idx="250">
                  <c:v>23.881321489852098</c:v>
                </c:pt>
                <c:pt idx="251">
                  <c:v>15.0546552784505</c:v>
                </c:pt>
                <c:pt idx="252">
                  <c:v>19.943476788512399</c:v>
                </c:pt>
                <c:pt idx="253">
                  <c:v>14.657850864562899</c:v>
                </c:pt>
                <c:pt idx="254">
                  <c:v>18.580482188433798</c:v>
                </c:pt>
                <c:pt idx="255">
                  <c:v>24.7762317644654</c:v>
                </c:pt>
                <c:pt idx="256">
                  <c:v>13.550695618293201</c:v>
                </c:pt>
                <c:pt idx="257">
                  <c:v>12.1809926224488</c:v>
                </c:pt>
                <c:pt idx="258">
                  <c:v>17.465446988886399</c:v>
                </c:pt>
                <c:pt idx="259">
                  <c:v>13.747591444553001</c:v>
                </c:pt>
                <c:pt idx="260">
                  <c:v>18.1061253372281</c:v>
                </c:pt>
                <c:pt idx="261">
                  <c:v>21.366982967235799</c:v>
                </c:pt>
                <c:pt idx="262">
                  <c:v>15.3430865401078</c:v>
                </c:pt>
                <c:pt idx="263">
                  <c:v>19.595351146650501</c:v>
                </c:pt>
                <c:pt idx="264">
                  <c:v>10.7434193239378</c:v>
                </c:pt>
                <c:pt idx="265">
                  <c:v>16.631767479692598</c:v>
                </c:pt>
                <c:pt idx="266">
                  <c:v>13.824421290044301</c:v>
                </c:pt>
                <c:pt idx="267">
                  <c:v>13.681059264414801</c:v>
                </c:pt>
                <c:pt idx="268">
                  <c:v>21.900599309324001</c:v>
                </c:pt>
                <c:pt idx="269">
                  <c:v>8.5777369992994394</c:v>
                </c:pt>
                <c:pt idx="270">
                  <c:v>13.0389509476933</c:v>
                </c:pt>
                <c:pt idx="271">
                  <c:v>18.436474310763799</c:v>
                </c:pt>
                <c:pt idx="272">
                  <c:v>18.334755876968</c:v>
                </c:pt>
                <c:pt idx="273">
                  <c:v>10.5361297567134</c:v>
                </c:pt>
                <c:pt idx="274">
                  <c:v>16.677633761855699</c:v>
                </c:pt>
                <c:pt idx="275">
                  <c:v>21.7679615858891</c:v>
                </c:pt>
                <c:pt idx="276">
                  <c:v>14.6307751028863</c:v>
                </c:pt>
                <c:pt idx="277">
                  <c:v>11.953589041638301</c:v>
                </c:pt>
                <c:pt idx="278">
                  <c:v>18.936334171894899</c:v>
                </c:pt>
                <c:pt idx="279">
                  <c:v>18.715705852863799</c:v>
                </c:pt>
                <c:pt idx="280">
                  <c:v>9.4097871797420893</c:v>
                </c:pt>
                <c:pt idx="281">
                  <c:v>10.803697801454099</c:v>
                </c:pt>
                <c:pt idx="282">
                  <c:v>18.5224999631758</c:v>
                </c:pt>
                <c:pt idx="283">
                  <c:v>9.4915630512481108</c:v>
                </c:pt>
                <c:pt idx="284">
                  <c:v>11.0665289674384</c:v>
                </c:pt>
                <c:pt idx="285">
                  <c:v>20.143061375923299</c:v>
                </c:pt>
                <c:pt idx="286">
                  <c:v>15.532722947723</c:v>
                </c:pt>
                <c:pt idx="287">
                  <c:v>20.883011994689198</c:v>
                </c:pt>
                <c:pt idx="288">
                  <c:v>12.7638026718541</c:v>
                </c:pt>
                <c:pt idx="289">
                  <c:v>11.5376153703894</c:v>
                </c:pt>
                <c:pt idx="290">
                  <c:v>15.086410806398</c:v>
                </c:pt>
                <c:pt idx="291">
                  <c:v>14.8126922595547</c:v>
                </c:pt>
                <c:pt idx="292">
                  <c:v>8.5643855578735106</c:v>
                </c:pt>
                <c:pt idx="293">
                  <c:v>12.929355495145799</c:v>
                </c:pt>
                <c:pt idx="294">
                  <c:v>20.2748013638885</c:v>
                </c:pt>
                <c:pt idx="295">
                  <c:v>12.180970635245499</c:v>
                </c:pt>
                <c:pt idx="296">
                  <c:v>15.2732828201896</c:v>
                </c:pt>
                <c:pt idx="297">
                  <c:v>26.966833710661302</c:v>
                </c:pt>
                <c:pt idx="298">
                  <c:v>17.849197873028402</c:v>
                </c:pt>
                <c:pt idx="299">
                  <c:v>14.1541839636178</c:v>
                </c:pt>
                <c:pt idx="300">
                  <c:v>20.873052150308599</c:v>
                </c:pt>
                <c:pt idx="301">
                  <c:v>11.989957808541099</c:v>
                </c:pt>
                <c:pt idx="302">
                  <c:v>10.459389536726899</c:v>
                </c:pt>
                <c:pt idx="303">
                  <c:v>11.904802263864701</c:v>
                </c:pt>
                <c:pt idx="304">
                  <c:v>13.21940990229</c:v>
                </c:pt>
                <c:pt idx="305">
                  <c:v>16.905024502002199</c:v>
                </c:pt>
                <c:pt idx="306">
                  <c:v>14.372473493344099</c:v>
                </c:pt>
                <c:pt idx="307">
                  <c:v>15.0738699135639</c:v>
                </c:pt>
                <c:pt idx="308">
                  <c:v>8.8698244820754297</c:v>
                </c:pt>
                <c:pt idx="309">
                  <c:v>15.6997350964189</c:v>
                </c:pt>
                <c:pt idx="310">
                  <c:v>14.6384945850261</c:v>
                </c:pt>
                <c:pt idx="311">
                  <c:v>11.367144453852999</c:v>
                </c:pt>
                <c:pt idx="312">
                  <c:v>22.366696440094501</c:v>
                </c:pt>
                <c:pt idx="313">
                  <c:v>23.1276181952874</c:v>
                </c:pt>
                <c:pt idx="314">
                  <c:v>12.3010572853031</c:v>
                </c:pt>
                <c:pt idx="315">
                  <c:v>16.826243935565198</c:v>
                </c:pt>
                <c:pt idx="316">
                  <c:v>15.260202561526199</c:v>
                </c:pt>
                <c:pt idx="317">
                  <c:v>9.1970353287675497</c:v>
                </c:pt>
                <c:pt idx="318">
                  <c:v>13.577271881403901</c:v>
                </c:pt>
                <c:pt idx="319">
                  <c:v>16.274739889505</c:v>
                </c:pt>
                <c:pt idx="320">
                  <c:v>18.6179088369067</c:v>
                </c:pt>
                <c:pt idx="321">
                  <c:v>12.577700748877501</c:v>
                </c:pt>
                <c:pt idx="322">
                  <c:v>6.2304120126072897</c:v>
                </c:pt>
                <c:pt idx="323">
                  <c:v>17.073441220678301</c:v>
                </c:pt>
                <c:pt idx="324">
                  <c:v>15.0140426223614</c:v>
                </c:pt>
                <c:pt idx="325">
                  <c:v>8.7934336927606491</c:v>
                </c:pt>
                <c:pt idx="326">
                  <c:v>14.1674178649469</c:v>
                </c:pt>
                <c:pt idx="327">
                  <c:v>15.3704271495274</c:v>
                </c:pt>
                <c:pt idx="328">
                  <c:v>13.898614317949001</c:v>
                </c:pt>
                <c:pt idx="329">
                  <c:v>19.832142028193999</c:v>
                </c:pt>
                <c:pt idx="330">
                  <c:v>12.529309980589201</c:v>
                </c:pt>
                <c:pt idx="331">
                  <c:v>17.246231091928799</c:v>
                </c:pt>
                <c:pt idx="332">
                  <c:v>18.647538967776601</c:v>
                </c:pt>
                <c:pt idx="333">
                  <c:v>21.604407395802401</c:v>
                </c:pt>
                <c:pt idx="334">
                  <c:v>7.6991366251672702</c:v>
                </c:pt>
                <c:pt idx="335">
                  <c:v>6.38970289407865</c:v>
                </c:pt>
                <c:pt idx="336">
                  <c:v>28.427471536792599</c:v>
                </c:pt>
                <c:pt idx="337">
                  <c:v>20.404961863988799</c:v>
                </c:pt>
                <c:pt idx="338">
                  <c:v>11.617151815913701</c:v>
                </c:pt>
                <c:pt idx="339">
                  <c:v>12.526173647412501</c:v>
                </c:pt>
                <c:pt idx="340">
                  <c:v>15.964924791486499</c:v>
                </c:pt>
                <c:pt idx="341">
                  <c:v>11.522946429312899</c:v>
                </c:pt>
                <c:pt idx="342">
                  <c:v>16.150833506548501</c:v>
                </c:pt>
                <c:pt idx="343">
                  <c:v>20.677413657881999</c:v>
                </c:pt>
                <c:pt idx="344">
                  <c:v>20.835238330138498</c:v>
                </c:pt>
                <c:pt idx="345">
                  <c:v>14.852117711818901</c:v>
                </c:pt>
                <c:pt idx="346">
                  <c:v>17.220885817604199</c:v>
                </c:pt>
                <c:pt idx="347">
                  <c:v>14.3228170159774</c:v>
                </c:pt>
                <c:pt idx="348">
                  <c:v>26.072556464057101</c:v>
                </c:pt>
                <c:pt idx="349">
                  <c:v>21.3490953495436</c:v>
                </c:pt>
                <c:pt idx="350">
                  <c:v>23.464074213212701</c:v>
                </c:pt>
                <c:pt idx="351">
                  <c:v>9.2341223311106404</c:v>
                </c:pt>
                <c:pt idx="352">
                  <c:v>11.6472680736131</c:v>
                </c:pt>
                <c:pt idx="353">
                  <c:v>16.169312437622299</c:v>
                </c:pt>
                <c:pt idx="354">
                  <c:v>13.153335487027499</c:v>
                </c:pt>
                <c:pt idx="355">
                  <c:v>20.922968427657299</c:v>
                </c:pt>
                <c:pt idx="356">
                  <c:v>10.2672719409024</c:v>
                </c:pt>
                <c:pt idx="357">
                  <c:v>18.728256557012699</c:v>
                </c:pt>
                <c:pt idx="358">
                  <c:v>10.815919238413599</c:v>
                </c:pt>
                <c:pt idx="359">
                  <c:v>17.229016637251899</c:v>
                </c:pt>
                <c:pt idx="360">
                  <c:v>17.5822467203316</c:v>
                </c:pt>
                <c:pt idx="361">
                  <c:v>11.2664764581366</c:v>
                </c:pt>
                <c:pt idx="362">
                  <c:v>17.938113162650101</c:v>
                </c:pt>
                <c:pt idx="363">
                  <c:v>14.5427988893495</c:v>
                </c:pt>
                <c:pt idx="364">
                  <c:v>15.3919578739487</c:v>
                </c:pt>
                <c:pt idx="365">
                  <c:v>13.9899482390709</c:v>
                </c:pt>
                <c:pt idx="366">
                  <c:v>13.599667650722401</c:v>
                </c:pt>
                <c:pt idx="367">
                  <c:v>10.984842954388601</c:v>
                </c:pt>
                <c:pt idx="368">
                  <c:v>18.762880474339401</c:v>
                </c:pt>
                <c:pt idx="369">
                  <c:v>19.144856174816098</c:v>
                </c:pt>
                <c:pt idx="370">
                  <c:v>8.7149122752705104</c:v>
                </c:pt>
                <c:pt idx="371">
                  <c:v>14.956730572588</c:v>
                </c:pt>
                <c:pt idx="372">
                  <c:v>21.965932609449698</c:v>
                </c:pt>
                <c:pt idx="373">
                  <c:v>27.013556130515902</c:v>
                </c:pt>
                <c:pt idx="374">
                  <c:v>14.2924358175583</c:v>
                </c:pt>
                <c:pt idx="375">
                  <c:v>21.340186296898601</c:v>
                </c:pt>
                <c:pt idx="376">
                  <c:v>20.177608948246</c:v>
                </c:pt>
                <c:pt idx="377">
                  <c:v>12.9990369926775</c:v>
                </c:pt>
                <c:pt idx="378">
                  <c:v>11.4140022349722</c:v>
                </c:pt>
                <c:pt idx="379">
                  <c:v>18.712696355890699</c:v>
                </c:pt>
                <c:pt idx="380">
                  <c:v>10.227697067451899</c:v>
                </c:pt>
                <c:pt idx="381">
                  <c:v>17.9788079026108</c:v>
                </c:pt>
                <c:pt idx="382">
                  <c:v>18.261130999164799</c:v>
                </c:pt>
                <c:pt idx="383">
                  <c:v>12.8005182437341</c:v>
                </c:pt>
                <c:pt idx="384">
                  <c:v>13.6119784669716</c:v>
                </c:pt>
                <c:pt idx="385">
                  <c:v>15.804441890883099</c:v>
                </c:pt>
                <c:pt idx="386">
                  <c:v>11.340189427373099</c:v>
                </c:pt>
                <c:pt idx="387">
                  <c:v>17.731303371508002</c:v>
                </c:pt>
                <c:pt idx="388">
                  <c:v>14.9583532328143</c:v>
                </c:pt>
                <c:pt idx="389">
                  <c:v>18.5755036521496</c:v>
                </c:pt>
                <c:pt idx="390">
                  <c:v>7.1530181123197902</c:v>
                </c:pt>
                <c:pt idx="391">
                  <c:v>15.9420854799623</c:v>
                </c:pt>
                <c:pt idx="392">
                  <c:v>16.733464211605199</c:v>
                </c:pt>
                <c:pt idx="393">
                  <c:v>16.1635051839467</c:v>
                </c:pt>
                <c:pt idx="394">
                  <c:v>9.4566647724569304</c:v>
                </c:pt>
                <c:pt idx="395">
                  <c:v>9.7579087690639703</c:v>
                </c:pt>
                <c:pt idx="396">
                  <c:v>19.040723026278801</c:v>
                </c:pt>
                <c:pt idx="397">
                  <c:v>15.458834430759</c:v>
                </c:pt>
                <c:pt idx="398">
                  <c:v>12.6546229441037</c:v>
                </c:pt>
                <c:pt idx="399">
                  <c:v>17.039820874207301</c:v>
                </c:pt>
                <c:pt idx="400">
                  <c:v>23.431949381156201</c:v>
                </c:pt>
                <c:pt idx="401">
                  <c:v>7.0428154208364004</c:v>
                </c:pt>
                <c:pt idx="402">
                  <c:v>15.555296883189101</c:v>
                </c:pt>
                <c:pt idx="403">
                  <c:v>8.5015293285143692</c:v>
                </c:pt>
                <c:pt idx="404">
                  <c:v>19.469398519842201</c:v>
                </c:pt>
                <c:pt idx="405">
                  <c:v>14.765058613241999</c:v>
                </c:pt>
                <c:pt idx="406">
                  <c:v>14.309023230437599</c:v>
                </c:pt>
                <c:pt idx="407">
                  <c:v>21.384512032922199</c:v>
                </c:pt>
                <c:pt idx="408">
                  <c:v>21.4572662282667</c:v>
                </c:pt>
                <c:pt idx="409">
                  <c:v>19.367684350780301</c:v>
                </c:pt>
                <c:pt idx="410">
                  <c:v>15.392410082969</c:v>
                </c:pt>
                <c:pt idx="411">
                  <c:v>15.6127810970839</c:v>
                </c:pt>
                <c:pt idx="412">
                  <c:v>16.519334233023301</c:v>
                </c:pt>
                <c:pt idx="413">
                  <c:v>11.8586224685811</c:v>
                </c:pt>
                <c:pt idx="414">
                  <c:v>17.687811453044301</c:v>
                </c:pt>
                <c:pt idx="415">
                  <c:v>12.0189809424645</c:v>
                </c:pt>
                <c:pt idx="416">
                  <c:v>8.9913838070939001</c:v>
                </c:pt>
                <c:pt idx="417">
                  <c:v>18.819434880977798</c:v>
                </c:pt>
                <c:pt idx="418">
                  <c:v>12.945762509437801</c:v>
                </c:pt>
                <c:pt idx="419">
                  <c:v>8.4097964838685009</c:v>
                </c:pt>
                <c:pt idx="420">
                  <c:v>26.772124510942799</c:v>
                </c:pt>
                <c:pt idx="421">
                  <c:v>10.132491965591701</c:v>
                </c:pt>
                <c:pt idx="422">
                  <c:v>15.7131136878309</c:v>
                </c:pt>
                <c:pt idx="423">
                  <c:v>23.500652523160898</c:v>
                </c:pt>
                <c:pt idx="424">
                  <c:v>15.9504973755287</c:v>
                </c:pt>
                <c:pt idx="425">
                  <c:v>16.0096576271796</c:v>
                </c:pt>
                <c:pt idx="426">
                  <c:v>12.207974364928599</c:v>
                </c:pt>
                <c:pt idx="427">
                  <c:v>9.5890297393940394</c:v>
                </c:pt>
                <c:pt idx="428">
                  <c:v>20.656814548209301</c:v>
                </c:pt>
                <c:pt idx="429">
                  <c:v>20.572198178824198</c:v>
                </c:pt>
                <c:pt idx="430">
                  <c:v>13.362311167891001</c:v>
                </c:pt>
                <c:pt idx="431">
                  <c:v>22.2976851752315</c:v>
                </c:pt>
                <c:pt idx="432">
                  <c:v>22.911487856985001</c:v>
                </c:pt>
                <c:pt idx="433">
                  <c:v>12.0731722431435</c:v>
                </c:pt>
                <c:pt idx="434">
                  <c:v>14.8868381968236</c:v>
                </c:pt>
                <c:pt idx="435">
                  <c:v>15.307911762543</c:v>
                </c:pt>
                <c:pt idx="436">
                  <c:v>11.9921218364392</c:v>
                </c:pt>
                <c:pt idx="437">
                  <c:v>11.883823932229401</c:v>
                </c:pt>
                <c:pt idx="438">
                  <c:v>18.7043283900259</c:v>
                </c:pt>
                <c:pt idx="439">
                  <c:v>22.005959954273099</c:v>
                </c:pt>
                <c:pt idx="440">
                  <c:v>12.9619937117817</c:v>
                </c:pt>
                <c:pt idx="441">
                  <c:v>23.058319196895798</c:v>
                </c:pt>
                <c:pt idx="442">
                  <c:v>13.197665229320901</c:v>
                </c:pt>
                <c:pt idx="443">
                  <c:v>15.3366604312956</c:v>
                </c:pt>
                <c:pt idx="444">
                  <c:v>8.0446811879979094</c:v>
                </c:pt>
                <c:pt idx="445">
                  <c:v>18.2955874078514</c:v>
                </c:pt>
                <c:pt idx="446">
                  <c:v>4.6859101222477797</c:v>
                </c:pt>
                <c:pt idx="447">
                  <c:v>23.2391916372836</c:v>
                </c:pt>
                <c:pt idx="448">
                  <c:v>14.100916199927401</c:v>
                </c:pt>
                <c:pt idx="449">
                  <c:v>10.325980850951201</c:v>
                </c:pt>
                <c:pt idx="450">
                  <c:v>17.964569611939499</c:v>
                </c:pt>
                <c:pt idx="451">
                  <c:v>13.7288788716005</c:v>
                </c:pt>
                <c:pt idx="452">
                  <c:v>14.9246644978241</c:v>
                </c:pt>
                <c:pt idx="453">
                  <c:v>6.2428298139617899</c:v>
                </c:pt>
                <c:pt idx="454">
                  <c:v>18.851464790128801</c:v>
                </c:pt>
                <c:pt idx="455">
                  <c:v>20.225108450831499</c:v>
                </c:pt>
                <c:pt idx="456">
                  <c:v>16.358307452520101</c:v>
                </c:pt>
                <c:pt idx="457">
                  <c:v>16.025790906814699</c:v>
                </c:pt>
                <c:pt idx="458">
                  <c:v>16.254468160875799</c:v>
                </c:pt>
                <c:pt idx="459">
                  <c:v>15.8161326448858</c:v>
                </c:pt>
                <c:pt idx="460">
                  <c:v>21.6254317993128</c:v>
                </c:pt>
                <c:pt idx="461">
                  <c:v>21.8462272911793</c:v>
                </c:pt>
                <c:pt idx="462">
                  <c:v>18.267564632100399</c:v>
                </c:pt>
                <c:pt idx="463">
                  <c:v>26.571255041736201</c:v>
                </c:pt>
                <c:pt idx="464">
                  <c:v>15.018576359785699</c:v>
                </c:pt>
                <c:pt idx="465">
                  <c:v>17.626432544146098</c:v>
                </c:pt>
                <c:pt idx="466">
                  <c:v>12.1000677373053</c:v>
                </c:pt>
                <c:pt idx="467">
                  <c:v>19.858901848422502</c:v>
                </c:pt>
                <c:pt idx="468">
                  <c:v>12.7315728701638</c:v>
                </c:pt>
                <c:pt idx="469">
                  <c:v>15.137525605995901</c:v>
                </c:pt>
                <c:pt idx="470">
                  <c:v>14.6205803776626</c:v>
                </c:pt>
                <c:pt idx="471">
                  <c:v>19.124669350697701</c:v>
                </c:pt>
                <c:pt idx="472">
                  <c:v>24.3777437262832</c:v>
                </c:pt>
                <c:pt idx="473">
                  <c:v>10.3204936531807</c:v>
                </c:pt>
                <c:pt idx="474">
                  <c:v>17.687455717692099</c:v>
                </c:pt>
                <c:pt idx="475">
                  <c:v>19.521797803299201</c:v>
                </c:pt>
                <c:pt idx="476">
                  <c:v>16.7245841427352</c:v>
                </c:pt>
                <c:pt idx="477">
                  <c:v>28.211288253364799</c:v>
                </c:pt>
                <c:pt idx="478">
                  <c:v>17.0425472039163</c:v>
                </c:pt>
                <c:pt idx="479">
                  <c:v>18.103153350886799</c:v>
                </c:pt>
                <c:pt idx="480">
                  <c:v>16.353560876902499</c:v>
                </c:pt>
                <c:pt idx="481">
                  <c:v>8.1282501709815609</c:v>
                </c:pt>
                <c:pt idx="482">
                  <c:v>14.172404721441699</c:v>
                </c:pt>
                <c:pt idx="483">
                  <c:v>15.7190503800527</c:v>
                </c:pt>
                <c:pt idx="484">
                  <c:v>16.440526035690699</c:v>
                </c:pt>
                <c:pt idx="485">
                  <c:v>10.4673720627531</c:v>
                </c:pt>
                <c:pt idx="486">
                  <c:v>18.055903614049502</c:v>
                </c:pt>
                <c:pt idx="487">
                  <c:v>12.0132625525787</c:v>
                </c:pt>
                <c:pt idx="488">
                  <c:v>18.7993258589708</c:v>
                </c:pt>
                <c:pt idx="489">
                  <c:v>19.841987491816901</c:v>
                </c:pt>
                <c:pt idx="490">
                  <c:v>13.1230862918023</c:v>
                </c:pt>
                <c:pt idx="491">
                  <c:v>18.6887600195635</c:v>
                </c:pt>
                <c:pt idx="492">
                  <c:v>20.990354519308301</c:v>
                </c:pt>
                <c:pt idx="493">
                  <c:v>11.7387199868755</c:v>
                </c:pt>
                <c:pt idx="494">
                  <c:v>20.6120456864457</c:v>
                </c:pt>
                <c:pt idx="495">
                  <c:v>11.6756003580733</c:v>
                </c:pt>
                <c:pt idx="496">
                  <c:v>8.9427812706544305</c:v>
                </c:pt>
                <c:pt idx="497">
                  <c:v>16.049009869646301</c:v>
                </c:pt>
                <c:pt idx="498">
                  <c:v>16.7125313455211</c:v>
                </c:pt>
                <c:pt idx="499">
                  <c:v>19.511516230227599</c:v>
                </c:pt>
                <c:pt idx="500">
                  <c:v>23.277300122504901</c:v>
                </c:pt>
                <c:pt idx="501">
                  <c:v>16.6458609170224</c:v>
                </c:pt>
                <c:pt idx="502">
                  <c:v>19.340444165109201</c:v>
                </c:pt>
                <c:pt idx="503">
                  <c:v>24.241987156244001</c:v>
                </c:pt>
                <c:pt idx="504">
                  <c:v>10.353704700140501</c:v>
                </c:pt>
                <c:pt idx="505">
                  <c:v>11.849506861882301</c:v>
                </c:pt>
                <c:pt idx="506">
                  <c:v>9.3222621028132995</c:v>
                </c:pt>
                <c:pt idx="507">
                  <c:v>13.772373851673001</c:v>
                </c:pt>
                <c:pt idx="508">
                  <c:v>12.293662816879401</c:v>
                </c:pt>
                <c:pt idx="509">
                  <c:v>12.0208773242899</c:v>
                </c:pt>
                <c:pt idx="510">
                  <c:v>8.3486795817123394</c:v>
                </c:pt>
                <c:pt idx="511">
                  <c:v>24.5317558422967</c:v>
                </c:pt>
                <c:pt idx="512">
                  <c:v>23.129506082680201</c:v>
                </c:pt>
                <c:pt idx="513">
                  <c:v>16.7733992169596</c:v>
                </c:pt>
                <c:pt idx="514">
                  <c:v>21.291096747848702</c:v>
                </c:pt>
                <c:pt idx="515">
                  <c:v>17.429208956483201</c:v>
                </c:pt>
                <c:pt idx="516">
                  <c:v>13.271988230890701</c:v>
                </c:pt>
                <c:pt idx="517">
                  <c:v>17.132826843797499</c:v>
                </c:pt>
                <c:pt idx="518">
                  <c:v>14.7141299712529</c:v>
                </c:pt>
                <c:pt idx="519">
                  <c:v>18.810892656646701</c:v>
                </c:pt>
                <c:pt idx="520">
                  <c:v>18.645052485245198</c:v>
                </c:pt>
                <c:pt idx="521">
                  <c:v>19.344978054074701</c:v>
                </c:pt>
                <c:pt idx="522">
                  <c:v>19.920483262595599</c:v>
                </c:pt>
                <c:pt idx="523">
                  <c:v>13.104090789786399</c:v>
                </c:pt>
                <c:pt idx="524">
                  <c:v>14.157388232182401</c:v>
                </c:pt>
                <c:pt idx="525">
                  <c:v>12.405639882052499</c:v>
                </c:pt>
                <c:pt idx="526">
                  <c:v>19.723120958435</c:v>
                </c:pt>
                <c:pt idx="527">
                  <c:v>18.566589897558799</c:v>
                </c:pt>
                <c:pt idx="528">
                  <c:v>19.812410920559898</c:v>
                </c:pt>
                <c:pt idx="529">
                  <c:v>8.1706129531151994</c:v>
                </c:pt>
                <c:pt idx="530">
                  <c:v>21.0107009694777</c:v>
                </c:pt>
                <c:pt idx="531">
                  <c:v>24.563116274020299</c:v>
                </c:pt>
                <c:pt idx="532">
                  <c:v>22.361887531837901</c:v>
                </c:pt>
                <c:pt idx="533">
                  <c:v>22.0931581070435</c:v>
                </c:pt>
                <c:pt idx="534">
                  <c:v>25.167308739314102</c:v>
                </c:pt>
                <c:pt idx="535">
                  <c:v>24.980906133236498</c:v>
                </c:pt>
                <c:pt idx="536">
                  <c:v>12.748586231094301</c:v>
                </c:pt>
                <c:pt idx="537">
                  <c:v>17.002836795661999</c:v>
                </c:pt>
                <c:pt idx="538">
                  <c:v>10.588094420929799</c:v>
                </c:pt>
                <c:pt idx="539">
                  <c:v>22.3311383979323</c:v>
                </c:pt>
                <c:pt idx="540">
                  <c:v>8.8670348562241195</c:v>
                </c:pt>
                <c:pt idx="541">
                  <c:v>18.8700430140245</c:v>
                </c:pt>
                <c:pt idx="542">
                  <c:v>15.088135557586</c:v>
                </c:pt>
                <c:pt idx="543">
                  <c:v>19.516369445429198</c:v>
                </c:pt>
                <c:pt idx="544">
                  <c:v>10.119913144710001</c:v>
                </c:pt>
                <c:pt idx="545">
                  <c:v>10.644087495176199</c:v>
                </c:pt>
                <c:pt idx="546">
                  <c:v>21.455099702972099</c:v>
                </c:pt>
                <c:pt idx="547">
                  <c:v>19.059890538558601</c:v>
                </c:pt>
                <c:pt idx="548">
                  <c:v>16.383409233861698</c:v>
                </c:pt>
                <c:pt idx="549">
                  <c:v>15.9265546583832</c:v>
                </c:pt>
                <c:pt idx="550">
                  <c:v>10.104736168501899</c:v>
                </c:pt>
                <c:pt idx="551">
                  <c:v>14.809978879026399</c:v>
                </c:pt>
                <c:pt idx="552">
                  <c:v>15.846505880280301</c:v>
                </c:pt>
                <c:pt idx="553">
                  <c:v>20.099506209910999</c:v>
                </c:pt>
                <c:pt idx="554">
                  <c:v>18.876286497118599</c:v>
                </c:pt>
                <c:pt idx="555">
                  <c:v>9.3116227327735608</c:v>
                </c:pt>
                <c:pt idx="556">
                  <c:v>14.4886941100209</c:v>
                </c:pt>
                <c:pt idx="557">
                  <c:v>15.8649731998141</c:v>
                </c:pt>
                <c:pt idx="558">
                  <c:v>21.4715225659262</c:v>
                </c:pt>
                <c:pt idx="559">
                  <c:v>15.0757054395011</c:v>
                </c:pt>
                <c:pt idx="560">
                  <c:v>17.8368938609424</c:v>
                </c:pt>
                <c:pt idx="561">
                  <c:v>16.507230275719401</c:v>
                </c:pt>
                <c:pt idx="562">
                  <c:v>20.0773369050696</c:v>
                </c:pt>
                <c:pt idx="563">
                  <c:v>14.310128321831</c:v>
                </c:pt>
                <c:pt idx="564">
                  <c:v>20.353682352365801</c:v>
                </c:pt>
                <c:pt idx="565">
                  <c:v>12.0392236218884</c:v>
                </c:pt>
                <c:pt idx="566">
                  <c:v>10.6402446569126</c:v>
                </c:pt>
                <c:pt idx="567">
                  <c:v>18.271540234656001</c:v>
                </c:pt>
                <c:pt idx="568">
                  <c:v>15.7887070827325</c:v>
                </c:pt>
                <c:pt idx="569">
                  <c:v>14.1327838584257</c:v>
                </c:pt>
                <c:pt idx="570">
                  <c:v>9.7504795891241507</c:v>
                </c:pt>
                <c:pt idx="571">
                  <c:v>20.342737967815001</c:v>
                </c:pt>
                <c:pt idx="572">
                  <c:v>15.9322527692352</c:v>
                </c:pt>
                <c:pt idx="573">
                  <c:v>6.8635742362236103</c:v>
                </c:pt>
                <c:pt idx="574">
                  <c:v>7.7192176750301398</c:v>
                </c:pt>
                <c:pt idx="575">
                  <c:v>6.7550436664657498</c:v>
                </c:pt>
                <c:pt idx="576">
                  <c:v>17.091673827790999</c:v>
                </c:pt>
                <c:pt idx="577">
                  <c:v>23.187160175723601</c:v>
                </c:pt>
                <c:pt idx="578">
                  <c:v>13.8604875775568</c:v>
                </c:pt>
                <c:pt idx="579">
                  <c:v>18.738768031697202</c:v>
                </c:pt>
                <c:pt idx="580">
                  <c:v>16.219877148289701</c:v>
                </c:pt>
                <c:pt idx="581">
                  <c:v>16.863954016322602</c:v>
                </c:pt>
                <c:pt idx="582">
                  <c:v>14.2529067982782</c:v>
                </c:pt>
                <c:pt idx="583">
                  <c:v>14.874349948011499</c:v>
                </c:pt>
                <c:pt idx="584">
                  <c:v>15.7984265479878</c:v>
                </c:pt>
                <c:pt idx="585">
                  <c:v>18.659568352160399</c:v>
                </c:pt>
                <c:pt idx="586">
                  <c:v>11.9456531904511</c:v>
                </c:pt>
                <c:pt idx="587">
                  <c:v>19.786789085397601</c:v>
                </c:pt>
                <c:pt idx="588">
                  <c:v>20.238574622884101</c:v>
                </c:pt>
                <c:pt idx="589">
                  <c:v>11.099177592927401</c:v>
                </c:pt>
                <c:pt idx="590">
                  <c:v>8.4012815578298294</c:v>
                </c:pt>
                <c:pt idx="591">
                  <c:v>18.3046749981871</c:v>
                </c:pt>
                <c:pt idx="592">
                  <c:v>24.093238831292702</c:v>
                </c:pt>
                <c:pt idx="593">
                  <c:v>15.988588477459301</c:v>
                </c:pt>
                <c:pt idx="594">
                  <c:v>7.5777979966469298</c:v>
                </c:pt>
                <c:pt idx="595">
                  <c:v>16.375838362587</c:v>
                </c:pt>
                <c:pt idx="596">
                  <c:v>15.5981520928928</c:v>
                </c:pt>
                <c:pt idx="597">
                  <c:v>9.0259976849902195</c:v>
                </c:pt>
                <c:pt idx="598">
                  <c:v>23.3410319337384</c:v>
                </c:pt>
                <c:pt idx="599">
                  <c:v>13.799304559271199</c:v>
                </c:pt>
                <c:pt idx="600">
                  <c:v>14.2799687006141</c:v>
                </c:pt>
                <c:pt idx="601">
                  <c:v>23.610561463952902</c:v>
                </c:pt>
                <c:pt idx="602">
                  <c:v>13.9638826953269</c:v>
                </c:pt>
                <c:pt idx="603">
                  <c:v>20.237679089206399</c:v>
                </c:pt>
                <c:pt idx="604">
                  <c:v>17.3267798406089</c:v>
                </c:pt>
                <c:pt idx="605">
                  <c:v>17.741180284147401</c:v>
                </c:pt>
                <c:pt idx="606">
                  <c:v>17.077608069334701</c:v>
                </c:pt>
                <c:pt idx="607">
                  <c:v>18.599801729857901</c:v>
                </c:pt>
                <c:pt idx="608">
                  <c:v>18.922934371701999</c:v>
                </c:pt>
                <c:pt idx="609">
                  <c:v>13.524119978592999</c:v>
                </c:pt>
                <c:pt idx="610">
                  <c:v>19.782577824723401</c:v>
                </c:pt>
                <c:pt idx="611">
                  <c:v>13.900596528918699</c:v>
                </c:pt>
                <c:pt idx="612">
                  <c:v>20.1192107901688</c:v>
                </c:pt>
                <c:pt idx="613">
                  <c:v>15.54280579412</c:v>
                </c:pt>
                <c:pt idx="614">
                  <c:v>10.9552443770948</c:v>
                </c:pt>
                <c:pt idx="615">
                  <c:v>16.363201987633499</c:v>
                </c:pt>
                <c:pt idx="616">
                  <c:v>13.4340922592491</c:v>
                </c:pt>
                <c:pt idx="617">
                  <c:v>10.944662268318099</c:v>
                </c:pt>
                <c:pt idx="618">
                  <c:v>10.350221655043001</c:v>
                </c:pt>
                <c:pt idx="619">
                  <c:v>16.548444264365202</c:v>
                </c:pt>
                <c:pt idx="620">
                  <c:v>10.9985225056994</c:v>
                </c:pt>
                <c:pt idx="621">
                  <c:v>14.2536410582396</c:v>
                </c:pt>
                <c:pt idx="622">
                  <c:v>7.9372901652776102</c:v>
                </c:pt>
                <c:pt idx="623">
                  <c:v>14.6019545228603</c:v>
                </c:pt>
                <c:pt idx="624">
                  <c:v>19.443339483323399</c:v>
                </c:pt>
                <c:pt idx="625">
                  <c:v>11.5919914176266</c:v>
                </c:pt>
                <c:pt idx="626">
                  <c:v>16.345287978307201</c:v>
                </c:pt>
                <c:pt idx="627">
                  <c:v>15.645182195458901</c:v>
                </c:pt>
                <c:pt idx="628">
                  <c:v>14.094172541916199</c:v>
                </c:pt>
                <c:pt idx="629">
                  <c:v>14.444613366794901</c:v>
                </c:pt>
                <c:pt idx="630">
                  <c:v>16.552997276021902</c:v>
                </c:pt>
                <c:pt idx="631">
                  <c:v>16.022648889446501</c:v>
                </c:pt>
                <c:pt idx="632">
                  <c:v>21.623933326364298</c:v>
                </c:pt>
                <c:pt idx="633">
                  <c:v>15.6006261447491</c:v>
                </c:pt>
                <c:pt idx="634">
                  <c:v>9.8493953029589498</c:v>
                </c:pt>
                <c:pt idx="635">
                  <c:v>8.48281730073065</c:v>
                </c:pt>
                <c:pt idx="636">
                  <c:v>15.8976305620338</c:v>
                </c:pt>
                <c:pt idx="637">
                  <c:v>8.1037043682607592</c:v>
                </c:pt>
                <c:pt idx="638">
                  <c:v>14.412672968012901</c:v>
                </c:pt>
                <c:pt idx="639">
                  <c:v>8.80831128206556</c:v>
                </c:pt>
                <c:pt idx="640">
                  <c:v>21.180504103386699</c:v>
                </c:pt>
                <c:pt idx="641">
                  <c:v>23.024258195389201</c:v>
                </c:pt>
                <c:pt idx="642">
                  <c:v>26.177967303926401</c:v>
                </c:pt>
                <c:pt idx="643">
                  <c:v>15.096436519638599</c:v>
                </c:pt>
                <c:pt idx="644">
                  <c:v>8.7512327089169109</c:v>
                </c:pt>
                <c:pt idx="645">
                  <c:v>23.3847246483794</c:v>
                </c:pt>
                <c:pt idx="646">
                  <c:v>12.2937931416394</c:v>
                </c:pt>
                <c:pt idx="647">
                  <c:v>15.4249492913811</c:v>
                </c:pt>
                <c:pt idx="648">
                  <c:v>10.340215607355599</c:v>
                </c:pt>
                <c:pt idx="649">
                  <c:v>22.875111343521301</c:v>
                </c:pt>
                <c:pt idx="650">
                  <c:v>16.981639741293002</c:v>
                </c:pt>
                <c:pt idx="651">
                  <c:v>16.5355527947832</c:v>
                </c:pt>
                <c:pt idx="652">
                  <c:v>11.5878227631519</c:v>
                </c:pt>
                <c:pt idx="653">
                  <c:v>15.087053236126099</c:v>
                </c:pt>
                <c:pt idx="654">
                  <c:v>14.516182220782801</c:v>
                </c:pt>
                <c:pt idx="655">
                  <c:v>5.2561405876055298</c:v>
                </c:pt>
                <c:pt idx="656">
                  <c:v>18.118689576178799</c:v>
                </c:pt>
                <c:pt idx="657">
                  <c:v>16.8334196148271</c:v>
                </c:pt>
                <c:pt idx="658">
                  <c:v>18.095729409638601</c:v>
                </c:pt>
                <c:pt idx="659">
                  <c:v>13.1072135617485</c:v>
                </c:pt>
                <c:pt idx="660">
                  <c:v>17.090699047837099</c:v>
                </c:pt>
                <c:pt idx="661">
                  <c:v>11.655339822434</c:v>
                </c:pt>
                <c:pt idx="662">
                  <c:v>11.3859097908897</c:v>
                </c:pt>
                <c:pt idx="663">
                  <c:v>13.604545823785999</c:v>
                </c:pt>
                <c:pt idx="664">
                  <c:v>9.8784958804188605</c:v>
                </c:pt>
                <c:pt idx="665">
                  <c:v>17.567666752446701</c:v>
                </c:pt>
                <c:pt idx="666">
                  <c:v>12.778013193550301</c:v>
                </c:pt>
                <c:pt idx="667">
                  <c:v>19.306870261353001</c:v>
                </c:pt>
                <c:pt idx="668">
                  <c:v>12.970016482804599</c:v>
                </c:pt>
                <c:pt idx="669">
                  <c:v>17.853178794434498</c:v>
                </c:pt>
                <c:pt idx="670">
                  <c:v>12.247387894303399</c:v>
                </c:pt>
                <c:pt idx="671">
                  <c:v>20.697696242050601</c:v>
                </c:pt>
                <c:pt idx="672">
                  <c:v>14.019242863638899</c:v>
                </c:pt>
                <c:pt idx="673">
                  <c:v>23.713243828174001</c:v>
                </c:pt>
                <c:pt idx="674">
                  <c:v>13.834678889095301</c:v>
                </c:pt>
                <c:pt idx="675">
                  <c:v>17.356987058971299</c:v>
                </c:pt>
                <c:pt idx="676">
                  <c:v>12.7838319429252</c:v>
                </c:pt>
                <c:pt idx="677">
                  <c:v>13.106936828943001</c:v>
                </c:pt>
                <c:pt idx="678">
                  <c:v>10.4149902873952</c:v>
                </c:pt>
                <c:pt idx="679">
                  <c:v>17.666869123407299</c:v>
                </c:pt>
                <c:pt idx="680">
                  <c:v>13.756143663563501</c:v>
                </c:pt>
                <c:pt idx="681">
                  <c:v>23.053230766172099</c:v>
                </c:pt>
                <c:pt idx="682">
                  <c:v>10.8633199833635</c:v>
                </c:pt>
                <c:pt idx="683">
                  <c:v>18.039910980867699</c:v>
                </c:pt>
                <c:pt idx="684">
                  <c:v>12.1362394015189</c:v>
                </c:pt>
                <c:pt idx="685">
                  <c:v>10.8501417035776</c:v>
                </c:pt>
                <c:pt idx="686">
                  <c:v>16.846315633137198</c:v>
                </c:pt>
                <c:pt idx="687">
                  <c:v>11.659232336090399</c:v>
                </c:pt>
                <c:pt idx="688">
                  <c:v>11.3357348060246</c:v>
                </c:pt>
                <c:pt idx="689">
                  <c:v>17.166513021505899</c:v>
                </c:pt>
                <c:pt idx="690">
                  <c:v>17.896342483425599</c:v>
                </c:pt>
                <c:pt idx="691">
                  <c:v>5.4834667480093602</c:v>
                </c:pt>
                <c:pt idx="692">
                  <c:v>13.1650600747761</c:v>
                </c:pt>
                <c:pt idx="693">
                  <c:v>13.3341373497114</c:v>
                </c:pt>
                <c:pt idx="694">
                  <c:v>19.6157610797944</c:v>
                </c:pt>
                <c:pt idx="695">
                  <c:v>19.011063556233498</c:v>
                </c:pt>
                <c:pt idx="696">
                  <c:v>17.814278592591201</c:v>
                </c:pt>
                <c:pt idx="697">
                  <c:v>23.716474328615799</c:v>
                </c:pt>
                <c:pt idx="698">
                  <c:v>11.9957772600232</c:v>
                </c:pt>
                <c:pt idx="699">
                  <c:v>20.1825491113953</c:v>
                </c:pt>
                <c:pt idx="700">
                  <c:v>19.288411479697999</c:v>
                </c:pt>
                <c:pt idx="701">
                  <c:v>15.0666524606926</c:v>
                </c:pt>
                <c:pt idx="702">
                  <c:v>10.394537508371201</c:v>
                </c:pt>
                <c:pt idx="703">
                  <c:v>12.509368835520601</c:v>
                </c:pt>
                <c:pt idx="704">
                  <c:v>18.721651380327099</c:v>
                </c:pt>
                <c:pt idx="705">
                  <c:v>22.1239626273927</c:v>
                </c:pt>
                <c:pt idx="706">
                  <c:v>16.0753728578912</c:v>
                </c:pt>
                <c:pt idx="707">
                  <c:v>12.682750716907901</c:v>
                </c:pt>
                <c:pt idx="708">
                  <c:v>12.2747407025846</c:v>
                </c:pt>
                <c:pt idx="709">
                  <c:v>27.3138197562809</c:v>
                </c:pt>
                <c:pt idx="710">
                  <c:v>15.374291600934299</c:v>
                </c:pt>
                <c:pt idx="711">
                  <c:v>17.561665102029099</c:v>
                </c:pt>
                <c:pt idx="712">
                  <c:v>21.772938243800301</c:v>
                </c:pt>
                <c:pt idx="713">
                  <c:v>15.511915239605701</c:v>
                </c:pt>
                <c:pt idx="714">
                  <c:v>9.2769762004138201</c:v>
                </c:pt>
                <c:pt idx="715">
                  <c:v>16.184115631352501</c:v>
                </c:pt>
                <c:pt idx="716">
                  <c:v>19.606345183421698</c:v>
                </c:pt>
                <c:pt idx="717">
                  <c:v>12.440499220793599</c:v>
                </c:pt>
                <c:pt idx="718">
                  <c:v>16.520902344519101</c:v>
                </c:pt>
                <c:pt idx="719">
                  <c:v>14.227826063137201</c:v>
                </c:pt>
                <c:pt idx="720">
                  <c:v>14.725087713402599</c:v>
                </c:pt>
                <c:pt idx="721">
                  <c:v>16.878690655400298</c:v>
                </c:pt>
                <c:pt idx="722">
                  <c:v>22.9108799881101</c:v>
                </c:pt>
                <c:pt idx="723">
                  <c:v>21.425108458498698</c:v>
                </c:pt>
                <c:pt idx="724">
                  <c:v>18.048913999323499</c:v>
                </c:pt>
                <c:pt idx="725">
                  <c:v>11.9530201031584</c:v>
                </c:pt>
                <c:pt idx="726">
                  <c:v>12.4599900101384</c:v>
                </c:pt>
                <c:pt idx="727">
                  <c:v>12.6340108313132</c:v>
                </c:pt>
                <c:pt idx="728">
                  <c:v>15.133318681554099</c:v>
                </c:pt>
                <c:pt idx="729">
                  <c:v>14.0091693159612</c:v>
                </c:pt>
                <c:pt idx="730">
                  <c:v>22.7594417571243</c:v>
                </c:pt>
                <c:pt idx="731">
                  <c:v>18.3251214140932</c:v>
                </c:pt>
                <c:pt idx="732">
                  <c:v>14.229060921416799</c:v>
                </c:pt>
                <c:pt idx="733">
                  <c:v>13.5973536730092</c:v>
                </c:pt>
                <c:pt idx="734">
                  <c:v>8.5783724086249702</c:v>
                </c:pt>
                <c:pt idx="735">
                  <c:v>11.398333710871</c:v>
                </c:pt>
                <c:pt idx="736">
                  <c:v>25.877951715964102</c:v>
                </c:pt>
                <c:pt idx="737">
                  <c:v>18.086364664136099</c:v>
                </c:pt>
                <c:pt idx="738">
                  <c:v>14.2941685785646</c:v>
                </c:pt>
                <c:pt idx="739">
                  <c:v>20.2697459379043</c:v>
                </c:pt>
                <c:pt idx="740">
                  <c:v>8.6123115027289892</c:v>
                </c:pt>
                <c:pt idx="741">
                  <c:v>7.3557282262811299</c:v>
                </c:pt>
                <c:pt idx="742">
                  <c:v>8.6780633577845094</c:v>
                </c:pt>
                <c:pt idx="743">
                  <c:v>8.9380910937611393</c:v>
                </c:pt>
                <c:pt idx="744">
                  <c:v>13.9514449492551</c:v>
                </c:pt>
                <c:pt idx="745">
                  <c:v>10.724489039007601</c:v>
                </c:pt>
                <c:pt idx="746">
                  <c:v>15.9456162621945</c:v>
                </c:pt>
                <c:pt idx="747">
                  <c:v>10.6835275847391</c:v>
                </c:pt>
                <c:pt idx="748">
                  <c:v>14.008669288228599</c:v>
                </c:pt>
                <c:pt idx="749">
                  <c:v>6.3261748336309997</c:v>
                </c:pt>
                <c:pt idx="750">
                  <c:v>10.6964512428757</c:v>
                </c:pt>
                <c:pt idx="751">
                  <c:v>14.6992308491053</c:v>
                </c:pt>
                <c:pt idx="752">
                  <c:v>17.372129754299099</c:v>
                </c:pt>
                <c:pt idx="753">
                  <c:v>16.083509206335599</c:v>
                </c:pt>
                <c:pt idx="754">
                  <c:v>14.4280406212683</c:v>
                </c:pt>
                <c:pt idx="755">
                  <c:v>19.115764888365099</c:v>
                </c:pt>
                <c:pt idx="756">
                  <c:v>6.1578453461931</c:v>
                </c:pt>
                <c:pt idx="757">
                  <c:v>20.262654839527201</c:v>
                </c:pt>
                <c:pt idx="758">
                  <c:v>12.6928374704073</c:v>
                </c:pt>
                <c:pt idx="759">
                  <c:v>12.402482341679301</c:v>
                </c:pt>
                <c:pt idx="760">
                  <c:v>18.582383705767601</c:v>
                </c:pt>
                <c:pt idx="761">
                  <c:v>20.872866970195499</c:v>
                </c:pt>
                <c:pt idx="762">
                  <c:v>8.1768783017931899</c:v>
                </c:pt>
                <c:pt idx="763">
                  <c:v>17.7590340083316</c:v>
                </c:pt>
                <c:pt idx="764">
                  <c:v>16.0965167919476</c:v>
                </c:pt>
                <c:pt idx="765">
                  <c:v>17.259449685046501</c:v>
                </c:pt>
                <c:pt idx="766">
                  <c:v>14.0743667197838</c:v>
                </c:pt>
                <c:pt idx="767">
                  <c:v>18.173536934709102</c:v>
                </c:pt>
                <c:pt idx="768">
                  <c:v>13.2155369430589</c:v>
                </c:pt>
                <c:pt idx="769">
                  <c:v>16.370832511401801</c:v>
                </c:pt>
                <c:pt idx="770">
                  <c:v>15.467217828564801</c:v>
                </c:pt>
                <c:pt idx="771">
                  <c:v>21.978958300939599</c:v>
                </c:pt>
                <c:pt idx="772">
                  <c:v>17.921273424240201</c:v>
                </c:pt>
                <c:pt idx="773">
                  <c:v>10.205093638360101</c:v>
                </c:pt>
                <c:pt idx="774">
                  <c:v>20.050085541175399</c:v>
                </c:pt>
                <c:pt idx="775">
                  <c:v>21.374778120552499</c:v>
                </c:pt>
                <c:pt idx="776">
                  <c:v>19.527057883371501</c:v>
                </c:pt>
                <c:pt idx="777">
                  <c:v>17.294351263143099</c:v>
                </c:pt>
                <c:pt idx="778">
                  <c:v>14.5966200971703</c:v>
                </c:pt>
                <c:pt idx="779">
                  <c:v>19.961371640813301</c:v>
                </c:pt>
                <c:pt idx="780">
                  <c:v>24.032035862313201</c:v>
                </c:pt>
                <c:pt idx="781">
                  <c:v>17.174982844056998</c:v>
                </c:pt>
                <c:pt idx="782">
                  <c:v>9.0702198301715207</c:v>
                </c:pt>
                <c:pt idx="783">
                  <c:v>11.3125455533819</c:v>
                </c:pt>
                <c:pt idx="784">
                  <c:v>13.1668147211063</c:v>
                </c:pt>
                <c:pt idx="785">
                  <c:v>9.6704700014083507</c:v>
                </c:pt>
                <c:pt idx="786">
                  <c:v>21.019148821703201</c:v>
                </c:pt>
                <c:pt idx="787">
                  <c:v>5.3819469013626602</c:v>
                </c:pt>
                <c:pt idx="788">
                  <c:v>13.0453302146204</c:v>
                </c:pt>
                <c:pt idx="789">
                  <c:v>17.749818919252299</c:v>
                </c:pt>
                <c:pt idx="790">
                  <c:v>16.274935173010999</c:v>
                </c:pt>
                <c:pt idx="791">
                  <c:v>13.4921878397572</c:v>
                </c:pt>
                <c:pt idx="792">
                  <c:v>17.8382903221131</c:v>
                </c:pt>
                <c:pt idx="793">
                  <c:v>8.3008216815977693</c:v>
                </c:pt>
                <c:pt idx="794">
                  <c:v>14.039440860271601</c:v>
                </c:pt>
                <c:pt idx="795">
                  <c:v>11.6253539144718</c:v>
                </c:pt>
                <c:pt idx="796">
                  <c:v>22.444411923443202</c:v>
                </c:pt>
                <c:pt idx="797">
                  <c:v>16.434483396930901</c:v>
                </c:pt>
                <c:pt idx="798">
                  <c:v>20.0579588446884</c:v>
                </c:pt>
                <c:pt idx="799">
                  <c:v>24.428679989051499</c:v>
                </c:pt>
                <c:pt idx="800">
                  <c:v>22.309065132448801</c:v>
                </c:pt>
                <c:pt idx="801">
                  <c:v>8.9618157082164398</c:v>
                </c:pt>
                <c:pt idx="802">
                  <c:v>24.617337243745201</c:v>
                </c:pt>
                <c:pt idx="803">
                  <c:v>16.956923708799501</c:v>
                </c:pt>
                <c:pt idx="804">
                  <c:v>21.228192948759599</c:v>
                </c:pt>
                <c:pt idx="805">
                  <c:v>22.7887545790079</c:v>
                </c:pt>
                <c:pt idx="806">
                  <c:v>12.7213354089471</c:v>
                </c:pt>
                <c:pt idx="807">
                  <c:v>14.459980499396799</c:v>
                </c:pt>
                <c:pt idx="808">
                  <c:v>7.9533591171526004</c:v>
                </c:pt>
                <c:pt idx="809">
                  <c:v>13.203975262291999</c:v>
                </c:pt>
                <c:pt idx="810">
                  <c:v>25.195227767563299</c:v>
                </c:pt>
                <c:pt idx="811">
                  <c:v>15.2099497763221</c:v>
                </c:pt>
                <c:pt idx="812">
                  <c:v>12.6234043178652</c:v>
                </c:pt>
                <c:pt idx="813">
                  <c:v>17.480279015117802</c:v>
                </c:pt>
                <c:pt idx="814">
                  <c:v>9.9037051899636594</c:v>
                </c:pt>
                <c:pt idx="815">
                  <c:v>17.791892406244099</c:v>
                </c:pt>
                <c:pt idx="816">
                  <c:v>13.4728444970286</c:v>
                </c:pt>
                <c:pt idx="817">
                  <c:v>12.356732727798899</c:v>
                </c:pt>
                <c:pt idx="818">
                  <c:v>9.2309814833675397</c:v>
                </c:pt>
                <c:pt idx="819">
                  <c:v>18.853240968645501</c:v>
                </c:pt>
                <c:pt idx="820">
                  <c:v>8.2079456790204297</c:v>
                </c:pt>
                <c:pt idx="821">
                  <c:v>14.0633409384334</c:v>
                </c:pt>
                <c:pt idx="822">
                  <c:v>21.776891865193999</c:v>
                </c:pt>
                <c:pt idx="823">
                  <c:v>8.1478244831262305</c:v>
                </c:pt>
                <c:pt idx="824">
                  <c:v>13.482597311605399</c:v>
                </c:pt>
                <c:pt idx="825">
                  <c:v>8.9079550077676792</c:v>
                </c:pt>
                <c:pt idx="826">
                  <c:v>7.8729849787539496</c:v>
                </c:pt>
                <c:pt idx="827">
                  <c:v>14.011146880572699</c:v>
                </c:pt>
                <c:pt idx="828">
                  <c:v>19.916597474402899</c:v>
                </c:pt>
                <c:pt idx="829">
                  <c:v>13.0306654000516</c:v>
                </c:pt>
                <c:pt idx="830">
                  <c:v>8.5895581817215607</c:v>
                </c:pt>
                <c:pt idx="831">
                  <c:v>17.7117552302946</c:v>
                </c:pt>
                <c:pt idx="832">
                  <c:v>12.399302029689</c:v>
                </c:pt>
                <c:pt idx="833">
                  <c:v>15.3633811911841</c:v>
                </c:pt>
                <c:pt idx="834">
                  <c:v>18.963733361044198</c:v>
                </c:pt>
                <c:pt idx="835">
                  <c:v>5.8882953947535501</c:v>
                </c:pt>
                <c:pt idx="836">
                  <c:v>20.152245399296799</c:v>
                </c:pt>
                <c:pt idx="837">
                  <c:v>3.5448000293022401</c:v>
                </c:pt>
                <c:pt idx="838">
                  <c:v>9.1731624360772592</c:v>
                </c:pt>
                <c:pt idx="839">
                  <c:v>20.758528611416299</c:v>
                </c:pt>
                <c:pt idx="840">
                  <c:v>13.6744064344908</c:v>
                </c:pt>
                <c:pt idx="841">
                  <c:v>15.9719632464478</c:v>
                </c:pt>
                <c:pt idx="842">
                  <c:v>21.944792930221499</c:v>
                </c:pt>
                <c:pt idx="843">
                  <c:v>22.143070003501599</c:v>
                </c:pt>
                <c:pt idx="844">
                  <c:v>15.5362211876798</c:v>
                </c:pt>
                <c:pt idx="845">
                  <c:v>14.7228906324644</c:v>
                </c:pt>
                <c:pt idx="846">
                  <c:v>17.989379066854699</c:v>
                </c:pt>
                <c:pt idx="847">
                  <c:v>16.904215279089499</c:v>
                </c:pt>
                <c:pt idx="848">
                  <c:v>16.966758935744</c:v>
                </c:pt>
                <c:pt idx="849">
                  <c:v>15.846780767428999</c:v>
                </c:pt>
                <c:pt idx="850">
                  <c:v>15.3786547226276</c:v>
                </c:pt>
                <c:pt idx="851">
                  <c:v>9.9899767852456307</c:v>
                </c:pt>
                <c:pt idx="852">
                  <c:v>20.794992057533399</c:v>
                </c:pt>
                <c:pt idx="853">
                  <c:v>18.327572881188299</c:v>
                </c:pt>
                <c:pt idx="854">
                  <c:v>13.9924671977138</c:v>
                </c:pt>
                <c:pt idx="855">
                  <c:v>17.4647901387935</c:v>
                </c:pt>
                <c:pt idx="856">
                  <c:v>13.829724559060001</c:v>
                </c:pt>
                <c:pt idx="857">
                  <c:v>12.788533283869601</c:v>
                </c:pt>
                <c:pt idx="858">
                  <c:v>22.0630954244115</c:v>
                </c:pt>
                <c:pt idx="859">
                  <c:v>20.4053650743482</c:v>
                </c:pt>
                <c:pt idx="860">
                  <c:v>14.8805367358077</c:v>
                </c:pt>
                <c:pt idx="861">
                  <c:v>7.5615126778093398</c:v>
                </c:pt>
                <c:pt idx="862">
                  <c:v>20.251036055694001</c:v>
                </c:pt>
                <c:pt idx="863">
                  <c:v>10.208926371813</c:v>
                </c:pt>
                <c:pt idx="864">
                  <c:v>10.9934649769323</c:v>
                </c:pt>
                <c:pt idx="865">
                  <c:v>21.7654846326135</c:v>
                </c:pt>
                <c:pt idx="866">
                  <c:v>14.5752019977377</c:v>
                </c:pt>
                <c:pt idx="867">
                  <c:v>12.190741214179001</c:v>
                </c:pt>
                <c:pt idx="868">
                  <c:v>12.1220731010833</c:v>
                </c:pt>
                <c:pt idx="869">
                  <c:v>16.343060203488299</c:v>
                </c:pt>
                <c:pt idx="870">
                  <c:v>17.095876510273399</c:v>
                </c:pt>
                <c:pt idx="871">
                  <c:v>15.9585021942942</c:v>
                </c:pt>
                <c:pt idx="872">
                  <c:v>14.6065522100139</c:v>
                </c:pt>
                <c:pt idx="873">
                  <c:v>11.7076190127588</c:v>
                </c:pt>
                <c:pt idx="874">
                  <c:v>8.2862364906116994</c:v>
                </c:pt>
                <c:pt idx="875">
                  <c:v>18.738458702899301</c:v>
                </c:pt>
                <c:pt idx="876">
                  <c:v>22.883017147107999</c:v>
                </c:pt>
                <c:pt idx="877">
                  <c:v>12.5532126961995</c:v>
                </c:pt>
                <c:pt idx="878">
                  <c:v>15.193426740754299</c:v>
                </c:pt>
                <c:pt idx="879">
                  <c:v>11.7838821461614</c:v>
                </c:pt>
                <c:pt idx="880">
                  <c:v>18.3633113178198</c:v>
                </c:pt>
                <c:pt idx="881">
                  <c:v>11.1473995274063</c:v>
                </c:pt>
                <c:pt idx="882">
                  <c:v>14.994124201356801</c:v>
                </c:pt>
                <c:pt idx="883">
                  <c:v>9.4660902932203097</c:v>
                </c:pt>
                <c:pt idx="884">
                  <c:v>22.124590266720499</c:v>
                </c:pt>
                <c:pt idx="885">
                  <c:v>11.0459998520142</c:v>
                </c:pt>
                <c:pt idx="886">
                  <c:v>15.502673193561201</c:v>
                </c:pt>
                <c:pt idx="887">
                  <c:v>13.1507141525307</c:v>
                </c:pt>
                <c:pt idx="888">
                  <c:v>14.312770078602499</c:v>
                </c:pt>
                <c:pt idx="889">
                  <c:v>16.508536659092702</c:v>
                </c:pt>
                <c:pt idx="890">
                  <c:v>10.2223638318656</c:v>
                </c:pt>
                <c:pt idx="891">
                  <c:v>20.003174490073199</c:v>
                </c:pt>
                <c:pt idx="892">
                  <c:v>19.154389823017901</c:v>
                </c:pt>
                <c:pt idx="893">
                  <c:v>14.1209447887687</c:v>
                </c:pt>
                <c:pt idx="894">
                  <c:v>15.702970287121</c:v>
                </c:pt>
                <c:pt idx="895">
                  <c:v>17.4818106910461</c:v>
                </c:pt>
                <c:pt idx="896">
                  <c:v>23.9790428376512</c:v>
                </c:pt>
                <c:pt idx="897">
                  <c:v>16.816513461344499</c:v>
                </c:pt>
                <c:pt idx="898">
                  <c:v>12.1681980804295</c:v>
                </c:pt>
                <c:pt idx="899">
                  <c:v>10.803721376752501</c:v>
                </c:pt>
                <c:pt idx="900">
                  <c:v>20.7018931779048</c:v>
                </c:pt>
                <c:pt idx="901">
                  <c:v>21.158907149602001</c:v>
                </c:pt>
                <c:pt idx="902">
                  <c:v>16.275431985965099</c:v>
                </c:pt>
                <c:pt idx="903">
                  <c:v>16.559342548813401</c:v>
                </c:pt>
                <c:pt idx="904">
                  <c:v>14.156810744583501</c:v>
                </c:pt>
                <c:pt idx="905">
                  <c:v>22.240686080808</c:v>
                </c:pt>
                <c:pt idx="906">
                  <c:v>14.441295317538801</c:v>
                </c:pt>
                <c:pt idx="907">
                  <c:v>17.660939703724999</c:v>
                </c:pt>
                <c:pt idx="908">
                  <c:v>17.845452804724101</c:v>
                </c:pt>
                <c:pt idx="909">
                  <c:v>16.4165379920859</c:v>
                </c:pt>
                <c:pt idx="910">
                  <c:v>15.14757745605</c:v>
                </c:pt>
                <c:pt idx="911">
                  <c:v>21.2117086362734</c:v>
                </c:pt>
                <c:pt idx="912">
                  <c:v>15.5726727186081</c:v>
                </c:pt>
                <c:pt idx="913">
                  <c:v>14.735097750377101</c:v>
                </c:pt>
                <c:pt idx="914">
                  <c:v>13.4754582346644</c:v>
                </c:pt>
                <c:pt idx="915">
                  <c:v>15.4407973505387</c:v>
                </c:pt>
                <c:pt idx="916">
                  <c:v>9.45070512440725</c:v>
                </c:pt>
                <c:pt idx="917">
                  <c:v>20.538874313228501</c:v>
                </c:pt>
                <c:pt idx="918">
                  <c:v>12.303552994248101</c:v>
                </c:pt>
                <c:pt idx="919">
                  <c:v>10.869500758037701</c:v>
                </c:pt>
                <c:pt idx="920">
                  <c:v>14.6805549191275</c:v>
                </c:pt>
                <c:pt idx="921">
                  <c:v>15.042087251374999</c:v>
                </c:pt>
                <c:pt idx="922">
                  <c:v>21.747581329903401</c:v>
                </c:pt>
                <c:pt idx="923">
                  <c:v>15.744811716438299</c:v>
                </c:pt>
                <c:pt idx="924">
                  <c:v>20.495135311637</c:v>
                </c:pt>
                <c:pt idx="925">
                  <c:v>14.5360389964949</c:v>
                </c:pt>
                <c:pt idx="926">
                  <c:v>7.7804569191272801</c:v>
                </c:pt>
                <c:pt idx="927">
                  <c:v>21.705221853600602</c:v>
                </c:pt>
                <c:pt idx="928">
                  <c:v>19.475803189047099</c:v>
                </c:pt>
                <c:pt idx="929">
                  <c:v>15.3309768585302</c:v>
                </c:pt>
                <c:pt idx="930">
                  <c:v>13.5068560893348</c:v>
                </c:pt>
                <c:pt idx="931">
                  <c:v>17.702829401255499</c:v>
                </c:pt>
                <c:pt idx="932">
                  <c:v>17.408370839771699</c:v>
                </c:pt>
                <c:pt idx="933">
                  <c:v>15.756746722311901</c:v>
                </c:pt>
                <c:pt idx="934">
                  <c:v>18.0420992948128</c:v>
                </c:pt>
                <c:pt idx="935">
                  <c:v>17.5507431112528</c:v>
                </c:pt>
                <c:pt idx="936">
                  <c:v>16.302081176144501</c:v>
                </c:pt>
                <c:pt idx="937">
                  <c:v>6.1476860199105596</c:v>
                </c:pt>
                <c:pt idx="938">
                  <c:v>22.520511227597201</c:v>
                </c:pt>
                <c:pt idx="939">
                  <c:v>15.0654630964519</c:v>
                </c:pt>
                <c:pt idx="940">
                  <c:v>14.2451500865655</c:v>
                </c:pt>
                <c:pt idx="941">
                  <c:v>18.507663164245301</c:v>
                </c:pt>
                <c:pt idx="942">
                  <c:v>17.630414671039901</c:v>
                </c:pt>
                <c:pt idx="943">
                  <c:v>17.873900592876101</c:v>
                </c:pt>
                <c:pt idx="944">
                  <c:v>12.653172309084001</c:v>
                </c:pt>
                <c:pt idx="945">
                  <c:v>20.241751288791299</c:v>
                </c:pt>
                <c:pt idx="946">
                  <c:v>24.579316610621898</c:v>
                </c:pt>
                <c:pt idx="947">
                  <c:v>7.4605044736829997</c:v>
                </c:pt>
                <c:pt idx="948">
                  <c:v>16.768684951013402</c:v>
                </c:pt>
                <c:pt idx="949">
                  <c:v>16.921365988456401</c:v>
                </c:pt>
                <c:pt idx="950">
                  <c:v>13.2628995366069</c:v>
                </c:pt>
                <c:pt idx="951">
                  <c:v>24.182437301985299</c:v>
                </c:pt>
                <c:pt idx="952">
                  <c:v>13.345069558471099</c:v>
                </c:pt>
                <c:pt idx="953">
                  <c:v>12.8666942741988</c:v>
                </c:pt>
                <c:pt idx="954">
                  <c:v>9.9639391409935705</c:v>
                </c:pt>
                <c:pt idx="955">
                  <c:v>15.637216197097599</c:v>
                </c:pt>
                <c:pt idx="956">
                  <c:v>20.899240209950701</c:v>
                </c:pt>
                <c:pt idx="957">
                  <c:v>12.8245673036709</c:v>
                </c:pt>
                <c:pt idx="958">
                  <c:v>21.9486537264169</c:v>
                </c:pt>
                <c:pt idx="959">
                  <c:v>13.062207969308799</c:v>
                </c:pt>
                <c:pt idx="960">
                  <c:v>19.677466185113801</c:v>
                </c:pt>
                <c:pt idx="961">
                  <c:v>12.019505814177601</c:v>
                </c:pt>
                <c:pt idx="962">
                  <c:v>11.047891659311301</c:v>
                </c:pt>
                <c:pt idx="963">
                  <c:v>20.240477419473699</c:v>
                </c:pt>
                <c:pt idx="964">
                  <c:v>18.5114710172145</c:v>
                </c:pt>
                <c:pt idx="965">
                  <c:v>10.473879508189899</c:v>
                </c:pt>
                <c:pt idx="966">
                  <c:v>22.5012810093639</c:v>
                </c:pt>
                <c:pt idx="967">
                  <c:v>12.0326836362898</c:v>
                </c:pt>
                <c:pt idx="968">
                  <c:v>15.0307539197949</c:v>
                </c:pt>
                <c:pt idx="969">
                  <c:v>10.225709194917901</c:v>
                </c:pt>
                <c:pt idx="970">
                  <c:v>15.242668488053299</c:v>
                </c:pt>
                <c:pt idx="971">
                  <c:v>15.158412904732501</c:v>
                </c:pt>
                <c:pt idx="972">
                  <c:v>15.2507835563401</c:v>
                </c:pt>
                <c:pt idx="973">
                  <c:v>13.0310767279493</c:v>
                </c:pt>
                <c:pt idx="974">
                  <c:v>11.422578572522101</c:v>
                </c:pt>
                <c:pt idx="975">
                  <c:v>16.699275870676502</c:v>
                </c:pt>
                <c:pt idx="976">
                  <c:v>12.737285100846901</c:v>
                </c:pt>
                <c:pt idx="977">
                  <c:v>19.112689104537498</c:v>
                </c:pt>
                <c:pt idx="978">
                  <c:v>19.083109843695699</c:v>
                </c:pt>
                <c:pt idx="979">
                  <c:v>17.2123175087041</c:v>
                </c:pt>
                <c:pt idx="980">
                  <c:v>15.0674979259793</c:v>
                </c:pt>
                <c:pt idx="981">
                  <c:v>16.602303895592399</c:v>
                </c:pt>
                <c:pt idx="982">
                  <c:v>26.0276744488921</c:v>
                </c:pt>
                <c:pt idx="983">
                  <c:v>13.548893403132301</c:v>
                </c:pt>
                <c:pt idx="984">
                  <c:v>10.931401561984901</c:v>
                </c:pt>
                <c:pt idx="985">
                  <c:v>17.5147363552828</c:v>
                </c:pt>
                <c:pt idx="986">
                  <c:v>10.3067968035764</c:v>
                </c:pt>
                <c:pt idx="987">
                  <c:v>15.2819960684583</c:v>
                </c:pt>
                <c:pt idx="988">
                  <c:v>7.8785231276600696</c:v>
                </c:pt>
                <c:pt idx="989">
                  <c:v>14.7193195194666</c:v>
                </c:pt>
                <c:pt idx="990">
                  <c:v>8.2816610264449899</c:v>
                </c:pt>
                <c:pt idx="991">
                  <c:v>13.038325988693</c:v>
                </c:pt>
                <c:pt idx="992">
                  <c:v>6.8170114390957099</c:v>
                </c:pt>
                <c:pt idx="993">
                  <c:v>10.10867109957</c:v>
                </c:pt>
                <c:pt idx="994">
                  <c:v>12.922794607541</c:v>
                </c:pt>
                <c:pt idx="995">
                  <c:v>15.5413954768845</c:v>
                </c:pt>
                <c:pt idx="996">
                  <c:v>10.684439798226499</c:v>
                </c:pt>
                <c:pt idx="997">
                  <c:v>21.393192437467398</c:v>
                </c:pt>
                <c:pt idx="998">
                  <c:v>14.112406658294701</c:v>
                </c:pt>
                <c:pt idx="999">
                  <c:v>6.3568281321514402</c:v>
                </c:pt>
                <c:pt idx="1000">
                  <c:v>19.077172377896598</c:v>
                </c:pt>
                <c:pt idx="1001">
                  <c:v>9.6587214519509299</c:v>
                </c:pt>
                <c:pt idx="1002">
                  <c:v>15.849550338687299</c:v>
                </c:pt>
                <c:pt idx="1003">
                  <c:v>14.646204605551301</c:v>
                </c:pt>
                <c:pt idx="1004">
                  <c:v>12.300928963797199</c:v>
                </c:pt>
                <c:pt idx="1005">
                  <c:v>10.0795588182167</c:v>
                </c:pt>
                <c:pt idx="1006">
                  <c:v>5.85713195968642</c:v>
                </c:pt>
                <c:pt idx="1007">
                  <c:v>11.8431672186345</c:v>
                </c:pt>
                <c:pt idx="1008">
                  <c:v>16.6775127809066</c:v>
                </c:pt>
                <c:pt idx="1009">
                  <c:v>23.656905411817501</c:v>
                </c:pt>
                <c:pt idx="1010">
                  <c:v>18.962575299370101</c:v>
                </c:pt>
                <c:pt idx="1011">
                  <c:v>19.6120314517681</c:v>
                </c:pt>
                <c:pt idx="1012">
                  <c:v>14.0497344908404</c:v>
                </c:pt>
                <c:pt idx="1013">
                  <c:v>8.7542008060581509</c:v>
                </c:pt>
                <c:pt idx="1014">
                  <c:v>17.814878215416002</c:v>
                </c:pt>
                <c:pt idx="1015">
                  <c:v>14.7581725955247</c:v>
                </c:pt>
                <c:pt idx="1016">
                  <c:v>13.0035933001753</c:v>
                </c:pt>
                <c:pt idx="1017">
                  <c:v>16.4879747685154</c:v>
                </c:pt>
                <c:pt idx="1018">
                  <c:v>6.3167404462452197</c:v>
                </c:pt>
                <c:pt idx="1019">
                  <c:v>17.173663506559301</c:v>
                </c:pt>
                <c:pt idx="1020">
                  <c:v>5.2581337868232199</c:v>
                </c:pt>
                <c:pt idx="1021">
                  <c:v>17.671369949052501</c:v>
                </c:pt>
                <c:pt idx="1022">
                  <c:v>17.3095027348568</c:v>
                </c:pt>
                <c:pt idx="1023">
                  <c:v>15.866423123673499</c:v>
                </c:pt>
                <c:pt idx="1024">
                  <c:v>23.578129682769202</c:v>
                </c:pt>
                <c:pt idx="1025">
                  <c:v>5.7424169841054296</c:v>
                </c:pt>
                <c:pt idx="1026">
                  <c:v>30.968630909606301</c:v>
                </c:pt>
                <c:pt idx="1027">
                  <c:v>20.252344369494999</c:v>
                </c:pt>
                <c:pt idx="1028">
                  <c:v>6.77603588182322</c:v>
                </c:pt>
                <c:pt idx="1029">
                  <c:v>25.032419735458401</c:v>
                </c:pt>
                <c:pt idx="1030">
                  <c:v>17.998262438583101</c:v>
                </c:pt>
                <c:pt idx="1031">
                  <c:v>16.019907939610199</c:v>
                </c:pt>
                <c:pt idx="1032">
                  <c:v>8.5035149794530405</c:v>
                </c:pt>
                <c:pt idx="1033">
                  <c:v>16.172215787822701</c:v>
                </c:pt>
                <c:pt idx="1034">
                  <c:v>14.064472636934299</c:v>
                </c:pt>
                <c:pt idx="1035">
                  <c:v>18.977157158237201</c:v>
                </c:pt>
                <c:pt idx="1036">
                  <c:v>13.564326898235301</c:v>
                </c:pt>
                <c:pt idx="1037">
                  <c:v>17.349498558464401</c:v>
                </c:pt>
                <c:pt idx="1038">
                  <c:v>13.0787528285462</c:v>
                </c:pt>
                <c:pt idx="1039">
                  <c:v>12.6855243014074</c:v>
                </c:pt>
                <c:pt idx="1040">
                  <c:v>19.029621222669999</c:v>
                </c:pt>
                <c:pt idx="1041">
                  <c:v>10.8504939197111</c:v>
                </c:pt>
                <c:pt idx="1042">
                  <c:v>16.033871430330901</c:v>
                </c:pt>
                <c:pt idx="1043">
                  <c:v>9.6844995514968595</c:v>
                </c:pt>
                <c:pt idx="1044">
                  <c:v>7.3084183255116999</c:v>
                </c:pt>
                <c:pt idx="1045">
                  <c:v>19.454872659501099</c:v>
                </c:pt>
                <c:pt idx="1046">
                  <c:v>18.386363631499499</c:v>
                </c:pt>
                <c:pt idx="1047">
                  <c:v>10.1598952420294</c:v>
                </c:pt>
                <c:pt idx="1048">
                  <c:v>11.1298098102351</c:v>
                </c:pt>
                <c:pt idx="1049">
                  <c:v>14.5709108950148</c:v>
                </c:pt>
                <c:pt idx="1050">
                  <c:v>19.3921266263029</c:v>
                </c:pt>
                <c:pt idx="1051">
                  <c:v>20.3704255817252</c:v>
                </c:pt>
                <c:pt idx="1052">
                  <c:v>18.476265406972999</c:v>
                </c:pt>
                <c:pt idx="1053">
                  <c:v>18.813206858668099</c:v>
                </c:pt>
                <c:pt idx="1054">
                  <c:v>15.474385719262999</c:v>
                </c:pt>
                <c:pt idx="1055">
                  <c:v>25.208106420020101</c:v>
                </c:pt>
                <c:pt idx="1056">
                  <c:v>21.3863630408601</c:v>
                </c:pt>
                <c:pt idx="1057">
                  <c:v>22.548309462806198</c:v>
                </c:pt>
                <c:pt idx="1058">
                  <c:v>19.7545759160427</c:v>
                </c:pt>
                <c:pt idx="1059">
                  <c:v>20.821100057848302</c:v>
                </c:pt>
                <c:pt idx="1060">
                  <c:v>17.954392607328298</c:v>
                </c:pt>
                <c:pt idx="1061">
                  <c:v>5.4898727695049097</c:v>
                </c:pt>
                <c:pt idx="1062">
                  <c:v>11.687317135604999</c:v>
                </c:pt>
                <c:pt idx="1063">
                  <c:v>15.9952953029608</c:v>
                </c:pt>
                <c:pt idx="1064">
                  <c:v>15.276878427738501</c:v>
                </c:pt>
                <c:pt idx="1065">
                  <c:v>16.4065017779097</c:v>
                </c:pt>
                <c:pt idx="1066">
                  <c:v>14.183969925609601</c:v>
                </c:pt>
                <c:pt idx="1067">
                  <c:v>5.6869132050157702</c:v>
                </c:pt>
                <c:pt idx="1068">
                  <c:v>12.1305718059873</c:v>
                </c:pt>
                <c:pt idx="1069">
                  <c:v>15.854842937452601</c:v>
                </c:pt>
                <c:pt idx="1070">
                  <c:v>14.229797080106</c:v>
                </c:pt>
                <c:pt idx="1071">
                  <c:v>14.764521984905899</c:v>
                </c:pt>
                <c:pt idx="1072">
                  <c:v>23.419339854682999</c:v>
                </c:pt>
                <c:pt idx="1073">
                  <c:v>11.9435000470357</c:v>
                </c:pt>
                <c:pt idx="1074">
                  <c:v>29.903254764524402</c:v>
                </c:pt>
                <c:pt idx="1075">
                  <c:v>12.126093355774399</c:v>
                </c:pt>
                <c:pt idx="1076">
                  <c:v>13.3669540006603</c:v>
                </c:pt>
                <c:pt idx="1077">
                  <c:v>25.029265976793202</c:v>
                </c:pt>
                <c:pt idx="1078">
                  <c:v>10.780459698313599</c:v>
                </c:pt>
                <c:pt idx="1079">
                  <c:v>16.715543888163801</c:v>
                </c:pt>
                <c:pt idx="1080">
                  <c:v>19.502721806118601</c:v>
                </c:pt>
                <c:pt idx="1081">
                  <c:v>14.1261525880223</c:v>
                </c:pt>
                <c:pt idx="1082">
                  <c:v>9.4261578617531896</c:v>
                </c:pt>
                <c:pt idx="1083">
                  <c:v>18.1309477669651</c:v>
                </c:pt>
                <c:pt idx="1084">
                  <c:v>10.2583312659683</c:v>
                </c:pt>
                <c:pt idx="1085">
                  <c:v>14.5867214975574</c:v>
                </c:pt>
                <c:pt idx="1086">
                  <c:v>17.8086769532181</c:v>
                </c:pt>
                <c:pt idx="1087">
                  <c:v>15.5849717211096</c:v>
                </c:pt>
                <c:pt idx="1088">
                  <c:v>11.2899322052884</c:v>
                </c:pt>
                <c:pt idx="1089">
                  <c:v>11.263651795409199</c:v>
                </c:pt>
                <c:pt idx="1090">
                  <c:v>7.9293073308326898</c:v>
                </c:pt>
                <c:pt idx="1091">
                  <c:v>11.2745001052434</c:v>
                </c:pt>
                <c:pt idx="1092">
                  <c:v>11.5018905555372</c:v>
                </c:pt>
                <c:pt idx="1093">
                  <c:v>16.819605063528101</c:v>
                </c:pt>
                <c:pt idx="1094">
                  <c:v>17.9335690764422</c:v>
                </c:pt>
                <c:pt idx="1095">
                  <c:v>19.2410645611482</c:v>
                </c:pt>
                <c:pt idx="1096">
                  <c:v>20.976058100328299</c:v>
                </c:pt>
                <c:pt idx="1097">
                  <c:v>12.9090891609814</c:v>
                </c:pt>
                <c:pt idx="1098">
                  <c:v>13.388378380783299</c:v>
                </c:pt>
                <c:pt idx="1099">
                  <c:v>20.0072048747748</c:v>
                </c:pt>
                <c:pt idx="1100">
                  <c:v>18.027815465853401</c:v>
                </c:pt>
                <c:pt idx="1101">
                  <c:v>15.244010835501999</c:v>
                </c:pt>
                <c:pt idx="1102">
                  <c:v>13.8444775480018</c:v>
                </c:pt>
                <c:pt idx="1103">
                  <c:v>10.2928193146158</c:v>
                </c:pt>
                <c:pt idx="1104">
                  <c:v>22.492850073205499</c:v>
                </c:pt>
                <c:pt idx="1105">
                  <c:v>22.616960843661399</c:v>
                </c:pt>
                <c:pt idx="1106">
                  <c:v>9.1696742112184193</c:v>
                </c:pt>
                <c:pt idx="1107">
                  <c:v>21.9676987371823</c:v>
                </c:pt>
                <c:pt idx="1108">
                  <c:v>10.4028991037937</c:v>
                </c:pt>
                <c:pt idx="1109">
                  <c:v>12.9095753752043</c:v>
                </c:pt>
                <c:pt idx="1110">
                  <c:v>17.612805247300901</c:v>
                </c:pt>
                <c:pt idx="1111">
                  <c:v>17.122906104271198</c:v>
                </c:pt>
                <c:pt idx="1112">
                  <c:v>17.086041277125599</c:v>
                </c:pt>
                <c:pt idx="1113">
                  <c:v>9.7516102365147095</c:v>
                </c:pt>
                <c:pt idx="1114">
                  <c:v>17.3368821925432</c:v>
                </c:pt>
                <c:pt idx="1115">
                  <c:v>17.1064449045743</c:v>
                </c:pt>
                <c:pt idx="1116">
                  <c:v>14.206431260573</c:v>
                </c:pt>
                <c:pt idx="1117">
                  <c:v>12.4573823215327</c:v>
                </c:pt>
                <c:pt idx="1118">
                  <c:v>25.805867813649499</c:v>
                </c:pt>
                <c:pt idx="1119">
                  <c:v>20.473136879330301</c:v>
                </c:pt>
                <c:pt idx="1120">
                  <c:v>27.340491707007999</c:v>
                </c:pt>
                <c:pt idx="1121">
                  <c:v>15.0999096980785</c:v>
                </c:pt>
                <c:pt idx="1122">
                  <c:v>22.7515246893845</c:v>
                </c:pt>
                <c:pt idx="1123">
                  <c:v>22.773214712622899</c:v>
                </c:pt>
                <c:pt idx="1124">
                  <c:v>20.247628983469799</c:v>
                </c:pt>
                <c:pt idx="1125">
                  <c:v>15.971994311180699</c:v>
                </c:pt>
                <c:pt idx="1126">
                  <c:v>13.287938186441901</c:v>
                </c:pt>
                <c:pt idx="1127">
                  <c:v>16.383646382371499</c:v>
                </c:pt>
                <c:pt idx="1128">
                  <c:v>15.5629675011229</c:v>
                </c:pt>
                <c:pt idx="1129">
                  <c:v>18.353348507044</c:v>
                </c:pt>
                <c:pt idx="1130">
                  <c:v>22.7675546697435</c:v>
                </c:pt>
                <c:pt idx="1131">
                  <c:v>18.899231189092099</c:v>
                </c:pt>
                <c:pt idx="1132">
                  <c:v>10.434157520328601</c:v>
                </c:pt>
                <c:pt idx="1133">
                  <c:v>3.9476817637023598</c:v>
                </c:pt>
                <c:pt idx="1134">
                  <c:v>7.7906019431748099</c:v>
                </c:pt>
                <c:pt idx="1135">
                  <c:v>18.5261736663163</c:v>
                </c:pt>
                <c:pt idx="1136">
                  <c:v>13.167590092964</c:v>
                </c:pt>
                <c:pt idx="1137">
                  <c:v>15.786295955208301</c:v>
                </c:pt>
                <c:pt idx="1138">
                  <c:v>14.1927857036364</c:v>
                </c:pt>
                <c:pt idx="1139">
                  <c:v>18.241005634870099</c:v>
                </c:pt>
                <c:pt idx="1140">
                  <c:v>15.506843432493</c:v>
                </c:pt>
                <c:pt idx="1141">
                  <c:v>12.315100153311599</c:v>
                </c:pt>
                <c:pt idx="1142">
                  <c:v>12.7944917615169</c:v>
                </c:pt>
                <c:pt idx="1143">
                  <c:v>14.057879904642601</c:v>
                </c:pt>
                <c:pt idx="1144">
                  <c:v>14.618370509179201</c:v>
                </c:pt>
                <c:pt idx="1145">
                  <c:v>24.853302553659901</c:v>
                </c:pt>
                <c:pt idx="1146">
                  <c:v>18.856006923017301</c:v>
                </c:pt>
                <c:pt idx="1147">
                  <c:v>14.4571300340903</c:v>
                </c:pt>
                <c:pt idx="1148">
                  <c:v>10.539780441635401</c:v>
                </c:pt>
                <c:pt idx="1149">
                  <c:v>16.1817351203455</c:v>
                </c:pt>
                <c:pt idx="1150">
                  <c:v>12.227481532178899</c:v>
                </c:pt>
                <c:pt idx="1151">
                  <c:v>20.514816536367</c:v>
                </c:pt>
                <c:pt idx="1152">
                  <c:v>16.641150728223501</c:v>
                </c:pt>
                <c:pt idx="1153">
                  <c:v>10.985761886311099</c:v>
                </c:pt>
                <c:pt idx="1154">
                  <c:v>17.567463555912202</c:v>
                </c:pt>
                <c:pt idx="1155">
                  <c:v>10.657669919384</c:v>
                </c:pt>
                <c:pt idx="1156">
                  <c:v>22.629311154384801</c:v>
                </c:pt>
                <c:pt idx="1157">
                  <c:v>20.746783879234499</c:v>
                </c:pt>
                <c:pt idx="1158">
                  <c:v>9.5955803668342696</c:v>
                </c:pt>
                <c:pt idx="1159">
                  <c:v>21.4631400541627</c:v>
                </c:pt>
                <c:pt idx="1160">
                  <c:v>9.4067210728796091</c:v>
                </c:pt>
                <c:pt idx="1161">
                  <c:v>17.200761328219802</c:v>
                </c:pt>
                <c:pt idx="1162">
                  <c:v>18.5292124091315</c:v>
                </c:pt>
                <c:pt idx="1163">
                  <c:v>16.671274598819998</c:v>
                </c:pt>
                <c:pt idx="1164">
                  <c:v>13.3257135259331</c:v>
                </c:pt>
                <c:pt idx="1165">
                  <c:v>19.395706610364499</c:v>
                </c:pt>
                <c:pt idx="1166">
                  <c:v>18.022257773210601</c:v>
                </c:pt>
                <c:pt idx="1167">
                  <c:v>16.140158133109299</c:v>
                </c:pt>
                <c:pt idx="1168">
                  <c:v>11.7298492567504</c:v>
                </c:pt>
                <c:pt idx="1169">
                  <c:v>17.9653444763462</c:v>
                </c:pt>
                <c:pt idx="1170">
                  <c:v>21.628891809665699</c:v>
                </c:pt>
                <c:pt idx="1171">
                  <c:v>23.619241189269001</c:v>
                </c:pt>
                <c:pt idx="1172">
                  <c:v>18.228020665294601</c:v>
                </c:pt>
                <c:pt idx="1173">
                  <c:v>16.189425956205199</c:v>
                </c:pt>
                <c:pt idx="1174">
                  <c:v>16.500397232344799</c:v>
                </c:pt>
                <c:pt idx="1175">
                  <c:v>16.151634786131702</c:v>
                </c:pt>
                <c:pt idx="1176">
                  <c:v>9.1339557013919705</c:v>
                </c:pt>
                <c:pt idx="1177">
                  <c:v>18.880520249784901</c:v>
                </c:pt>
                <c:pt idx="1178">
                  <c:v>17.820477618507098</c:v>
                </c:pt>
                <c:pt idx="1179">
                  <c:v>28.061901327323699</c:v>
                </c:pt>
                <c:pt idx="1180">
                  <c:v>22.289637413421701</c:v>
                </c:pt>
                <c:pt idx="1181">
                  <c:v>16.4507014493181</c:v>
                </c:pt>
                <c:pt idx="1182">
                  <c:v>10.783567152340099</c:v>
                </c:pt>
                <c:pt idx="1183">
                  <c:v>12.893272182743299</c:v>
                </c:pt>
                <c:pt idx="1184">
                  <c:v>16.7083088841941</c:v>
                </c:pt>
                <c:pt idx="1185">
                  <c:v>8.6020267001867001</c:v>
                </c:pt>
                <c:pt idx="1186">
                  <c:v>20.288761808126399</c:v>
                </c:pt>
                <c:pt idx="1187">
                  <c:v>16.3705215842784</c:v>
                </c:pt>
                <c:pt idx="1188">
                  <c:v>14.275238401581801</c:v>
                </c:pt>
                <c:pt idx="1189">
                  <c:v>15.1917844963607</c:v>
                </c:pt>
                <c:pt idx="1190">
                  <c:v>10.9677679573056</c:v>
                </c:pt>
                <c:pt idx="1191">
                  <c:v>19.6680166205497</c:v>
                </c:pt>
                <c:pt idx="1192">
                  <c:v>15.2305656477835</c:v>
                </c:pt>
                <c:pt idx="1193">
                  <c:v>20.897319543462402</c:v>
                </c:pt>
                <c:pt idx="1194">
                  <c:v>10.4101193408107</c:v>
                </c:pt>
                <c:pt idx="1195">
                  <c:v>6.7591649653889503</c:v>
                </c:pt>
                <c:pt idx="1196">
                  <c:v>16.5339521997664</c:v>
                </c:pt>
                <c:pt idx="1197">
                  <c:v>20.988288438645899</c:v>
                </c:pt>
                <c:pt idx="1198">
                  <c:v>8.2089742518225499</c:v>
                </c:pt>
                <c:pt idx="1199">
                  <c:v>16.451678519148601</c:v>
                </c:pt>
                <c:pt idx="1200">
                  <c:v>19.7795524282431</c:v>
                </c:pt>
                <c:pt idx="1201">
                  <c:v>19.1185613765978</c:v>
                </c:pt>
                <c:pt idx="1202">
                  <c:v>23.828178054911199</c:v>
                </c:pt>
                <c:pt idx="1203">
                  <c:v>22.353048927282</c:v>
                </c:pt>
                <c:pt idx="1204">
                  <c:v>10.300016039817701</c:v>
                </c:pt>
                <c:pt idx="1205">
                  <c:v>12.5354057708547</c:v>
                </c:pt>
                <c:pt idx="1206">
                  <c:v>22.8125359902252</c:v>
                </c:pt>
                <c:pt idx="1207">
                  <c:v>23.705637923472601</c:v>
                </c:pt>
                <c:pt idx="1208">
                  <c:v>14.1362883576084</c:v>
                </c:pt>
                <c:pt idx="1209">
                  <c:v>9.6032421419941905</c:v>
                </c:pt>
                <c:pt idx="1210">
                  <c:v>14.027260506568799</c:v>
                </c:pt>
                <c:pt idx="1211">
                  <c:v>16.563803785457601</c:v>
                </c:pt>
                <c:pt idx="1212">
                  <c:v>11.829863688153299</c:v>
                </c:pt>
                <c:pt idx="1213">
                  <c:v>19.7471730512999</c:v>
                </c:pt>
                <c:pt idx="1214">
                  <c:v>10.2657534728386</c:v>
                </c:pt>
                <c:pt idx="1215">
                  <c:v>13.428943249183</c:v>
                </c:pt>
                <c:pt idx="1216">
                  <c:v>20.9385380943665</c:v>
                </c:pt>
                <c:pt idx="1217">
                  <c:v>14.906082845392399</c:v>
                </c:pt>
                <c:pt idx="1218">
                  <c:v>11.918152209282701</c:v>
                </c:pt>
                <c:pt idx="1219">
                  <c:v>16.935459911517999</c:v>
                </c:pt>
                <c:pt idx="1220">
                  <c:v>15.7722130614401</c:v>
                </c:pt>
                <c:pt idx="1221">
                  <c:v>17.810702335119799</c:v>
                </c:pt>
                <c:pt idx="1222">
                  <c:v>23.517161180888198</c:v>
                </c:pt>
                <c:pt idx="1223">
                  <c:v>10.252966181848199</c:v>
                </c:pt>
                <c:pt idx="1224">
                  <c:v>14.7915758613899</c:v>
                </c:pt>
                <c:pt idx="1225">
                  <c:v>17.571702972011</c:v>
                </c:pt>
                <c:pt idx="1226">
                  <c:v>9.8171900552599691</c:v>
                </c:pt>
                <c:pt idx="1227">
                  <c:v>11.303422338751499</c:v>
                </c:pt>
                <c:pt idx="1228">
                  <c:v>15.7311419774427</c:v>
                </c:pt>
                <c:pt idx="1229">
                  <c:v>15.3505127755422</c:v>
                </c:pt>
                <c:pt idx="1230">
                  <c:v>14.046502219111099</c:v>
                </c:pt>
                <c:pt idx="1231">
                  <c:v>22.3561210542663</c:v>
                </c:pt>
                <c:pt idx="1232">
                  <c:v>10.6034931104781</c:v>
                </c:pt>
                <c:pt idx="1233">
                  <c:v>9.1349550235661798</c:v>
                </c:pt>
                <c:pt idx="1234">
                  <c:v>21.0006223447776</c:v>
                </c:pt>
                <c:pt idx="1235">
                  <c:v>12.3714399730717</c:v>
                </c:pt>
                <c:pt idx="1236">
                  <c:v>8.7445052231212195</c:v>
                </c:pt>
                <c:pt idx="1237">
                  <c:v>14.0168867390398</c:v>
                </c:pt>
                <c:pt idx="1238">
                  <c:v>19.0408031313397</c:v>
                </c:pt>
                <c:pt idx="1239">
                  <c:v>17.032320751618599</c:v>
                </c:pt>
                <c:pt idx="1240">
                  <c:v>12.968358168534801</c:v>
                </c:pt>
                <c:pt idx="1241">
                  <c:v>15.132407522645501</c:v>
                </c:pt>
                <c:pt idx="1242">
                  <c:v>17.4885501670168</c:v>
                </c:pt>
                <c:pt idx="1243">
                  <c:v>18.736580697955802</c:v>
                </c:pt>
                <c:pt idx="1244">
                  <c:v>18.862720282764901</c:v>
                </c:pt>
                <c:pt idx="1245">
                  <c:v>10.1409536293628</c:v>
                </c:pt>
                <c:pt idx="1246">
                  <c:v>16.394245085846901</c:v>
                </c:pt>
                <c:pt idx="1247">
                  <c:v>14.505660332582099</c:v>
                </c:pt>
                <c:pt idx="1248">
                  <c:v>20.7455112889131</c:v>
                </c:pt>
                <c:pt idx="1249">
                  <c:v>13.5498271811961</c:v>
                </c:pt>
                <c:pt idx="1250">
                  <c:v>9.2695364316412707</c:v>
                </c:pt>
                <c:pt idx="1251">
                  <c:v>18.281974426281199</c:v>
                </c:pt>
                <c:pt idx="1252">
                  <c:v>19.9655033001589</c:v>
                </c:pt>
                <c:pt idx="1253">
                  <c:v>7.5594713301799796</c:v>
                </c:pt>
                <c:pt idx="1254">
                  <c:v>21.663264295496901</c:v>
                </c:pt>
                <c:pt idx="1255">
                  <c:v>18.717174015862199</c:v>
                </c:pt>
                <c:pt idx="1256">
                  <c:v>15.253060008815</c:v>
                </c:pt>
                <c:pt idx="1257">
                  <c:v>12.4079021498352</c:v>
                </c:pt>
                <c:pt idx="1258">
                  <c:v>15.9332872247219</c:v>
                </c:pt>
                <c:pt idx="1259">
                  <c:v>16.080453076642598</c:v>
                </c:pt>
                <c:pt idx="1260">
                  <c:v>18.7912943321098</c:v>
                </c:pt>
                <c:pt idx="1261">
                  <c:v>19.536193039666799</c:v>
                </c:pt>
                <c:pt idx="1262">
                  <c:v>15.9805272299566</c:v>
                </c:pt>
                <c:pt idx="1263">
                  <c:v>25.101652629265999</c:v>
                </c:pt>
                <c:pt idx="1264">
                  <c:v>13.0425960446325</c:v>
                </c:pt>
                <c:pt idx="1265">
                  <c:v>13.2152589315769</c:v>
                </c:pt>
                <c:pt idx="1266">
                  <c:v>20.536208192625999</c:v>
                </c:pt>
                <c:pt idx="1267">
                  <c:v>26.705139373747802</c:v>
                </c:pt>
                <c:pt idx="1268">
                  <c:v>9.86428831528033</c:v>
                </c:pt>
                <c:pt idx="1269">
                  <c:v>14.376633235939901</c:v>
                </c:pt>
                <c:pt idx="1270">
                  <c:v>11.621142700719499</c:v>
                </c:pt>
                <c:pt idx="1271">
                  <c:v>21.975784587201201</c:v>
                </c:pt>
                <c:pt idx="1272">
                  <c:v>15.9801791570464</c:v>
                </c:pt>
                <c:pt idx="1273">
                  <c:v>13.2669035580396</c:v>
                </c:pt>
                <c:pt idx="1274">
                  <c:v>13.2797862429352</c:v>
                </c:pt>
                <c:pt idx="1275">
                  <c:v>25.257307972260001</c:v>
                </c:pt>
                <c:pt idx="1276">
                  <c:v>17.6397118875148</c:v>
                </c:pt>
                <c:pt idx="1277">
                  <c:v>9.0289930689793696</c:v>
                </c:pt>
                <c:pt idx="1278">
                  <c:v>15.385012268657301</c:v>
                </c:pt>
                <c:pt idx="1279">
                  <c:v>19.571369451202099</c:v>
                </c:pt>
                <c:pt idx="1280">
                  <c:v>23.6280927453261</c:v>
                </c:pt>
                <c:pt idx="1281">
                  <c:v>15.2600760775094</c:v>
                </c:pt>
                <c:pt idx="1282">
                  <c:v>18.867197077893</c:v>
                </c:pt>
                <c:pt idx="1283">
                  <c:v>13.9269239862183</c:v>
                </c:pt>
                <c:pt idx="1284">
                  <c:v>11.766207199581499</c:v>
                </c:pt>
                <c:pt idx="1285">
                  <c:v>14.2484565108466</c:v>
                </c:pt>
                <c:pt idx="1286">
                  <c:v>8.8913733150093996</c:v>
                </c:pt>
                <c:pt idx="1287">
                  <c:v>9.7022032040182307</c:v>
                </c:pt>
                <c:pt idx="1288">
                  <c:v>22.342138113703399</c:v>
                </c:pt>
                <c:pt idx="1289">
                  <c:v>10.155690224482401</c:v>
                </c:pt>
                <c:pt idx="1290">
                  <c:v>11.8017795544605</c:v>
                </c:pt>
                <c:pt idx="1291">
                  <c:v>17.121953486159398</c:v>
                </c:pt>
                <c:pt idx="1292">
                  <c:v>11.697574964087099</c:v>
                </c:pt>
                <c:pt idx="1293">
                  <c:v>14.713517070875501</c:v>
                </c:pt>
                <c:pt idx="1294">
                  <c:v>13.346143239639799</c:v>
                </c:pt>
                <c:pt idx="1295">
                  <c:v>16.925964193246799</c:v>
                </c:pt>
                <c:pt idx="1296">
                  <c:v>17.376853113796901</c:v>
                </c:pt>
                <c:pt idx="1297">
                  <c:v>14.3564460381918</c:v>
                </c:pt>
                <c:pt idx="1298">
                  <c:v>21.1447357739453</c:v>
                </c:pt>
                <c:pt idx="1299">
                  <c:v>11.1018690406547</c:v>
                </c:pt>
                <c:pt idx="1300">
                  <c:v>11.3065344681602</c:v>
                </c:pt>
                <c:pt idx="1301">
                  <c:v>23.355462272786799</c:v>
                </c:pt>
                <c:pt idx="1302">
                  <c:v>9.8828275812052109</c:v>
                </c:pt>
                <c:pt idx="1303">
                  <c:v>16.235463640034499</c:v>
                </c:pt>
                <c:pt idx="1304">
                  <c:v>16.548166235777401</c:v>
                </c:pt>
                <c:pt idx="1305">
                  <c:v>10.6874010651617</c:v>
                </c:pt>
                <c:pt idx="1306">
                  <c:v>18.886440790229098</c:v>
                </c:pt>
                <c:pt idx="1307">
                  <c:v>21.943565354609898</c:v>
                </c:pt>
                <c:pt idx="1308">
                  <c:v>13.7580503170774</c:v>
                </c:pt>
                <c:pt idx="1309">
                  <c:v>22.7313019915299</c:v>
                </c:pt>
                <c:pt idx="1310">
                  <c:v>23.964839573047399</c:v>
                </c:pt>
                <c:pt idx="1311">
                  <c:v>13.370441617797701</c:v>
                </c:pt>
                <c:pt idx="1312">
                  <c:v>10.2242083346912</c:v>
                </c:pt>
                <c:pt idx="1313">
                  <c:v>15.410630361835899</c:v>
                </c:pt>
                <c:pt idx="1314">
                  <c:v>17.076790505800901</c:v>
                </c:pt>
                <c:pt idx="1315">
                  <c:v>13.067113185562301</c:v>
                </c:pt>
                <c:pt idx="1316">
                  <c:v>13.436928784484101</c:v>
                </c:pt>
                <c:pt idx="1317">
                  <c:v>9.5615165153299202</c:v>
                </c:pt>
                <c:pt idx="1318">
                  <c:v>15.1980746567347</c:v>
                </c:pt>
                <c:pt idx="1319">
                  <c:v>18.120753435993901</c:v>
                </c:pt>
                <c:pt idx="1320">
                  <c:v>17.5153998591753</c:v>
                </c:pt>
                <c:pt idx="1321">
                  <c:v>8.0422210845417794</c:v>
                </c:pt>
                <c:pt idx="1322">
                  <c:v>13.939213542019401</c:v>
                </c:pt>
                <c:pt idx="1323">
                  <c:v>16.7731745381808</c:v>
                </c:pt>
                <c:pt idx="1324">
                  <c:v>17.211286795468599</c:v>
                </c:pt>
                <c:pt idx="1325">
                  <c:v>19.856503477209301</c:v>
                </c:pt>
                <c:pt idx="1326">
                  <c:v>7.1620873091408299</c:v>
                </c:pt>
                <c:pt idx="1327">
                  <c:v>21.368686513604199</c:v>
                </c:pt>
                <c:pt idx="1328">
                  <c:v>9.0020762035964399</c:v>
                </c:pt>
                <c:pt idx="1329">
                  <c:v>24.768172876637198</c:v>
                </c:pt>
                <c:pt idx="1330">
                  <c:v>14.332035752588199</c:v>
                </c:pt>
                <c:pt idx="1331">
                  <c:v>12.190698060111</c:v>
                </c:pt>
                <c:pt idx="1332">
                  <c:v>13.1606399090685</c:v>
                </c:pt>
                <c:pt idx="1333">
                  <c:v>12.789345533655201</c:v>
                </c:pt>
                <c:pt idx="1334">
                  <c:v>15.284327654595099</c:v>
                </c:pt>
                <c:pt idx="1335">
                  <c:v>15.0603552815213</c:v>
                </c:pt>
                <c:pt idx="1336">
                  <c:v>18.410652839043301</c:v>
                </c:pt>
                <c:pt idx="1337">
                  <c:v>14.609368245467699</c:v>
                </c:pt>
                <c:pt idx="1338">
                  <c:v>9.30591589500089</c:v>
                </c:pt>
                <c:pt idx="1339">
                  <c:v>13.5797081862091</c:v>
                </c:pt>
                <c:pt idx="1340">
                  <c:v>23.498295307587799</c:v>
                </c:pt>
                <c:pt idx="1341">
                  <c:v>16.022817760594201</c:v>
                </c:pt>
                <c:pt idx="1342">
                  <c:v>13.8566112367218</c:v>
                </c:pt>
                <c:pt idx="1343">
                  <c:v>7.63916575016201</c:v>
                </c:pt>
                <c:pt idx="1344">
                  <c:v>13.2743289350471</c:v>
                </c:pt>
                <c:pt idx="1345">
                  <c:v>17.2733441495199</c:v>
                </c:pt>
                <c:pt idx="1346">
                  <c:v>15.229693171670901</c:v>
                </c:pt>
                <c:pt idx="1347">
                  <c:v>16.832250160738599</c:v>
                </c:pt>
                <c:pt idx="1348">
                  <c:v>24.6772450728505</c:v>
                </c:pt>
                <c:pt idx="1349">
                  <c:v>19.119729792598999</c:v>
                </c:pt>
                <c:pt idx="1350">
                  <c:v>15.8765848825514</c:v>
                </c:pt>
                <c:pt idx="1351">
                  <c:v>8.7648357370022705</c:v>
                </c:pt>
                <c:pt idx="1352">
                  <c:v>11.614052855439301</c:v>
                </c:pt>
                <c:pt idx="1353">
                  <c:v>9.4264266449072203</c:v>
                </c:pt>
                <c:pt idx="1354">
                  <c:v>15.1139003403469</c:v>
                </c:pt>
                <c:pt idx="1355">
                  <c:v>9.6952365303933696</c:v>
                </c:pt>
                <c:pt idx="1356">
                  <c:v>24.396503967288702</c:v>
                </c:pt>
                <c:pt idx="1357">
                  <c:v>17.928834006977201</c:v>
                </c:pt>
                <c:pt idx="1358">
                  <c:v>6.9347249715040302</c:v>
                </c:pt>
                <c:pt idx="1359">
                  <c:v>17.1026406829758</c:v>
                </c:pt>
                <c:pt idx="1360">
                  <c:v>16.119215313250201</c:v>
                </c:pt>
                <c:pt idx="1361">
                  <c:v>18.363823982738499</c:v>
                </c:pt>
                <c:pt idx="1362">
                  <c:v>11.006539397388799</c:v>
                </c:pt>
                <c:pt idx="1363">
                  <c:v>30.535749467186498</c:v>
                </c:pt>
                <c:pt idx="1364">
                  <c:v>10.668676627822199</c:v>
                </c:pt>
                <c:pt idx="1365">
                  <c:v>20.973522827390301</c:v>
                </c:pt>
                <c:pt idx="1366">
                  <c:v>15.835870889950399</c:v>
                </c:pt>
                <c:pt idx="1367">
                  <c:v>13.098469534352599</c:v>
                </c:pt>
                <c:pt idx="1368">
                  <c:v>30.675507075532501</c:v>
                </c:pt>
                <c:pt idx="1369">
                  <c:v>19.848866858027399</c:v>
                </c:pt>
                <c:pt idx="1370">
                  <c:v>22.419125507617998</c:v>
                </c:pt>
                <c:pt idx="1371">
                  <c:v>15.4029141753094</c:v>
                </c:pt>
                <c:pt idx="1372">
                  <c:v>10.064368154934501</c:v>
                </c:pt>
                <c:pt idx="1373">
                  <c:v>18.845226980472599</c:v>
                </c:pt>
                <c:pt idx="1374">
                  <c:v>9.7855846729923801</c:v>
                </c:pt>
                <c:pt idx="1375">
                  <c:v>19.5103367896848</c:v>
                </c:pt>
                <c:pt idx="1376">
                  <c:v>10.8836609279436</c:v>
                </c:pt>
                <c:pt idx="1377">
                  <c:v>18.730062112293101</c:v>
                </c:pt>
                <c:pt idx="1378">
                  <c:v>17.1665370319683</c:v>
                </c:pt>
                <c:pt idx="1379">
                  <c:v>20.6249257873848</c:v>
                </c:pt>
                <c:pt idx="1380">
                  <c:v>6.9561607029064501</c:v>
                </c:pt>
                <c:pt idx="1381">
                  <c:v>15.8212044235158</c:v>
                </c:pt>
                <c:pt idx="1382">
                  <c:v>11.7300480374402</c:v>
                </c:pt>
                <c:pt idx="1383">
                  <c:v>19.978437334465799</c:v>
                </c:pt>
                <c:pt idx="1384">
                  <c:v>6.7201741779550197</c:v>
                </c:pt>
                <c:pt idx="1385">
                  <c:v>10.607663478969799</c:v>
                </c:pt>
                <c:pt idx="1386">
                  <c:v>19.943081283060199</c:v>
                </c:pt>
                <c:pt idx="1387">
                  <c:v>14.802776275328799</c:v>
                </c:pt>
                <c:pt idx="1388">
                  <c:v>9.8878934916809396</c:v>
                </c:pt>
                <c:pt idx="1389">
                  <c:v>10.6516318306358</c:v>
                </c:pt>
                <c:pt idx="1390">
                  <c:v>10.5482723093596</c:v>
                </c:pt>
                <c:pt idx="1391">
                  <c:v>20.367500304464699</c:v>
                </c:pt>
                <c:pt idx="1392">
                  <c:v>23.171467518433399</c:v>
                </c:pt>
                <c:pt idx="1393">
                  <c:v>14.542980648900301</c:v>
                </c:pt>
                <c:pt idx="1394">
                  <c:v>30.135415540872401</c:v>
                </c:pt>
                <c:pt idx="1395">
                  <c:v>10.8314620871692</c:v>
                </c:pt>
                <c:pt idx="1396">
                  <c:v>11.029804721257699</c:v>
                </c:pt>
                <c:pt idx="1397">
                  <c:v>10.4879605024728</c:v>
                </c:pt>
                <c:pt idx="1398">
                  <c:v>23.474379313726299</c:v>
                </c:pt>
                <c:pt idx="1399">
                  <c:v>14.394283182190501</c:v>
                </c:pt>
                <c:pt idx="1400">
                  <c:v>16.499947359206899</c:v>
                </c:pt>
                <c:pt idx="1401">
                  <c:v>26.219148494174998</c:v>
                </c:pt>
                <c:pt idx="1402">
                  <c:v>15.1646192678362</c:v>
                </c:pt>
                <c:pt idx="1403">
                  <c:v>15.8098448287002</c:v>
                </c:pt>
                <c:pt idx="1404">
                  <c:v>13.2234074513301</c:v>
                </c:pt>
                <c:pt idx="1405">
                  <c:v>12.385801748657199</c:v>
                </c:pt>
                <c:pt idx="1406">
                  <c:v>16.546398079406298</c:v>
                </c:pt>
                <c:pt idx="1407">
                  <c:v>7.9509421972619396</c:v>
                </c:pt>
                <c:pt idx="1408">
                  <c:v>14.5183817000616</c:v>
                </c:pt>
                <c:pt idx="1409">
                  <c:v>14.9416971643167</c:v>
                </c:pt>
                <c:pt idx="1410">
                  <c:v>20.026337822865798</c:v>
                </c:pt>
                <c:pt idx="1411">
                  <c:v>15.5253569276889</c:v>
                </c:pt>
                <c:pt idx="1412">
                  <c:v>21.635423711836701</c:v>
                </c:pt>
                <c:pt idx="1413">
                  <c:v>12.7419665819827</c:v>
                </c:pt>
                <c:pt idx="1414">
                  <c:v>18.545536227520198</c:v>
                </c:pt>
                <c:pt idx="1415">
                  <c:v>22.269224312714801</c:v>
                </c:pt>
                <c:pt idx="1416">
                  <c:v>15.50381065246</c:v>
                </c:pt>
                <c:pt idx="1417">
                  <c:v>16.408554016476501</c:v>
                </c:pt>
                <c:pt idx="1418">
                  <c:v>12.8426824834438</c:v>
                </c:pt>
                <c:pt idx="1419">
                  <c:v>15.466856285756901</c:v>
                </c:pt>
                <c:pt idx="1420">
                  <c:v>11.301573704255899</c:v>
                </c:pt>
                <c:pt idx="1421">
                  <c:v>16.951793336564702</c:v>
                </c:pt>
                <c:pt idx="1422">
                  <c:v>26.550271271886299</c:v>
                </c:pt>
                <c:pt idx="1423">
                  <c:v>14.531371417427399</c:v>
                </c:pt>
                <c:pt idx="1424">
                  <c:v>6.3340454321870201</c:v>
                </c:pt>
                <c:pt idx="1425">
                  <c:v>17.569830585223201</c:v>
                </c:pt>
                <c:pt idx="1426">
                  <c:v>12.8071239800732</c:v>
                </c:pt>
                <c:pt idx="1427">
                  <c:v>13.9424479525173</c:v>
                </c:pt>
                <c:pt idx="1428">
                  <c:v>18.2164665325434</c:v>
                </c:pt>
                <c:pt idx="1429">
                  <c:v>9.9627674425008994</c:v>
                </c:pt>
                <c:pt idx="1430">
                  <c:v>15.1087010392064</c:v>
                </c:pt>
                <c:pt idx="1431">
                  <c:v>12.508794700247901</c:v>
                </c:pt>
                <c:pt idx="1432">
                  <c:v>7.44958760025213</c:v>
                </c:pt>
                <c:pt idx="1433">
                  <c:v>21.1928265688036</c:v>
                </c:pt>
                <c:pt idx="1434">
                  <c:v>19.243301322044399</c:v>
                </c:pt>
                <c:pt idx="1435">
                  <c:v>9.0274423536666006</c:v>
                </c:pt>
                <c:pt idx="1436">
                  <c:v>16.072366881434299</c:v>
                </c:pt>
                <c:pt idx="1437">
                  <c:v>9.3435960328335899</c:v>
                </c:pt>
                <c:pt idx="1438">
                  <c:v>8.8632503358987709</c:v>
                </c:pt>
                <c:pt idx="1439">
                  <c:v>12.498803788354399</c:v>
                </c:pt>
                <c:pt idx="1440">
                  <c:v>19.258960851262</c:v>
                </c:pt>
                <c:pt idx="1441">
                  <c:v>14.746689948046599</c:v>
                </c:pt>
                <c:pt idx="1442">
                  <c:v>13.929293867550999</c:v>
                </c:pt>
                <c:pt idx="1443">
                  <c:v>11.9520819474234</c:v>
                </c:pt>
                <c:pt idx="1444">
                  <c:v>10.431523780608099</c:v>
                </c:pt>
                <c:pt idx="1445">
                  <c:v>19.034707318717899</c:v>
                </c:pt>
                <c:pt idx="1446">
                  <c:v>16.688680976814101</c:v>
                </c:pt>
                <c:pt idx="1447">
                  <c:v>4.1797762861263204</c:v>
                </c:pt>
                <c:pt idx="1448">
                  <c:v>18.674418967475201</c:v>
                </c:pt>
                <c:pt idx="1449">
                  <c:v>20.8881629642019</c:v>
                </c:pt>
                <c:pt idx="1450">
                  <c:v>15.5114957541075</c:v>
                </c:pt>
                <c:pt idx="1451">
                  <c:v>16.546791590511202</c:v>
                </c:pt>
                <c:pt idx="1452">
                  <c:v>8.3966588578505696</c:v>
                </c:pt>
                <c:pt idx="1453">
                  <c:v>15.6573833061987</c:v>
                </c:pt>
                <c:pt idx="1454">
                  <c:v>11.953857734574999</c:v>
                </c:pt>
                <c:pt idx="1455">
                  <c:v>9.9166385303642297</c:v>
                </c:pt>
                <c:pt idx="1456">
                  <c:v>19.932134039619001</c:v>
                </c:pt>
                <c:pt idx="1457">
                  <c:v>16.889367230575001</c:v>
                </c:pt>
                <c:pt idx="1458">
                  <c:v>16.230183078661501</c:v>
                </c:pt>
                <c:pt idx="1459">
                  <c:v>11.298742164566301</c:v>
                </c:pt>
                <c:pt idx="1460">
                  <c:v>18.2442137930122</c:v>
                </c:pt>
                <c:pt idx="1461">
                  <c:v>11.087713677424301</c:v>
                </c:pt>
                <c:pt idx="1462">
                  <c:v>15.5435209262117</c:v>
                </c:pt>
                <c:pt idx="1463">
                  <c:v>25.3004918457871</c:v>
                </c:pt>
                <c:pt idx="1464">
                  <c:v>11.9120099833253</c:v>
                </c:pt>
                <c:pt idx="1465">
                  <c:v>15.6204553354977</c:v>
                </c:pt>
                <c:pt idx="1466">
                  <c:v>10.355025089889899</c:v>
                </c:pt>
                <c:pt idx="1467">
                  <c:v>16.597454809648099</c:v>
                </c:pt>
                <c:pt idx="1468">
                  <c:v>19.105541038846798</c:v>
                </c:pt>
                <c:pt idx="1469">
                  <c:v>13.679341757924799</c:v>
                </c:pt>
                <c:pt idx="1470">
                  <c:v>13.2271623540093</c:v>
                </c:pt>
                <c:pt idx="1471">
                  <c:v>9.0486604431647297</c:v>
                </c:pt>
                <c:pt idx="1472">
                  <c:v>12.276130979007601</c:v>
                </c:pt>
                <c:pt idx="1473">
                  <c:v>8.06222897370486</c:v>
                </c:pt>
                <c:pt idx="1474">
                  <c:v>16.790906115116499</c:v>
                </c:pt>
                <c:pt idx="1475">
                  <c:v>20.7109774949814</c:v>
                </c:pt>
                <c:pt idx="1476">
                  <c:v>14.6104271608431</c:v>
                </c:pt>
                <c:pt idx="1477">
                  <c:v>15.015097890950001</c:v>
                </c:pt>
                <c:pt idx="1478">
                  <c:v>7.8420796591175899</c:v>
                </c:pt>
                <c:pt idx="1479">
                  <c:v>13.3218287352922</c:v>
                </c:pt>
                <c:pt idx="1480">
                  <c:v>13.629559996583</c:v>
                </c:pt>
                <c:pt idx="1481">
                  <c:v>17.2117079272521</c:v>
                </c:pt>
                <c:pt idx="1482">
                  <c:v>16.2166973925472</c:v>
                </c:pt>
                <c:pt idx="1483">
                  <c:v>24.7924299647153</c:v>
                </c:pt>
                <c:pt idx="1484">
                  <c:v>16.343838007072598</c:v>
                </c:pt>
                <c:pt idx="1485">
                  <c:v>23.740519755417001</c:v>
                </c:pt>
                <c:pt idx="1486">
                  <c:v>17.380807654717199</c:v>
                </c:pt>
                <c:pt idx="1487">
                  <c:v>16.2689066497617</c:v>
                </c:pt>
                <c:pt idx="1488">
                  <c:v>14.6827610821137</c:v>
                </c:pt>
                <c:pt idx="1489">
                  <c:v>16.828915289149698</c:v>
                </c:pt>
                <c:pt idx="1490">
                  <c:v>19.076061994246501</c:v>
                </c:pt>
                <c:pt idx="1491">
                  <c:v>14.8051743042983</c:v>
                </c:pt>
                <c:pt idx="1492">
                  <c:v>21.358972966892001</c:v>
                </c:pt>
                <c:pt idx="1493">
                  <c:v>17.669159634738801</c:v>
                </c:pt>
                <c:pt idx="1494">
                  <c:v>8.8283180042632505</c:v>
                </c:pt>
                <c:pt idx="1495">
                  <c:v>16.189499216192999</c:v>
                </c:pt>
                <c:pt idx="1496">
                  <c:v>18.1136198447916</c:v>
                </c:pt>
                <c:pt idx="1497">
                  <c:v>7.2772420909917601</c:v>
                </c:pt>
                <c:pt idx="1498">
                  <c:v>17.2295595970633</c:v>
                </c:pt>
                <c:pt idx="1499">
                  <c:v>15.5536998682415</c:v>
                </c:pt>
                <c:pt idx="1500">
                  <c:v>9.00116483996554</c:v>
                </c:pt>
                <c:pt idx="1501">
                  <c:v>18.503517829612498</c:v>
                </c:pt>
                <c:pt idx="1502">
                  <c:v>11.7129799946843</c:v>
                </c:pt>
                <c:pt idx="1503">
                  <c:v>14.3697417556453</c:v>
                </c:pt>
                <c:pt idx="1504">
                  <c:v>14.1879829566794</c:v>
                </c:pt>
                <c:pt idx="1505">
                  <c:v>17.3488016856512</c:v>
                </c:pt>
                <c:pt idx="1506">
                  <c:v>10.668773906984001</c:v>
                </c:pt>
                <c:pt idx="1507">
                  <c:v>13.130314921334</c:v>
                </c:pt>
                <c:pt idx="1508">
                  <c:v>12.4203308295435</c:v>
                </c:pt>
                <c:pt idx="1509">
                  <c:v>15.5051122963729</c:v>
                </c:pt>
                <c:pt idx="1510">
                  <c:v>7.8381030755428096</c:v>
                </c:pt>
                <c:pt idx="1511">
                  <c:v>17.2856939866478</c:v>
                </c:pt>
                <c:pt idx="1512">
                  <c:v>9.5578270863835098</c:v>
                </c:pt>
                <c:pt idx="1513">
                  <c:v>21.667915190704601</c:v>
                </c:pt>
                <c:pt idx="1514">
                  <c:v>10.232053212364701</c:v>
                </c:pt>
                <c:pt idx="1515">
                  <c:v>19.401943898350101</c:v>
                </c:pt>
                <c:pt idx="1516">
                  <c:v>17.9167416139321</c:v>
                </c:pt>
                <c:pt idx="1517">
                  <c:v>20.800133556499201</c:v>
                </c:pt>
                <c:pt idx="1518">
                  <c:v>20.408732547121399</c:v>
                </c:pt>
                <c:pt idx="1519">
                  <c:v>16.947954077728401</c:v>
                </c:pt>
                <c:pt idx="1520">
                  <c:v>12.6807934460541</c:v>
                </c:pt>
                <c:pt idx="1521">
                  <c:v>14.4293704356873</c:v>
                </c:pt>
                <c:pt idx="1522">
                  <c:v>16.1727156036435</c:v>
                </c:pt>
                <c:pt idx="1523">
                  <c:v>12.7437356279573</c:v>
                </c:pt>
                <c:pt idx="1524">
                  <c:v>15.6656218554416</c:v>
                </c:pt>
                <c:pt idx="1525">
                  <c:v>11.5213686146638</c:v>
                </c:pt>
                <c:pt idx="1526">
                  <c:v>19.764299250046399</c:v>
                </c:pt>
                <c:pt idx="1527">
                  <c:v>15.0407617798954</c:v>
                </c:pt>
                <c:pt idx="1528">
                  <c:v>19.760526848455498</c:v>
                </c:pt>
                <c:pt idx="1529">
                  <c:v>18.5770985852423</c:v>
                </c:pt>
                <c:pt idx="1530">
                  <c:v>18.541479553717501</c:v>
                </c:pt>
                <c:pt idx="1531">
                  <c:v>13.955045344447701</c:v>
                </c:pt>
                <c:pt idx="1532">
                  <c:v>16.447336235871202</c:v>
                </c:pt>
                <c:pt idx="1533">
                  <c:v>12.2009872792213</c:v>
                </c:pt>
                <c:pt idx="1534">
                  <c:v>14.248892018552599</c:v>
                </c:pt>
                <c:pt idx="1535">
                  <c:v>12.9312507576985</c:v>
                </c:pt>
                <c:pt idx="1536">
                  <c:v>23.474537478727701</c:v>
                </c:pt>
                <c:pt idx="1537">
                  <c:v>15.7690935881068</c:v>
                </c:pt>
                <c:pt idx="1538">
                  <c:v>11.818508469698401</c:v>
                </c:pt>
                <c:pt idx="1539">
                  <c:v>17.541054260294</c:v>
                </c:pt>
                <c:pt idx="1540">
                  <c:v>19.570565544281401</c:v>
                </c:pt>
                <c:pt idx="1541">
                  <c:v>13.9922790322453</c:v>
                </c:pt>
                <c:pt idx="1542">
                  <c:v>25.020731224673</c:v>
                </c:pt>
                <c:pt idx="1543">
                  <c:v>13.1207899131847</c:v>
                </c:pt>
                <c:pt idx="1544">
                  <c:v>14.064541650692</c:v>
                </c:pt>
                <c:pt idx="1545">
                  <c:v>15.8267451278164</c:v>
                </c:pt>
                <c:pt idx="1546">
                  <c:v>19.311085333698699</c:v>
                </c:pt>
                <c:pt idx="1547">
                  <c:v>13.705619006038299</c:v>
                </c:pt>
                <c:pt idx="1548">
                  <c:v>17.531130629406501</c:v>
                </c:pt>
                <c:pt idx="1549">
                  <c:v>13.2038887741575</c:v>
                </c:pt>
                <c:pt idx="1550">
                  <c:v>16.742560396481899</c:v>
                </c:pt>
                <c:pt idx="1551">
                  <c:v>18.930109861771101</c:v>
                </c:pt>
                <c:pt idx="1552">
                  <c:v>18.935130195113398</c:v>
                </c:pt>
                <c:pt idx="1553">
                  <c:v>21.8450422171484</c:v>
                </c:pt>
                <c:pt idx="1554">
                  <c:v>15.369036707630601</c:v>
                </c:pt>
                <c:pt idx="1555">
                  <c:v>18.461869679027402</c:v>
                </c:pt>
                <c:pt idx="1556">
                  <c:v>8.9013946096787802</c:v>
                </c:pt>
                <c:pt idx="1557">
                  <c:v>16.930755127656401</c:v>
                </c:pt>
                <c:pt idx="1558">
                  <c:v>19.4535180542556</c:v>
                </c:pt>
                <c:pt idx="1559">
                  <c:v>17.0921221016809</c:v>
                </c:pt>
                <c:pt idx="1560">
                  <c:v>18.400165594496102</c:v>
                </c:pt>
                <c:pt idx="1561">
                  <c:v>15.3418100262684</c:v>
                </c:pt>
                <c:pt idx="1562">
                  <c:v>14.072103655616999</c:v>
                </c:pt>
                <c:pt idx="1563">
                  <c:v>13.459117220024501</c:v>
                </c:pt>
                <c:pt idx="1564">
                  <c:v>12.1313406964316</c:v>
                </c:pt>
                <c:pt idx="1565">
                  <c:v>23.099554976096201</c:v>
                </c:pt>
                <c:pt idx="1566">
                  <c:v>8.5465240400887303</c:v>
                </c:pt>
                <c:pt idx="1567">
                  <c:v>18.0098985479753</c:v>
                </c:pt>
                <c:pt idx="1568">
                  <c:v>14.331386318739399</c:v>
                </c:pt>
                <c:pt idx="1569">
                  <c:v>12.686433428126501</c:v>
                </c:pt>
                <c:pt idx="1570">
                  <c:v>9.0753916754601107</c:v>
                </c:pt>
                <c:pt idx="1571">
                  <c:v>26.471270613781201</c:v>
                </c:pt>
                <c:pt idx="1572">
                  <c:v>15.006834160939601</c:v>
                </c:pt>
                <c:pt idx="1573">
                  <c:v>15.5986167633144</c:v>
                </c:pt>
                <c:pt idx="1574">
                  <c:v>12.9087102614349</c:v>
                </c:pt>
                <c:pt idx="1575">
                  <c:v>16.564891427852199</c:v>
                </c:pt>
                <c:pt idx="1576">
                  <c:v>18.880607103598599</c:v>
                </c:pt>
                <c:pt idx="1577">
                  <c:v>20.210977742717201</c:v>
                </c:pt>
                <c:pt idx="1578">
                  <c:v>13.706768318641601</c:v>
                </c:pt>
                <c:pt idx="1579">
                  <c:v>10.5054611062132</c:v>
                </c:pt>
                <c:pt idx="1580">
                  <c:v>21.2927753034541</c:v>
                </c:pt>
                <c:pt idx="1581">
                  <c:v>23.8490973343646</c:v>
                </c:pt>
                <c:pt idx="1582">
                  <c:v>12.380204254738301</c:v>
                </c:pt>
                <c:pt idx="1583">
                  <c:v>17.157496930301399</c:v>
                </c:pt>
                <c:pt idx="1584">
                  <c:v>23.396980043498399</c:v>
                </c:pt>
                <c:pt idx="1585">
                  <c:v>23.497900669785999</c:v>
                </c:pt>
                <c:pt idx="1586">
                  <c:v>11.094957945616001</c:v>
                </c:pt>
                <c:pt idx="1587">
                  <c:v>14.686814033672</c:v>
                </c:pt>
                <c:pt idx="1588">
                  <c:v>16.025418248246901</c:v>
                </c:pt>
                <c:pt idx="1589">
                  <c:v>8.4248865818703091</c:v>
                </c:pt>
                <c:pt idx="1590">
                  <c:v>12.921162144826299</c:v>
                </c:pt>
                <c:pt idx="1591">
                  <c:v>12.155911470104501</c:v>
                </c:pt>
                <c:pt idx="1592">
                  <c:v>15.239661743804501</c:v>
                </c:pt>
                <c:pt idx="1593">
                  <c:v>15.066689688051699</c:v>
                </c:pt>
                <c:pt idx="1594">
                  <c:v>15.0801646471583</c:v>
                </c:pt>
                <c:pt idx="1595">
                  <c:v>19.322654712878901</c:v>
                </c:pt>
                <c:pt idx="1596">
                  <c:v>18.747701036194702</c:v>
                </c:pt>
                <c:pt idx="1597">
                  <c:v>16.651984397111502</c:v>
                </c:pt>
                <c:pt idx="1598">
                  <c:v>14.3781165113125</c:v>
                </c:pt>
                <c:pt idx="1599">
                  <c:v>19.362331300079401</c:v>
                </c:pt>
                <c:pt idx="1600">
                  <c:v>21.353225062773401</c:v>
                </c:pt>
                <c:pt idx="1601">
                  <c:v>17.762551226905799</c:v>
                </c:pt>
                <c:pt idx="1602">
                  <c:v>10.4217039574783</c:v>
                </c:pt>
                <c:pt idx="1603">
                  <c:v>15.254822336922199</c:v>
                </c:pt>
                <c:pt idx="1604">
                  <c:v>10.0895340971217</c:v>
                </c:pt>
                <c:pt idx="1605">
                  <c:v>11.128314708324099</c:v>
                </c:pt>
                <c:pt idx="1606">
                  <c:v>17.859564040442901</c:v>
                </c:pt>
                <c:pt idx="1607">
                  <c:v>23.543745117615899</c:v>
                </c:pt>
                <c:pt idx="1608">
                  <c:v>10.2526592246635</c:v>
                </c:pt>
                <c:pt idx="1609">
                  <c:v>16.722650948423698</c:v>
                </c:pt>
                <c:pt idx="1610">
                  <c:v>27.301628766173899</c:v>
                </c:pt>
                <c:pt idx="1611">
                  <c:v>21.9756509271485</c:v>
                </c:pt>
                <c:pt idx="1612">
                  <c:v>23.978502123125701</c:v>
                </c:pt>
                <c:pt idx="1613">
                  <c:v>18.307388969227699</c:v>
                </c:pt>
                <c:pt idx="1614">
                  <c:v>13.6196802512213</c:v>
                </c:pt>
                <c:pt idx="1615">
                  <c:v>10.2274988938972</c:v>
                </c:pt>
                <c:pt idx="1616">
                  <c:v>18.766249046696</c:v>
                </c:pt>
                <c:pt idx="1617">
                  <c:v>18.215467744627102</c:v>
                </c:pt>
                <c:pt idx="1618">
                  <c:v>19.037112328457098</c:v>
                </c:pt>
                <c:pt idx="1619">
                  <c:v>11.9813802436312</c:v>
                </c:pt>
                <c:pt idx="1620">
                  <c:v>23.390719763673001</c:v>
                </c:pt>
                <c:pt idx="1621">
                  <c:v>15.9057791978226</c:v>
                </c:pt>
                <c:pt idx="1622">
                  <c:v>14.1363209552275</c:v>
                </c:pt>
                <c:pt idx="1623">
                  <c:v>19.982675240877899</c:v>
                </c:pt>
                <c:pt idx="1624">
                  <c:v>16.7900279881332</c:v>
                </c:pt>
                <c:pt idx="1625">
                  <c:v>15.5814352646725</c:v>
                </c:pt>
                <c:pt idx="1626">
                  <c:v>8.6127880017221798</c:v>
                </c:pt>
                <c:pt idx="1627">
                  <c:v>10.8537009743828</c:v>
                </c:pt>
                <c:pt idx="1628">
                  <c:v>20.006774422693699</c:v>
                </c:pt>
                <c:pt idx="1629">
                  <c:v>17.3179712368539</c:v>
                </c:pt>
                <c:pt idx="1630">
                  <c:v>18.456613911586299</c:v>
                </c:pt>
                <c:pt idx="1631">
                  <c:v>19.7222134449596</c:v>
                </c:pt>
                <c:pt idx="1632">
                  <c:v>16.1197862815518</c:v>
                </c:pt>
                <c:pt idx="1633">
                  <c:v>19.450849591729</c:v>
                </c:pt>
                <c:pt idx="1634">
                  <c:v>14.742125543238</c:v>
                </c:pt>
                <c:pt idx="1635">
                  <c:v>14.6340156534107</c:v>
                </c:pt>
                <c:pt idx="1636">
                  <c:v>19.601874260888</c:v>
                </c:pt>
                <c:pt idx="1637">
                  <c:v>13.102922066984901</c:v>
                </c:pt>
                <c:pt idx="1638">
                  <c:v>5.8339118043690803</c:v>
                </c:pt>
                <c:pt idx="1639">
                  <c:v>13.5524974019213</c:v>
                </c:pt>
                <c:pt idx="1640">
                  <c:v>14.184792891133799</c:v>
                </c:pt>
                <c:pt idx="1641">
                  <c:v>10.148541997053099</c:v>
                </c:pt>
                <c:pt idx="1642">
                  <c:v>12.7864939732011</c:v>
                </c:pt>
                <c:pt idx="1643">
                  <c:v>16.257961080303801</c:v>
                </c:pt>
                <c:pt idx="1644">
                  <c:v>11.278761643511899</c:v>
                </c:pt>
                <c:pt idx="1645">
                  <c:v>14.6328654813244</c:v>
                </c:pt>
                <c:pt idx="1646">
                  <c:v>21.4169144001078</c:v>
                </c:pt>
                <c:pt idx="1647">
                  <c:v>12.6474675062933</c:v>
                </c:pt>
                <c:pt idx="1648">
                  <c:v>13.2610177130203</c:v>
                </c:pt>
                <c:pt idx="1649">
                  <c:v>15.807156426810201</c:v>
                </c:pt>
                <c:pt idx="1650">
                  <c:v>16.083129462626101</c:v>
                </c:pt>
                <c:pt idx="1651">
                  <c:v>2.74285076916079</c:v>
                </c:pt>
                <c:pt idx="1652">
                  <c:v>19.771001823213201</c:v>
                </c:pt>
                <c:pt idx="1653">
                  <c:v>13.8761123163905</c:v>
                </c:pt>
                <c:pt idx="1654">
                  <c:v>17.1221114244061</c:v>
                </c:pt>
                <c:pt idx="1655">
                  <c:v>12.432396012916699</c:v>
                </c:pt>
                <c:pt idx="1656">
                  <c:v>12.457274866431099</c:v>
                </c:pt>
                <c:pt idx="1657">
                  <c:v>14.8459318638988</c:v>
                </c:pt>
                <c:pt idx="1658">
                  <c:v>21.721566083626499</c:v>
                </c:pt>
                <c:pt idx="1659">
                  <c:v>13.641376110721399</c:v>
                </c:pt>
                <c:pt idx="1660">
                  <c:v>10.7689855290004</c:v>
                </c:pt>
                <c:pt idx="1661">
                  <c:v>11.807838825436299</c:v>
                </c:pt>
                <c:pt idx="1662">
                  <c:v>15.0784070212686</c:v>
                </c:pt>
                <c:pt idx="1663">
                  <c:v>17.828902275691998</c:v>
                </c:pt>
                <c:pt idx="1664">
                  <c:v>11.781265768087399</c:v>
                </c:pt>
                <c:pt idx="1665">
                  <c:v>14.585911398966401</c:v>
                </c:pt>
                <c:pt idx="1666">
                  <c:v>12.678478814059201</c:v>
                </c:pt>
                <c:pt idx="1667">
                  <c:v>16.402616506293501</c:v>
                </c:pt>
                <c:pt idx="1668">
                  <c:v>19.160111348101399</c:v>
                </c:pt>
                <c:pt idx="1669">
                  <c:v>14.7093094926175</c:v>
                </c:pt>
                <c:pt idx="1670">
                  <c:v>20.51270069992</c:v>
                </c:pt>
                <c:pt idx="1671">
                  <c:v>18.087595402211001</c:v>
                </c:pt>
                <c:pt idx="1672">
                  <c:v>15.411697206729499</c:v>
                </c:pt>
                <c:pt idx="1673">
                  <c:v>15.3622399378102</c:v>
                </c:pt>
                <c:pt idx="1674">
                  <c:v>21.440887213674799</c:v>
                </c:pt>
                <c:pt idx="1675">
                  <c:v>5.6137455389369002</c:v>
                </c:pt>
                <c:pt idx="1676">
                  <c:v>8.9945214292166007</c:v>
                </c:pt>
                <c:pt idx="1677">
                  <c:v>13.239066939086999</c:v>
                </c:pt>
                <c:pt idx="1678">
                  <c:v>15.335580552094401</c:v>
                </c:pt>
                <c:pt idx="1679">
                  <c:v>10.1895137898535</c:v>
                </c:pt>
                <c:pt idx="1680">
                  <c:v>26.464127788851201</c:v>
                </c:pt>
                <c:pt idx="1681">
                  <c:v>15.008764256661699</c:v>
                </c:pt>
                <c:pt idx="1682">
                  <c:v>19.8477154303202</c:v>
                </c:pt>
                <c:pt idx="1683">
                  <c:v>17.1492938543552</c:v>
                </c:pt>
                <c:pt idx="1684">
                  <c:v>13.0113609285567</c:v>
                </c:pt>
                <c:pt idx="1685">
                  <c:v>20.4855087105839</c:v>
                </c:pt>
                <c:pt idx="1686">
                  <c:v>11.7557222145717</c:v>
                </c:pt>
                <c:pt idx="1687">
                  <c:v>8.3334434911862107</c:v>
                </c:pt>
                <c:pt idx="1688">
                  <c:v>8.3137855796816904</c:v>
                </c:pt>
                <c:pt idx="1689">
                  <c:v>15.7004377480042</c:v>
                </c:pt>
                <c:pt idx="1690">
                  <c:v>24.153561905980698</c:v>
                </c:pt>
                <c:pt idx="1691">
                  <c:v>13.527499397618801</c:v>
                </c:pt>
                <c:pt idx="1692">
                  <c:v>20.079680650611099</c:v>
                </c:pt>
                <c:pt idx="1693">
                  <c:v>8.7401767124891805</c:v>
                </c:pt>
                <c:pt idx="1694">
                  <c:v>14.1743124673678</c:v>
                </c:pt>
                <c:pt idx="1695">
                  <c:v>12.765531544012401</c:v>
                </c:pt>
                <c:pt idx="1696">
                  <c:v>13.8494789297577</c:v>
                </c:pt>
                <c:pt idx="1697">
                  <c:v>14.6381030307031</c:v>
                </c:pt>
                <c:pt idx="1698">
                  <c:v>16.291846770253599</c:v>
                </c:pt>
                <c:pt idx="1699">
                  <c:v>11.813287721448701</c:v>
                </c:pt>
                <c:pt idx="1700">
                  <c:v>21.610026059274499</c:v>
                </c:pt>
                <c:pt idx="1701">
                  <c:v>17.5092936265338</c:v>
                </c:pt>
                <c:pt idx="1702">
                  <c:v>11.500552077972101</c:v>
                </c:pt>
                <c:pt idx="1703">
                  <c:v>10.1942426900205</c:v>
                </c:pt>
                <c:pt idx="1704">
                  <c:v>12.329407563206299</c:v>
                </c:pt>
                <c:pt idx="1705">
                  <c:v>20.825533583094501</c:v>
                </c:pt>
                <c:pt idx="1706">
                  <c:v>16.461570378755798</c:v>
                </c:pt>
                <c:pt idx="1707">
                  <c:v>12.472828660651601</c:v>
                </c:pt>
                <c:pt idx="1708">
                  <c:v>7.6844168853024604</c:v>
                </c:pt>
                <c:pt idx="1709">
                  <c:v>22.618863461137899</c:v>
                </c:pt>
                <c:pt idx="1710">
                  <c:v>10.2302642098407</c:v>
                </c:pt>
                <c:pt idx="1711">
                  <c:v>14.6659776151327</c:v>
                </c:pt>
                <c:pt idx="1712">
                  <c:v>12.4419786266445</c:v>
                </c:pt>
                <c:pt idx="1713">
                  <c:v>19.460718872104898</c:v>
                </c:pt>
                <c:pt idx="1714">
                  <c:v>12.138100385646601</c:v>
                </c:pt>
                <c:pt idx="1715">
                  <c:v>22.875209937789698</c:v>
                </c:pt>
                <c:pt idx="1716">
                  <c:v>21.393565004867501</c:v>
                </c:pt>
                <c:pt idx="1717">
                  <c:v>24.581928354948101</c:v>
                </c:pt>
                <c:pt idx="1718">
                  <c:v>17.6082761809555</c:v>
                </c:pt>
                <c:pt idx="1719">
                  <c:v>19.113472852451999</c:v>
                </c:pt>
                <c:pt idx="1720">
                  <c:v>12.875591748500399</c:v>
                </c:pt>
                <c:pt idx="1721">
                  <c:v>6.7795756242801799</c:v>
                </c:pt>
                <c:pt idx="1722">
                  <c:v>12.371197802603</c:v>
                </c:pt>
                <c:pt idx="1723">
                  <c:v>14.903247232744199</c:v>
                </c:pt>
                <c:pt idx="1724">
                  <c:v>14.443036043319999</c:v>
                </c:pt>
                <c:pt idx="1725">
                  <c:v>12.3257448744627</c:v>
                </c:pt>
                <c:pt idx="1726">
                  <c:v>20.368793156251499</c:v>
                </c:pt>
                <c:pt idx="1727">
                  <c:v>11.620378852983199</c:v>
                </c:pt>
                <c:pt idx="1728">
                  <c:v>17.859690047440399</c:v>
                </c:pt>
                <c:pt idx="1729">
                  <c:v>16.401412110171599</c:v>
                </c:pt>
                <c:pt idx="1730">
                  <c:v>16.606758724652</c:v>
                </c:pt>
                <c:pt idx="1731">
                  <c:v>16.3217596314093</c:v>
                </c:pt>
                <c:pt idx="1732">
                  <c:v>11.5787140472027</c:v>
                </c:pt>
                <c:pt idx="1733">
                  <c:v>23.022175263387901</c:v>
                </c:pt>
                <c:pt idx="1734">
                  <c:v>22.440601114934601</c:v>
                </c:pt>
                <c:pt idx="1735">
                  <c:v>7.40463959250099</c:v>
                </c:pt>
                <c:pt idx="1736">
                  <c:v>13.7824542369701</c:v>
                </c:pt>
                <c:pt idx="1737">
                  <c:v>11.480853707793599</c:v>
                </c:pt>
                <c:pt idx="1738">
                  <c:v>18.872232375155999</c:v>
                </c:pt>
                <c:pt idx="1739">
                  <c:v>15.2258146388683</c:v>
                </c:pt>
                <c:pt idx="1740">
                  <c:v>14.4483980427628</c:v>
                </c:pt>
                <c:pt idx="1741">
                  <c:v>8.9722135776610195</c:v>
                </c:pt>
                <c:pt idx="1742">
                  <c:v>15.3253679927034</c:v>
                </c:pt>
                <c:pt idx="1743">
                  <c:v>17.718763416109098</c:v>
                </c:pt>
                <c:pt idx="1744">
                  <c:v>8.4944624078906301</c:v>
                </c:pt>
                <c:pt idx="1745">
                  <c:v>12.907349363497801</c:v>
                </c:pt>
                <c:pt idx="1746">
                  <c:v>13.0404501814348</c:v>
                </c:pt>
                <c:pt idx="1747">
                  <c:v>15.482600847992</c:v>
                </c:pt>
                <c:pt idx="1748">
                  <c:v>15.3099083216458</c:v>
                </c:pt>
                <c:pt idx="1749">
                  <c:v>22.8886356229131</c:v>
                </c:pt>
                <c:pt idx="1750">
                  <c:v>15.851691354553701</c:v>
                </c:pt>
                <c:pt idx="1751">
                  <c:v>9.7867844155524999</c:v>
                </c:pt>
                <c:pt idx="1752">
                  <c:v>9.5823568959150904</c:v>
                </c:pt>
                <c:pt idx="1753">
                  <c:v>10.6738181326365</c:v>
                </c:pt>
                <c:pt idx="1754">
                  <c:v>13.7694763436446</c:v>
                </c:pt>
                <c:pt idx="1755">
                  <c:v>9.4453139850682</c:v>
                </c:pt>
                <c:pt idx="1756">
                  <c:v>11.2984509511677</c:v>
                </c:pt>
                <c:pt idx="1757">
                  <c:v>10.4095267005561</c:v>
                </c:pt>
                <c:pt idx="1758">
                  <c:v>10.8847625598642</c:v>
                </c:pt>
                <c:pt idx="1759">
                  <c:v>15.5556758612867</c:v>
                </c:pt>
                <c:pt idx="1760">
                  <c:v>16.783090521339702</c:v>
                </c:pt>
                <c:pt idx="1761">
                  <c:v>21.159108495547201</c:v>
                </c:pt>
                <c:pt idx="1762">
                  <c:v>11.3093483823037</c:v>
                </c:pt>
                <c:pt idx="1763">
                  <c:v>8.4266333401347193</c:v>
                </c:pt>
                <c:pt idx="1764">
                  <c:v>21.668503950572799</c:v>
                </c:pt>
                <c:pt idx="1765">
                  <c:v>12.1179711907229</c:v>
                </c:pt>
                <c:pt idx="1766">
                  <c:v>15.4386479951685</c:v>
                </c:pt>
                <c:pt idx="1767">
                  <c:v>18.309223931830001</c:v>
                </c:pt>
                <c:pt idx="1768">
                  <c:v>20.414777050634701</c:v>
                </c:pt>
                <c:pt idx="1769">
                  <c:v>10.789823977011901</c:v>
                </c:pt>
                <c:pt idx="1770">
                  <c:v>7.1251001983709896</c:v>
                </c:pt>
                <c:pt idx="1771">
                  <c:v>21.211965980924798</c:v>
                </c:pt>
                <c:pt idx="1772">
                  <c:v>18.9301398575066</c:v>
                </c:pt>
                <c:pt idx="1773">
                  <c:v>8.9174947905997595</c:v>
                </c:pt>
                <c:pt idx="1774">
                  <c:v>14.3569290505043</c:v>
                </c:pt>
                <c:pt idx="1775">
                  <c:v>11.846824708260501</c:v>
                </c:pt>
                <c:pt idx="1776">
                  <c:v>9.9206521746398497</c:v>
                </c:pt>
                <c:pt idx="1777">
                  <c:v>11.819516386639499</c:v>
                </c:pt>
                <c:pt idx="1778">
                  <c:v>14.3682571947082</c:v>
                </c:pt>
                <c:pt idx="1779">
                  <c:v>23.3724126878618</c:v>
                </c:pt>
                <c:pt idx="1780">
                  <c:v>19.240726557685701</c:v>
                </c:pt>
                <c:pt idx="1781">
                  <c:v>18.471075168074801</c:v>
                </c:pt>
                <c:pt idx="1782">
                  <c:v>17.363912061647198</c:v>
                </c:pt>
                <c:pt idx="1783">
                  <c:v>15.6318535532198</c:v>
                </c:pt>
                <c:pt idx="1784">
                  <c:v>28.508441102120401</c:v>
                </c:pt>
                <c:pt idx="1785">
                  <c:v>19.356283329176399</c:v>
                </c:pt>
                <c:pt idx="1786">
                  <c:v>12.8748452086424</c:v>
                </c:pt>
                <c:pt idx="1787">
                  <c:v>22.004326462213701</c:v>
                </c:pt>
                <c:pt idx="1788">
                  <c:v>13.506004858176199</c:v>
                </c:pt>
                <c:pt idx="1789">
                  <c:v>15.0280605643734</c:v>
                </c:pt>
                <c:pt idx="1790">
                  <c:v>22.1917722701698</c:v>
                </c:pt>
                <c:pt idx="1791">
                  <c:v>11.638702259109801</c:v>
                </c:pt>
                <c:pt idx="1792">
                  <c:v>18.8618891311658</c:v>
                </c:pt>
                <c:pt idx="1793">
                  <c:v>13.777541726527801</c:v>
                </c:pt>
                <c:pt idx="1794">
                  <c:v>14.210097684297001</c:v>
                </c:pt>
                <c:pt idx="1795">
                  <c:v>20.736253537928299</c:v>
                </c:pt>
                <c:pt idx="1796">
                  <c:v>23.554598503577399</c:v>
                </c:pt>
                <c:pt idx="1797">
                  <c:v>13.0572821525394</c:v>
                </c:pt>
                <c:pt idx="1798">
                  <c:v>17.471246252020801</c:v>
                </c:pt>
                <c:pt idx="1799">
                  <c:v>13.3506564335853</c:v>
                </c:pt>
                <c:pt idx="1800">
                  <c:v>17.383798223380801</c:v>
                </c:pt>
                <c:pt idx="1801">
                  <c:v>8.41741453778757</c:v>
                </c:pt>
                <c:pt idx="1802">
                  <c:v>25.149645703597798</c:v>
                </c:pt>
                <c:pt idx="1803">
                  <c:v>12.322934489635101</c:v>
                </c:pt>
                <c:pt idx="1804">
                  <c:v>22.000693078932802</c:v>
                </c:pt>
                <c:pt idx="1805">
                  <c:v>14.020857733316801</c:v>
                </c:pt>
                <c:pt idx="1806">
                  <c:v>19.136774510037402</c:v>
                </c:pt>
                <c:pt idx="1807">
                  <c:v>15.1716004566559</c:v>
                </c:pt>
                <c:pt idx="1808">
                  <c:v>9.8879800903086199</c:v>
                </c:pt>
                <c:pt idx="1809">
                  <c:v>12.437445782406</c:v>
                </c:pt>
                <c:pt idx="1810">
                  <c:v>11.356602620358</c:v>
                </c:pt>
                <c:pt idx="1811">
                  <c:v>14.6688242398582</c:v>
                </c:pt>
                <c:pt idx="1812">
                  <c:v>9.4173156604182395</c:v>
                </c:pt>
                <c:pt idx="1813">
                  <c:v>21.980982016805498</c:v>
                </c:pt>
                <c:pt idx="1814">
                  <c:v>13.1511140263505</c:v>
                </c:pt>
                <c:pt idx="1815">
                  <c:v>13.118130836869099</c:v>
                </c:pt>
                <c:pt idx="1816">
                  <c:v>11.655190309629299</c:v>
                </c:pt>
                <c:pt idx="1817">
                  <c:v>14.0798628399578</c:v>
                </c:pt>
                <c:pt idx="1818">
                  <c:v>9.9625314534538294</c:v>
                </c:pt>
                <c:pt idx="1819">
                  <c:v>21.0032362769618</c:v>
                </c:pt>
                <c:pt idx="1820">
                  <c:v>9.0474569329221399</c:v>
                </c:pt>
                <c:pt idx="1821">
                  <c:v>17.116634756966501</c:v>
                </c:pt>
                <c:pt idx="1822">
                  <c:v>11.8249882241797</c:v>
                </c:pt>
                <c:pt idx="1823">
                  <c:v>20.712867601132</c:v>
                </c:pt>
                <c:pt idx="1824">
                  <c:v>24.458053734992902</c:v>
                </c:pt>
                <c:pt idx="1825">
                  <c:v>9.3964677680020294</c:v>
                </c:pt>
                <c:pt idx="1826">
                  <c:v>18.9964909099727</c:v>
                </c:pt>
                <c:pt idx="1827">
                  <c:v>13.2640887011798</c:v>
                </c:pt>
                <c:pt idx="1828">
                  <c:v>12.929076283189801</c:v>
                </c:pt>
                <c:pt idx="1829">
                  <c:v>11.156251681387401</c:v>
                </c:pt>
                <c:pt idx="1830">
                  <c:v>15.701155036788499</c:v>
                </c:pt>
                <c:pt idx="1831">
                  <c:v>11.515246019066501</c:v>
                </c:pt>
                <c:pt idx="1832">
                  <c:v>9.9885347213253795</c:v>
                </c:pt>
                <c:pt idx="1833">
                  <c:v>16.077039420536799</c:v>
                </c:pt>
                <c:pt idx="1834">
                  <c:v>10.3553402129325</c:v>
                </c:pt>
                <c:pt idx="1835">
                  <c:v>16.7800097583719</c:v>
                </c:pt>
                <c:pt idx="1836">
                  <c:v>13.850356728417401</c:v>
                </c:pt>
                <c:pt idx="1837">
                  <c:v>22.482949542483901</c:v>
                </c:pt>
                <c:pt idx="1838">
                  <c:v>11.4791732249492</c:v>
                </c:pt>
                <c:pt idx="1839">
                  <c:v>19.8892561529061</c:v>
                </c:pt>
                <c:pt idx="1840">
                  <c:v>13.820658670924599</c:v>
                </c:pt>
                <c:pt idx="1841">
                  <c:v>14.1796453869438</c:v>
                </c:pt>
                <c:pt idx="1842">
                  <c:v>10.9808979269761</c:v>
                </c:pt>
                <c:pt idx="1843">
                  <c:v>14.626780080916101</c:v>
                </c:pt>
                <c:pt idx="1844">
                  <c:v>16.410847777755698</c:v>
                </c:pt>
                <c:pt idx="1845">
                  <c:v>18.5317452158572</c:v>
                </c:pt>
                <c:pt idx="1846">
                  <c:v>12.0091515059305</c:v>
                </c:pt>
                <c:pt idx="1847">
                  <c:v>15.0399269685043</c:v>
                </c:pt>
                <c:pt idx="1848">
                  <c:v>12.4247169451915</c:v>
                </c:pt>
                <c:pt idx="1849">
                  <c:v>11.7087341830953</c:v>
                </c:pt>
                <c:pt idx="1850">
                  <c:v>10.587398382229001</c:v>
                </c:pt>
                <c:pt idx="1851">
                  <c:v>17.9687266448286</c:v>
                </c:pt>
                <c:pt idx="1852">
                  <c:v>12.825130744981101</c:v>
                </c:pt>
                <c:pt idx="1853">
                  <c:v>17.2898802069193</c:v>
                </c:pt>
                <c:pt idx="1854">
                  <c:v>21.614898109155401</c:v>
                </c:pt>
                <c:pt idx="1855">
                  <c:v>13.759725185799301</c:v>
                </c:pt>
                <c:pt idx="1856">
                  <c:v>15.573907879410701</c:v>
                </c:pt>
                <c:pt idx="1857">
                  <c:v>18.501022748994199</c:v>
                </c:pt>
                <c:pt idx="1858">
                  <c:v>22.6586881819673</c:v>
                </c:pt>
                <c:pt idx="1859">
                  <c:v>10.1344526133449</c:v>
                </c:pt>
                <c:pt idx="1860">
                  <c:v>12.902250137073001</c:v>
                </c:pt>
                <c:pt idx="1861">
                  <c:v>13.817150044703601</c:v>
                </c:pt>
                <c:pt idx="1862">
                  <c:v>12.484458146021399</c:v>
                </c:pt>
                <c:pt idx="1863">
                  <c:v>18.9887973824213</c:v>
                </c:pt>
                <c:pt idx="1864">
                  <c:v>9.2602313062840995</c:v>
                </c:pt>
                <c:pt idx="1865">
                  <c:v>14.0079352592173</c:v>
                </c:pt>
                <c:pt idx="1866">
                  <c:v>14.3581425285238</c:v>
                </c:pt>
                <c:pt idx="1867">
                  <c:v>15.4365259886369</c:v>
                </c:pt>
                <c:pt idx="1868">
                  <c:v>15.317994292519799</c:v>
                </c:pt>
                <c:pt idx="1869">
                  <c:v>6.9333100050920704</c:v>
                </c:pt>
                <c:pt idx="1870">
                  <c:v>12.8106019756521</c:v>
                </c:pt>
                <c:pt idx="1871">
                  <c:v>17.666525168362899</c:v>
                </c:pt>
                <c:pt idx="1872">
                  <c:v>15.4583318666735</c:v>
                </c:pt>
                <c:pt idx="1873">
                  <c:v>10.9049730347165</c:v>
                </c:pt>
                <c:pt idx="1874">
                  <c:v>14.2211518887268</c:v>
                </c:pt>
                <c:pt idx="1875">
                  <c:v>18.660950225193499</c:v>
                </c:pt>
                <c:pt idx="1876">
                  <c:v>4.4084002083664204</c:v>
                </c:pt>
                <c:pt idx="1877">
                  <c:v>9.8848026274765992</c:v>
                </c:pt>
                <c:pt idx="1878">
                  <c:v>20.059377990784402</c:v>
                </c:pt>
                <c:pt idx="1879">
                  <c:v>12.248087846652201</c:v>
                </c:pt>
                <c:pt idx="1880">
                  <c:v>13.658154727579101</c:v>
                </c:pt>
                <c:pt idx="1881">
                  <c:v>20.667276273490401</c:v>
                </c:pt>
                <c:pt idx="1882">
                  <c:v>13.2270876209059</c:v>
                </c:pt>
                <c:pt idx="1883">
                  <c:v>15.345120455900499</c:v>
                </c:pt>
                <c:pt idx="1884">
                  <c:v>16.547556131072799</c:v>
                </c:pt>
                <c:pt idx="1885">
                  <c:v>16.832759650389601</c:v>
                </c:pt>
                <c:pt idx="1886">
                  <c:v>20.838045943051998</c:v>
                </c:pt>
                <c:pt idx="1887">
                  <c:v>10.3496025660809</c:v>
                </c:pt>
                <c:pt idx="1888">
                  <c:v>14.6104647897952</c:v>
                </c:pt>
                <c:pt idx="1889">
                  <c:v>9.3159930504762496</c:v>
                </c:pt>
                <c:pt idx="1890">
                  <c:v>20.176061049805899</c:v>
                </c:pt>
                <c:pt idx="1891">
                  <c:v>19.225836092764901</c:v>
                </c:pt>
                <c:pt idx="1892">
                  <c:v>20.130549783481602</c:v>
                </c:pt>
                <c:pt idx="1893">
                  <c:v>19.324049864721399</c:v>
                </c:pt>
                <c:pt idx="1894">
                  <c:v>9.6522062578429999</c:v>
                </c:pt>
                <c:pt idx="1895">
                  <c:v>20.470524154062701</c:v>
                </c:pt>
                <c:pt idx="1896">
                  <c:v>9.3081380579225907</c:v>
                </c:pt>
                <c:pt idx="1897">
                  <c:v>12.682462472382101</c:v>
                </c:pt>
                <c:pt idx="1898">
                  <c:v>14.1817785472838</c:v>
                </c:pt>
                <c:pt idx="1899">
                  <c:v>16.4368601337002</c:v>
                </c:pt>
                <c:pt idx="1900">
                  <c:v>12.598889472711299</c:v>
                </c:pt>
                <c:pt idx="1901">
                  <c:v>13.810417492535599</c:v>
                </c:pt>
                <c:pt idx="1902">
                  <c:v>18.948943847671899</c:v>
                </c:pt>
                <c:pt idx="1903">
                  <c:v>21.0905173254157</c:v>
                </c:pt>
                <c:pt idx="1904">
                  <c:v>12.8862118275859</c:v>
                </c:pt>
                <c:pt idx="1905">
                  <c:v>13.4005202272742</c:v>
                </c:pt>
                <c:pt idx="1906">
                  <c:v>15.960310129399399</c:v>
                </c:pt>
                <c:pt idx="1907">
                  <c:v>16.532244664826901</c:v>
                </c:pt>
                <c:pt idx="1908">
                  <c:v>22.363538480297098</c:v>
                </c:pt>
                <c:pt idx="1909">
                  <c:v>25.8240657306923</c:v>
                </c:pt>
                <c:pt idx="1910">
                  <c:v>14.088702463182999</c:v>
                </c:pt>
                <c:pt idx="1911">
                  <c:v>14.6989186533448</c:v>
                </c:pt>
                <c:pt idx="1912">
                  <c:v>7.86123648009871</c:v>
                </c:pt>
                <c:pt idx="1913">
                  <c:v>12.366778581417099</c:v>
                </c:pt>
                <c:pt idx="1914">
                  <c:v>15.219991052979999</c:v>
                </c:pt>
                <c:pt idx="1915">
                  <c:v>5.8325790287241004</c:v>
                </c:pt>
                <c:pt idx="1916">
                  <c:v>19.8688397082948</c:v>
                </c:pt>
                <c:pt idx="1917">
                  <c:v>12.576992577622701</c:v>
                </c:pt>
                <c:pt idx="1918">
                  <c:v>16.2058339599416</c:v>
                </c:pt>
                <c:pt idx="1919">
                  <c:v>18.787187585393902</c:v>
                </c:pt>
                <c:pt idx="1920">
                  <c:v>22.119228200764599</c:v>
                </c:pt>
                <c:pt idx="1921">
                  <c:v>13.4278196244773</c:v>
                </c:pt>
                <c:pt idx="1922">
                  <c:v>20.0118225945596</c:v>
                </c:pt>
                <c:pt idx="1923">
                  <c:v>13.322816380097001</c:v>
                </c:pt>
                <c:pt idx="1924">
                  <c:v>18.566388463907199</c:v>
                </c:pt>
                <c:pt idx="1925">
                  <c:v>17.595321843072998</c:v>
                </c:pt>
                <c:pt idx="1926">
                  <c:v>15.877484548564</c:v>
                </c:pt>
                <c:pt idx="1927">
                  <c:v>15.0270684645857</c:v>
                </c:pt>
                <c:pt idx="1928">
                  <c:v>17.218523781239799</c:v>
                </c:pt>
                <c:pt idx="1929">
                  <c:v>15.3604498998883</c:v>
                </c:pt>
                <c:pt idx="1930">
                  <c:v>9.1713553036893192</c:v>
                </c:pt>
                <c:pt idx="1931">
                  <c:v>19.9022697834837</c:v>
                </c:pt>
                <c:pt idx="1932">
                  <c:v>25.608123362614801</c:v>
                </c:pt>
                <c:pt idx="1933">
                  <c:v>13.230069400522799</c:v>
                </c:pt>
                <c:pt idx="1934">
                  <c:v>7.53084070087636</c:v>
                </c:pt>
                <c:pt idx="1935">
                  <c:v>11.673193261158101</c:v>
                </c:pt>
                <c:pt idx="1936">
                  <c:v>14.9784851087513</c:v>
                </c:pt>
                <c:pt idx="1937">
                  <c:v>19.2554219227458</c:v>
                </c:pt>
                <c:pt idx="1938">
                  <c:v>17.6946829327924</c:v>
                </c:pt>
                <c:pt idx="1939">
                  <c:v>19.069471026187902</c:v>
                </c:pt>
                <c:pt idx="1940">
                  <c:v>13.062387485920301</c:v>
                </c:pt>
                <c:pt idx="1941">
                  <c:v>13.0862157202947</c:v>
                </c:pt>
                <c:pt idx="1942">
                  <c:v>8.0177693488916901</c:v>
                </c:pt>
                <c:pt idx="1943">
                  <c:v>12.168073679963999</c:v>
                </c:pt>
                <c:pt idx="1944">
                  <c:v>12.980448992903399</c:v>
                </c:pt>
                <c:pt idx="1945">
                  <c:v>11.598754835307499</c:v>
                </c:pt>
                <c:pt idx="1946">
                  <c:v>23.4686025748547</c:v>
                </c:pt>
                <c:pt idx="1947">
                  <c:v>14.6272897584776</c:v>
                </c:pt>
                <c:pt idx="1948">
                  <c:v>21.452550963297199</c:v>
                </c:pt>
                <c:pt idx="1949">
                  <c:v>19.0302540763685</c:v>
                </c:pt>
                <c:pt idx="1950">
                  <c:v>16.021772778941401</c:v>
                </c:pt>
                <c:pt idx="1951">
                  <c:v>9.6275351094581403</c:v>
                </c:pt>
                <c:pt idx="1952">
                  <c:v>11.482558798560801</c:v>
                </c:pt>
                <c:pt idx="1953">
                  <c:v>14.1420251282115</c:v>
                </c:pt>
                <c:pt idx="1954">
                  <c:v>10.496161547431001</c:v>
                </c:pt>
                <c:pt idx="1955">
                  <c:v>10.135524356597699</c:v>
                </c:pt>
                <c:pt idx="1956">
                  <c:v>12.7736333206315</c:v>
                </c:pt>
                <c:pt idx="1957">
                  <c:v>15.3419281275615</c:v>
                </c:pt>
                <c:pt idx="1958">
                  <c:v>18.1387596926436</c:v>
                </c:pt>
                <c:pt idx="1959">
                  <c:v>11.7628579348663</c:v>
                </c:pt>
                <c:pt idx="1960">
                  <c:v>18.8908374897965</c:v>
                </c:pt>
                <c:pt idx="1961">
                  <c:v>12.054625446444099</c:v>
                </c:pt>
                <c:pt idx="1962">
                  <c:v>16.497480582314001</c:v>
                </c:pt>
                <c:pt idx="1963">
                  <c:v>10.294542585495099</c:v>
                </c:pt>
                <c:pt idx="1964">
                  <c:v>8.6012128912263197</c:v>
                </c:pt>
                <c:pt idx="1965">
                  <c:v>14.870246637591</c:v>
                </c:pt>
                <c:pt idx="1966">
                  <c:v>15.8415951353435</c:v>
                </c:pt>
                <c:pt idx="1967">
                  <c:v>19.534878465280801</c:v>
                </c:pt>
                <c:pt idx="1968">
                  <c:v>17.111910058498999</c:v>
                </c:pt>
                <c:pt idx="1969">
                  <c:v>18.3265773388549</c:v>
                </c:pt>
                <c:pt idx="1970">
                  <c:v>14.347337153174299</c:v>
                </c:pt>
                <c:pt idx="1971">
                  <c:v>20.384287496801001</c:v>
                </c:pt>
                <c:pt idx="1972">
                  <c:v>16.1527846993358</c:v>
                </c:pt>
                <c:pt idx="1973">
                  <c:v>13.386640279941799</c:v>
                </c:pt>
                <c:pt idx="1974">
                  <c:v>21.112208224512699</c:v>
                </c:pt>
                <c:pt idx="1975">
                  <c:v>14.2397749360397</c:v>
                </c:pt>
                <c:pt idx="1976">
                  <c:v>21.273470778066599</c:v>
                </c:pt>
                <c:pt idx="1977">
                  <c:v>18.6897020800474</c:v>
                </c:pt>
                <c:pt idx="1978">
                  <c:v>10.914538356713001</c:v>
                </c:pt>
                <c:pt idx="1979">
                  <c:v>23.6096617705002</c:v>
                </c:pt>
                <c:pt idx="1980">
                  <c:v>9.1619488669568998</c:v>
                </c:pt>
                <c:pt idx="1981">
                  <c:v>16.798855480877801</c:v>
                </c:pt>
                <c:pt idx="1982">
                  <c:v>22.832288141155001</c:v>
                </c:pt>
                <c:pt idx="1983">
                  <c:v>28.063775178957702</c:v>
                </c:pt>
                <c:pt idx="1984">
                  <c:v>13.7772382843928</c:v>
                </c:pt>
                <c:pt idx="1985">
                  <c:v>19.416251948731102</c:v>
                </c:pt>
                <c:pt idx="1986">
                  <c:v>14.9684761406305</c:v>
                </c:pt>
                <c:pt idx="1987">
                  <c:v>17.405562806714698</c:v>
                </c:pt>
                <c:pt idx="1988">
                  <c:v>9.9334182149170207</c:v>
                </c:pt>
                <c:pt idx="1989">
                  <c:v>11.3602861957951</c:v>
                </c:pt>
                <c:pt idx="1990">
                  <c:v>19.233978324189199</c:v>
                </c:pt>
                <c:pt idx="1991">
                  <c:v>16.1383669239417</c:v>
                </c:pt>
                <c:pt idx="1992">
                  <c:v>20.108008000270502</c:v>
                </c:pt>
                <c:pt idx="1993">
                  <c:v>19.395388975766899</c:v>
                </c:pt>
                <c:pt idx="1994">
                  <c:v>10.9331481424069</c:v>
                </c:pt>
                <c:pt idx="1995">
                  <c:v>10.4422573952652</c:v>
                </c:pt>
                <c:pt idx="1996">
                  <c:v>18.111053766726901</c:v>
                </c:pt>
                <c:pt idx="1997">
                  <c:v>21.629397397566201</c:v>
                </c:pt>
                <c:pt idx="1998">
                  <c:v>12.5953618172841</c:v>
                </c:pt>
                <c:pt idx="1999">
                  <c:v>8.7027940630256495</c:v>
                </c:pt>
                <c:pt idx="2000">
                  <c:v>14.271387057975801</c:v>
                </c:pt>
                <c:pt idx="2001">
                  <c:v>8.9418156431775806</c:v>
                </c:pt>
                <c:pt idx="2002">
                  <c:v>15.0195270703015</c:v>
                </c:pt>
                <c:pt idx="2003">
                  <c:v>14.225488986516099</c:v>
                </c:pt>
                <c:pt idx="2004">
                  <c:v>12.539835246592199</c:v>
                </c:pt>
                <c:pt idx="2005">
                  <c:v>19.542883568287799</c:v>
                </c:pt>
                <c:pt idx="2006">
                  <c:v>12.107965658255701</c:v>
                </c:pt>
                <c:pt idx="2007">
                  <c:v>23.893151602263501</c:v>
                </c:pt>
                <c:pt idx="2008">
                  <c:v>18.909963336231399</c:v>
                </c:pt>
                <c:pt idx="2009">
                  <c:v>20.805992559015898</c:v>
                </c:pt>
                <c:pt idx="2010">
                  <c:v>15.5229518681945</c:v>
                </c:pt>
                <c:pt idx="2011">
                  <c:v>21.274032608436301</c:v>
                </c:pt>
                <c:pt idx="2012">
                  <c:v>7.8844499860762101</c:v>
                </c:pt>
                <c:pt idx="2013">
                  <c:v>17.932273687998499</c:v>
                </c:pt>
                <c:pt idx="2014">
                  <c:v>11.5536268035696</c:v>
                </c:pt>
                <c:pt idx="2015">
                  <c:v>10.7517003259431</c:v>
                </c:pt>
                <c:pt idx="2016">
                  <c:v>11.114980796258401</c:v>
                </c:pt>
                <c:pt idx="2017">
                  <c:v>12.686049349790901</c:v>
                </c:pt>
                <c:pt idx="2018">
                  <c:v>25.8760536412431</c:v>
                </c:pt>
                <c:pt idx="2019">
                  <c:v>12.1776507954033</c:v>
                </c:pt>
                <c:pt idx="2020">
                  <c:v>14.1996175975585</c:v>
                </c:pt>
                <c:pt idx="2021">
                  <c:v>9.4161753939771309</c:v>
                </c:pt>
                <c:pt idx="2022">
                  <c:v>12.7937618759966</c:v>
                </c:pt>
                <c:pt idx="2023">
                  <c:v>8.47133757424157</c:v>
                </c:pt>
                <c:pt idx="2024">
                  <c:v>15.142656568442201</c:v>
                </c:pt>
                <c:pt idx="2025">
                  <c:v>14.9895884118983</c:v>
                </c:pt>
                <c:pt idx="2026">
                  <c:v>17.748043946838401</c:v>
                </c:pt>
                <c:pt idx="2027">
                  <c:v>19.6034644766154</c:v>
                </c:pt>
                <c:pt idx="2028">
                  <c:v>13.738870807142799</c:v>
                </c:pt>
                <c:pt idx="2029">
                  <c:v>17.457320412386402</c:v>
                </c:pt>
                <c:pt idx="2030">
                  <c:v>24.6886423676989</c:v>
                </c:pt>
                <c:pt idx="2031">
                  <c:v>12.094459129333799</c:v>
                </c:pt>
                <c:pt idx="2032">
                  <c:v>28.688617527992999</c:v>
                </c:pt>
                <c:pt idx="2033">
                  <c:v>19.888600337427601</c:v>
                </c:pt>
                <c:pt idx="2034">
                  <c:v>16.589370290608599</c:v>
                </c:pt>
                <c:pt idx="2035">
                  <c:v>23.133810402342</c:v>
                </c:pt>
                <c:pt idx="2036">
                  <c:v>14.880916925059999</c:v>
                </c:pt>
                <c:pt idx="2037">
                  <c:v>22.821050357369501</c:v>
                </c:pt>
                <c:pt idx="2038">
                  <c:v>23.310233472238</c:v>
                </c:pt>
                <c:pt idx="2039">
                  <c:v>15.879919696505199</c:v>
                </c:pt>
                <c:pt idx="2040">
                  <c:v>21.0851542541463</c:v>
                </c:pt>
                <c:pt idx="2041">
                  <c:v>12.082929007489399</c:v>
                </c:pt>
                <c:pt idx="2042">
                  <c:v>20.8477339021094</c:v>
                </c:pt>
                <c:pt idx="2043">
                  <c:v>19.238001996066799</c:v>
                </c:pt>
                <c:pt idx="2044">
                  <c:v>12.3930380959373</c:v>
                </c:pt>
                <c:pt idx="2045">
                  <c:v>8.4083535106126295</c:v>
                </c:pt>
                <c:pt idx="2046">
                  <c:v>19.640607584433099</c:v>
                </c:pt>
                <c:pt idx="2047">
                  <c:v>13.8511684723671</c:v>
                </c:pt>
                <c:pt idx="2048">
                  <c:v>16.0220944788636</c:v>
                </c:pt>
                <c:pt idx="2049">
                  <c:v>24.1580937328924</c:v>
                </c:pt>
                <c:pt idx="2050">
                  <c:v>15.9288118242479</c:v>
                </c:pt>
                <c:pt idx="2051">
                  <c:v>18.558214330743901</c:v>
                </c:pt>
                <c:pt idx="2052">
                  <c:v>15.5922105530538</c:v>
                </c:pt>
                <c:pt idx="2053">
                  <c:v>18.114018381905801</c:v>
                </c:pt>
                <c:pt idx="2054">
                  <c:v>11.3826729188652</c:v>
                </c:pt>
                <c:pt idx="2055">
                  <c:v>21.428852427338999</c:v>
                </c:pt>
                <c:pt idx="2056">
                  <c:v>13.7744237056543</c:v>
                </c:pt>
                <c:pt idx="2057">
                  <c:v>23.016907727551299</c:v>
                </c:pt>
                <c:pt idx="2058">
                  <c:v>8.0380502621296106</c:v>
                </c:pt>
                <c:pt idx="2059">
                  <c:v>10.0001019846394</c:v>
                </c:pt>
                <c:pt idx="2060">
                  <c:v>22.03355417017</c:v>
                </c:pt>
                <c:pt idx="2061">
                  <c:v>21.458478903950802</c:v>
                </c:pt>
                <c:pt idx="2062">
                  <c:v>29.105534154036</c:v>
                </c:pt>
                <c:pt idx="2063">
                  <c:v>14.4252156340343</c:v>
                </c:pt>
                <c:pt idx="2064">
                  <c:v>18.653874196698698</c:v>
                </c:pt>
                <c:pt idx="2065">
                  <c:v>10.3189031921832</c:v>
                </c:pt>
                <c:pt idx="2066">
                  <c:v>17.455912118011099</c:v>
                </c:pt>
                <c:pt idx="2067">
                  <c:v>13.4053400195828</c:v>
                </c:pt>
                <c:pt idx="2068">
                  <c:v>26.949389232709599</c:v>
                </c:pt>
                <c:pt idx="2069">
                  <c:v>20.678291091026701</c:v>
                </c:pt>
                <c:pt idx="2070">
                  <c:v>20.248052986687298</c:v>
                </c:pt>
                <c:pt idx="2071">
                  <c:v>10.9820663223471</c:v>
                </c:pt>
                <c:pt idx="2072">
                  <c:v>19.9561638466228</c:v>
                </c:pt>
                <c:pt idx="2073">
                  <c:v>13.102154798716599</c:v>
                </c:pt>
                <c:pt idx="2074">
                  <c:v>16.607118163076201</c:v>
                </c:pt>
                <c:pt idx="2075">
                  <c:v>18.746034070528701</c:v>
                </c:pt>
                <c:pt idx="2076">
                  <c:v>17.610960928626302</c:v>
                </c:pt>
                <c:pt idx="2077">
                  <c:v>13.051879329901301</c:v>
                </c:pt>
                <c:pt idx="2078">
                  <c:v>22.782727018446</c:v>
                </c:pt>
                <c:pt idx="2079">
                  <c:v>14.307456606293499</c:v>
                </c:pt>
                <c:pt idx="2080">
                  <c:v>19.798550998568199</c:v>
                </c:pt>
                <c:pt idx="2081">
                  <c:v>10.836938677364801</c:v>
                </c:pt>
                <c:pt idx="2082">
                  <c:v>7.4403538174635999</c:v>
                </c:pt>
                <c:pt idx="2083">
                  <c:v>13.037270621567099</c:v>
                </c:pt>
                <c:pt idx="2084">
                  <c:v>18.451532373882799</c:v>
                </c:pt>
                <c:pt idx="2085">
                  <c:v>13.9774955378724</c:v>
                </c:pt>
                <c:pt idx="2086">
                  <c:v>12.428506156045801</c:v>
                </c:pt>
                <c:pt idx="2087">
                  <c:v>6.8948379296825797</c:v>
                </c:pt>
                <c:pt idx="2088">
                  <c:v>11.090054552664</c:v>
                </c:pt>
                <c:pt idx="2089">
                  <c:v>21.487378618524499</c:v>
                </c:pt>
                <c:pt idx="2090">
                  <c:v>25.818117881298701</c:v>
                </c:pt>
                <c:pt idx="2091">
                  <c:v>26.484046245452099</c:v>
                </c:pt>
                <c:pt idx="2092">
                  <c:v>20.367478312099401</c:v>
                </c:pt>
                <c:pt idx="2093">
                  <c:v>11.2353759147652</c:v>
                </c:pt>
                <c:pt idx="2094">
                  <c:v>14.8992460342493</c:v>
                </c:pt>
                <c:pt idx="2095">
                  <c:v>17.917940585843802</c:v>
                </c:pt>
                <c:pt idx="2096">
                  <c:v>15.6669210476348</c:v>
                </c:pt>
                <c:pt idx="2097">
                  <c:v>14.4943937349036</c:v>
                </c:pt>
                <c:pt idx="2098">
                  <c:v>18.491901452351499</c:v>
                </c:pt>
                <c:pt idx="2099">
                  <c:v>23.145282143157299</c:v>
                </c:pt>
                <c:pt idx="2100">
                  <c:v>12.596697343076301</c:v>
                </c:pt>
                <c:pt idx="2101">
                  <c:v>18.747201180698902</c:v>
                </c:pt>
                <c:pt idx="2102">
                  <c:v>14.5177288517335</c:v>
                </c:pt>
                <c:pt idx="2103">
                  <c:v>17.278922909384601</c:v>
                </c:pt>
                <c:pt idx="2104">
                  <c:v>17.0153325311848</c:v>
                </c:pt>
                <c:pt idx="2105">
                  <c:v>22.096956888857701</c:v>
                </c:pt>
                <c:pt idx="2106">
                  <c:v>11.487924807327801</c:v>
                </c:pt>
                <c:pt idx="2107">
                  <c:v>10.543483651899001</c:v>
                </c:pt>
                <c:pt idx="2108">
                  <c:v>9.5943526118227709</c:v>
                </c:pt>
                <c:pt idx="2109">
                  <c:v>24.5626783731391</c:v>
                </c:pt>
                <c:pt idx="2110">
                  <c:v>13.855964051202299</c:v>
                </c:pt>
                <c:pt idx="2111">
                  <c:v>20.749164457417798</c:v>
                </c:pt>
                <c:pt idx="2112">
                  <c:v>13.3050102479871</c:v>
                </c:pt>
                <c:pt idx="2113">
                  <c:v>12.376544525154101</c:v>
                </c:pt>
                <c:pt idx="2114">
                  <c:v>15.4744096764707</c:v>
                </c:pt>
                <c:pt idx="2115">
                  <c:v>20.109624885805498</c:v>
                </c:pt>
                <c:pt idx="2116">
                  <c:v>16.628463059411001</c:v>
                </c:pt>
                <c:pt idx="2117">
                  <c:v>17.5683799592585</c:v>
                </c:pt>
                <c:pt idx="2118">
                  <c:v>18.611562186753002</c:v>
                </c:pt>
                <c:pt idx="2119">
                  <c:v>17.4802950100499</c:v>
                </c:pt>
                <c:pt idx="2120">
                  <c:v>7.1130516969328497</c:v>
                </c:pt>
                <c:pt idx="2121">
                  <c:v>14.886272363580501</c:v>
                </c:pt>
                <c:pt idx="2122">
                  <c:v>13.9657289908197</c:v>
                </c:pt>
                <c:pt idx="2123">
                  <c:v>19.4259782132646</c:v>
                </c:pt>
                <c:pt idx="2124">
                  <c:v>8.6603842344164299</c:v>
                </c:pt>
                <c:pt idx="2125">
                  <c:v>19.634914759339999</c:v>
                </c:pt>
                <c:pt idx="2126">
                  <c:v>14.6231269332952</c:v>
                </c:pt>
                <c:pt idx="2127">
                  <c:v>13.875054606171799</c:v>
                </c:pt>
                <c:pt idx="2128">
                  <c:v>19.693004735626001</c:v>
                </c:pt>
                <c:pt idx="2129">
                  <c:v>21.954538117295499</c:v>
                </c:pt>
                <c:pt idx="2130">
                  <c:v>9.4386340663371602</c:v>
                </c:pt>
                <c:pt idx="2131">
                  <c:v>16.414337715508601</c:v>
                </c:pt>
                <c:pt idx="2132">
                  <c:v>17.667546150812999</c:v>
                </c:pt>
                <c:pt idx="2133">
                  <c:v>16.934149980136901</c:v>
                </c:pt>
                <c:pt idx="2134">
                  <c:v>8.9691248234871797</c:v>
                </c:pt>
                <c:pt idx="2135">
                  <c:v>9.1704959168759892</c:v>
                </c:pt>
                <c:pt idx="2136">
                  <c:v>22.1081573285052</c:v>
                </c:pt>
                <c:pt idx="2137">
                  <c:v>11.970008658589901</c:v>
                </c:pt>
                <c:pt idx="2138">
                  <c:v>16.5257428694993</c:v>
                </c:pt>
                <c:pt idx="2139">
                  <c:v>12.314913138727601</c:v>
                </c:pt>
                <c:pt idx="2140">
                  <c:v>11.1739114246733</c:v>
                </c:pt>
                <c:pt idx="2141">
                  <c:v>6.4607451316898299</c:v>
                </c:pt>
                <c:pt idx="2142">
                  <c:v>15.605299676891001</c:v>
                </c:pt>
                <c:pt idx="2143">
                  <c:v>14.9669118656777</c:v>
                </c:pt>
                <c:pt idx="2144">
                  <c:v>18.3033841874092</c:v>
                </c:pt>
                <c:pt idx="2145">
                  <c:v>17.1533326693873</c:v>
                </c:pt>
                <c:pt idx="2146">
                  <c:v>15.0756937924368</c:v>
                </c:pt>
                <c:pt idx="2147">
                  <c:v>12.166074679939401</c:v>
                </c:pt>
                <c:pt idx="2148">
                  <c:v>13.9759386524367</c:v>
                </c:pt>
                <c:pt idx="2149">
                  <c:v>16.495990588018799</c:v>
                </c:pt>
                <c:pt idx="2150">
                  <c:v>20.6712376583204</c:v>
                </c:pt>
                <c:pt idx="2151">
                  <c:v>17.422676001890899</c:v>
                </c:pt>
                <c:pt idx="2152">
                  <c:v>10.059694316657399</c:v>
                </c:pt>
                <c:pt idx="2153">
                  <c:v>25.506669563297201</c:v>
                </c:pt>
                <c:pt idx="2154">
                  <c:v>18.7537426663744</c:v>
                </c:pt>
                <c:pt idx="2155">
                  <c:v>17.413778864470501</c:v>
                </c:pt>
                <c:pt idx="2156">
                  <c:v>16.924996233404901</c:v>
                </c:pt>
                <c:pt idx="2157">
                  <c:v>8.3582281957757996</c:v>
                </c:pt>
                <c:pt idx="2158">
                  <c:v>21.0174754165444</c:v>
                </c:pt>
                <c:pt idx="2159">
                  <c:v>9.34341885506905</c:v>
                </c:pt>
                <c:pt idx="2160">
                  <c:v>10.1123435977947</c:v>
                </c:pt>
                <c:pt idx="2161">
                  <c:v>16.408997668179602</c:v>
                </c:pt>
                <c:pt idx="2162">
                  <c:v>20.445968545755601</c:v>
                </c:pt>
                <c:pt idx="2163">
                  <c:v>18.596136816358499</c:v>
                </c:pt>
                <c:pt idx="2164">
                  <c:v>17.358303018592</c:v>
                </c:pt>
                <c:pt idx="2165">
                  <c:v>10.828013468937</c:v>
                </c:pt>
                <c:pt idx="2166">
                  <c:v>16.7781149395928</c:v>
                </c:pt>
                <c:pt idx="2167">
                  <c:v>19.064949952218001</c:v>
                </c:pt>
                <c:pt idx="2168">
                  <c:v>14.977805559382199</c:v>
                </c:pt>
                <c:pt idx="2169">
                  <c:v>19.232861242603398</c:v>
                </c:pt>
                <c:pt idx="2170">
                  <c:v>18.183420164661602</c:v>
                </c:pt>
                <c:pt idx="2171">
                  <c:v>20.2329971356355</c:v>
                </c:pt>
                <c:pt idx="2172">
                  <c:v>22.7648616014962</c:v>
                </c:pt>
                <c:pt idx="2173">
                  <c:v>17.320941895298802</c:v>
                </c:pt>
                <c:pt idx="2174">
                  <c:v>12.3559581256371</c:v>
                </c:pt>
                <c:pt idx="2175">
                  <c:v>15.595529675578501</c:v>
                </c:pt>
                <c:pt idx="2176">
                  <c:v>19.292735068627302</c:v>
                </c:pt>
                <c:pt idx="2177">
                  <c:v>10.0246406358263</c:v>
                </c:pt>
                <c:pt idx="2178">
                  <c:v>14.7846442724863</c:v>
                </c:pt>
                <c:pt idx="2179">
                  <c:v>7.0212597816385101</c:v>
                </c:pt>
                <c:pt idx="2180">
                  <c:v>13.3993089219846</c:v>
                </c:pt>
                <c:pt idx="2181">
                  <c:v>14.133856147828901</c:v>
                </c:pt>
                <c:pt idx="2182">
                  <c:v>17.993447511495098</c:v>
                </c:pt>
                <c:pt idx="2183">
                  <c:v>13.800049784587101</c:v>
                </c:pt>
                <c:pt idx="2184">
                  <c:v>11.083310856342999</c:v>
                </c:pt>
                <c:pt idx="2185">
                  <c:v>20.056741366964399</c:v>
                </c:pt>
                <c:pt idx="2186">
                  <c:v>11.431844693725999</c:v>
                </c:pt>
                <c:pt idx="2187">
                  <c:v>18.245679127423699</c:v>
                </c:pt>
                <c:pt idx="2188">
                  <c:v>10.764216436386</c:v>
                </c:pt>
                <c:pt idx="2189">
                  <c:v>8.2643295435748403</c:v>
                </c:pt>
                <c:pt idx="2190">
                  <c:v>21.019645216327898</c:v>
                </c:pt>
                <c:pt idx="2191">
                  <c:v>16.395652960331699</c:v>
                </c:pt>
                <c:pt idx="2192">
                  <c:v>16.323975978552699</c:v>
                </c:pt>
                <c:pt idx="2193">
                  <c:v>12.0547243042429</c:v>
                </c:pt>
                <c:pt idx="2194">
                  <c:v>14.5687667830127</c:v>
                </c:pt>
                <c:pt idx="2195">
                  <c:v>18.374197820164401</c:v>
                </c:pt>
                <c:pt idx="2196">
                  <c:v>18.1631470190149</c:v>
                </c:pt>
                <c:pt idx="2197">
                  <c:v>9.4030089769761194</c:v>
                </c:pt>
                <c:pt idx="2198">
                  <c:v>16.455471219402099</c:v>
                </c:pt>
                <c:pt idx="2199">
                  <c:v>10.079846242718</c:v>
                </c:pt>
                <c:pt idx="2200">
                  <c:v>20.6412883440778</c:v>
                </c:pt>
                <c:pt idx="2201">
                  <c:v>18.0014952805208</c:v>
                </c:pt>
                <c:pt idx="2202">
                  <c:v>14.401269414204</c:v>
                </c:pt>
                <c:pt idx="2203">
                  <c:v>7.8667076887296696</c:v>
                </c:pt>
                <c:pt idx="2204">
                  <c:v>12.012204161686601</c:v>
                </c:pt>
                <c:pt idx="2205">
                  <c:v>24.863617495761801</c:v>
                </c:pt>
                <c:pt idx="2206">
                  <c:v>15.4900107914443</c:v>
                </c:pt>
                <c:pt idx="2207">
                  <c:v>11.651961859227001</c:v>
                </c:pt>
                <c:pt idx="2208">
                  <c:v>11.626950149996899</c:v>
                </c:pt>
                <c:pt idx="2209">
                  <c:v>14.2256731421087</c:v>
                </c:pt>
                <c:pt idx="2210">
                  <c:v>15.485496474455701</c:v>
                </c:pt>
                <c:pt idx="2211">
                  <c:v>15.2243279166627</c:v>
                </c:pt>
                <c:pt idx="2212">
                  <c:v>14.5723265779736</c:v>
                </c:pt>
                <c:pt idx="2213">
                  <c:v>12.8846049361855</c:v>
                </c:pt>
                <c:pt idx="2214">
                  <c:v>5.7514666592274697</c:v>
                </c:pt>
                <c:pt idx="2215">
                  <c:v>17.989014421523301</c:v>
                </c:pt>
                <c:pt idx="2216">
                  <c:v>13.479100628315701</c:v>
                </c:pt>
                <c:pt idx="2217">
                  <c:v>10.8255672888276</c:v>
                </c:pt>
                <c:pt idx="2218">
                  <c:v>17.617870320978</c:v>
                </c:pt>
                <c:pt idx="2219">
                  <c:v>17.758538218478002</c:v>
                </c:pt>
                <c:pt idx="2220">
                  <c:v>15.275939947605099</c:v>
                </c:pt>
                <c:pt idx="2221">
                  <c:v>15.437543716179899</c:v>
                </c:pt>
                <c:pt idx="2222">
                  <c:v>15.8085616461544</c:v>
                </c:pt>
                <c:pt idx="2223">
                  <c:v>14.3686512116667</c:v>
                </c:pt>
                <c:pt idx="2224">
                  <c:v>10.6055989887941</c:v>
                </c:pt>
                <c:pt idx="2225">
                  <c:v>13.0733963474459</c:v>
                </c:pt>
                <c:pt idx="2226">
                  <c:v>12.160305301605099</c:v>
                </c:pt>
                <c:pt idx="2227">
                  <c:v>20.405615087568499</c:v>
                </c:pt>
                <c:pt idx="2228">
                  <c:v>23.216431757254</c:v>
                </c:pt>
                <c:pt idx="2229">
                  <c:v>17.865322692812999</c:v>
                </c:pt>
                <c:pt idx="2230">
                  <c:v>14.0580414824991</c:v>
                </c:pt>
                <c:pt idx="2231">
                  <c:v>18.5649897104926</c:v>
                </c:pt>
                <c:pt idx="2232">
                  <c:v>14.3209475018897</c:v>
                </c:pt>
                <c:pt idx="2233">
                  <c:v>8.3198295342475408</c:v>
                </c:pt>
                <c:pt idx="2234">
                  <c:v>16.091539240642099</c:v>
                </c:pt>
                <c:pt idx="2235">
                  <c:v>15.470785386888799</c:v>
                </c:pt>
                <c:pt idx="2236">
                  <c:v>18.641627405692901</c:v>
                </c:pt>
                <c:pt idx="2237">
                  <c:v>25.5251393421449</c:v>
                </c:pt>
                <c:pt idx="2238">
                  <c:v>15.5597569782101</c:v>
                </c:pt>
                <c:pt idx="2239">
                  <c:v>19.735639100832799</c:v>
                </c:pt>
                <c:pt idx="2240">
                  <c:v>19.191864649789601</c:v>
                </c:pt>
                <c:pt idx="2241">
                  <c:v>11.1342661319652</c:v>
                </c:pt>
                <c:pt idx="2242">
                  <c:v>20.908164803926098</c:v>
                </c:pt>
                <c:pt idx="2243">
                  <c:v>11.8495621825603</c:v>
                </c:pt>
                <c:pt idx="2244">
                  <c:v>11.8015736121401</c:v>
                </c:pt>
                <c:pt idx="2245">
                  <c:v>21.771129428006301</c:v>
                </c:pt>
                <c:pt idx="2246">
                  <c:v>6.5359389828374201</c:v>
                </c:pt>
                <c:pt idx="2247">
                  <c:v>20.3146752825159</c:v>
                </c:pt>
                <c:pt idx="2248">
                  <c:v>12.708434154645101</c:v>
                </c:pt>
                <c:pt idx="2249">
                  <c:v>18.760798683393102</c:v>
                </c:pt>
                <c:pt idx="2250">
                  <c:v>13.9800087744014</c:v>
                </c:pt>
                <c:pt idx="2251">
                  <c:v>12.115410874872699</c:v>
                </c:pt>
                <c:pt idx="2252">
                  <c:v>15.9826018350895</c:v>
                </c:pt>
                <c:pt idx="2253">
                  <c:v>22.355669107486801</c:v>
                </c:pt>
                <c:pt idx="2254">
                  <c:v>13.317368032725</c:v>
                </c:pt>
                <c:pt idx="2255">
                  <c:v>14.7193531641501</c:v>
                </c:pt>
                <c:pt idx="2256">
                  <c:v>23.310406950232299</c:v>
                </c:pt>
                <c:pt idx="2257">
                  <c:v>21.769238316147302</c:v>
                </c:pt>
                <c:pt idx="2258">
                  <c:v>23.963843682627299</c:v>
                </c:pt>
                <c:pt idx="2259">
                  <c:v>20.939910996021801</c:v>
                </c:pt>
                <c:pt idx="2260">
                  <c:v>14.702623341309399</c:v>
                </c:pt>
                <c:pt idx="2261">
                  <c:v>18.100807663970201</c:v>
                </c:pt>
                <c:pt idx="2262">
                  <c:v>24.028132320973299</c:v>
                </c:pt>
                <c:pt idx="2263">
                  <c:v>24.407832748341601</c:v>
                </c:pt>
                <c:pt idx="2264">
                  <c:v>24.176170972578099</c:v>
                </c:pt>
                <c:pt idx="2265">
                  <c:v>17.0769032979074</c:v>
                </c:pt>
                <c:pt idx="2266">
                  <c:v>15.135490498815299</c:v>
                </c:pt>
                <c:pt idx="2267">
                  <c:v>15.328488076765501</c:v>
                </c:pt>
                <c:pt idx="2268">
                  <c:v>26.476552016840898</c:v>
                </c:pt>
                <c:pt idx="2269">
                  <c:v>18.061831980326399</c:v>
                </c:pt>
                <c:pt idx="2270">
                  <c:v>14.979872465847899</c:v>
                </c:pt>
                <c:pt idx="2271">
                  <c:v>14.4348824295543</c:v>
                </c:pt>
                <c:pt idx="2272">
                  <c:v>15.5469907413942</c:v>
                </c:pt>
                <c:pt idx="2273">
                  <c:v>12.281486080815499</c:v>
                </c:pt>
                <c:pt idx="2274">
                  <c:v>18.927485971792201</c:v>
                </c:pt>
                <c:pt idx="2275">
                  <c:v>19.581670458470398</c:v>
                </c:pt>
                <c:pt idx="2276">
                  <c:v>7.0783218841012197</c:v>
                </c:pt>
                <c:pt idx="2277">
                  <c:v>8.0960736787756904</c:v>
                </c:pt>
                <c:pt idx="2278">
                  <c:v>9.8371463183213095</c:v>
                </c:pt>
                <c:pt idx="2279">
                  <c:v>20.3140705834466</c:v>
                </c:pt>
                <c:pt idx="2280">
                  <c:v>13.452493274216</c:v>
                </c:pt>
                <c:pt idx="2281">
                  <c:v>23.456470649977199</c:v>
                </c:pt>
                <c:pt idx="2282">
                  <c:v>17.758959236352698</c:v>
                </c:pt>
                <c:pt idx="2283">
                  <c:v>13.585510520411599</c:v>
                </c:pt>
                <c:pt idx="2284">
                  <c:v>4.4767174832792804</c:v>
                </c:pt>
                <c:pt idx="2285">
                  <c:v>22.176975104971401</c:v>
                </c:pt>
                <c:pt idx="2286">
                  <c:v>14.039841283858699</c:v>
                </c:pt>
                <c:pt idx="2287">
                  <c:v>24.8655322779329</c:v>
                </c:pt>
                <c:pt idx="2288">
                  <c:v>19.347496712051999</c:v>
                </c:pt>
                <c:pt idx="2289">
                  <c:v>21.4800877054141</c:v>
                </c:pt>
                <c:pt idx="2290">
                  <c:v>25.429042972254202</c:v>
                </c:pt>
                <c:pt idx="2291">
                  <c:v>18.159686956169701</c:v>
                </c:pt>
                <c:pt idx="2292">
                  <c:v>9.2146888378187892</c:v>
                </c:pt>
                <c:pt idx="2293">
                  <c:v>16.733765474053801</c:v>
                </c:pt>
                <c:pt idx="2294">
                  <c:v>18.067170046136798</c:v>
                </c:pt>
                <c:pt idx="2295">
                  <c:v>10.6505345830144</c:v>
                </c:pt>
                <c:pt idx="2296">
                  <c:v>14.6250536150276</c:v>
                </c:pt>
                <c:pt idx="2297">
                  <c:v>12.150291182116501</c:v>
                </c:pt>
                <c:pt idx="2298">
                  <c:v>30.932810341529201</c:v>
                </c:pt>
                <c:pt idx="2299">
                  <c:v>14.8028261823455</c:v>
                </c:pt>
                <c:pt idx="2300">
                  <c:v>13.921705360343299</c:v>
                </c:pt>
                <c:pt idx="2301">
                  <c:v>19.9332840579291</c:v>
                </c:pt>
                <c:pt idx="2302">
                  <c:v>18.638157977593099</c:v>
                </c:pt>
                <c:pt idx="2303">
                  <c:v>13.726413695491001</c:v>
                </c:pt>
                <c:pt idx="2304">
                  <c:v>4.8211722256529796</c:v>
                </c:pt>
                <c:pt idx="2305">
                  <c:v>18.037468519755901</c:v>
                </c:pt>
                <c:pt idx="2306">
                  <c:v>9.7224877003884398</c:v>
                </c:pt>
                <c:pt idx="2307">
                  <c:v>16.3014251687949</c:v>
                </c:pt>
                <c:pt idx="2308">
                  <c:v>20.111121073101401</c:v>
                </c:pt>
                <c:pt idx="2309">
                  <c:v>19.581491717821802</c:v>
                </c:pt>
                <c:pt idx="2310">
                  <c:v>17.799997373349399</c:v>
                </c:pt>
                <c:pt idx="2311">
                  <c:v>10.947318361988399</c:v>
                </c:pt>
                <c:pt idx="2312">
                  <c:v>9.7401860703826397</c:v>
                </c:pt>
                <c:pt idx="2313">
                  <c:v>14.9534255620321</c:v>
                </c:pt>
                <c:pt idx="2314">
                  <c:v>11.634492058408</c:v>
                </c:pt>
                <c:pt idx="2315">
                  <c:v>16.073854793892298</c:v>
                </c:pt>
                <c:pt idx="2316">
                  <c:v>12.071001659233501</c:v>
                </c:pt>
                <c:pt idx="2317">
                  <c:v>8.5533318943796797</c:v>
                </c:pt>
                <c:pt idx="2318">
                  <c:v>16.721075100158501</c:v>
                </c:pt>
                <c:pt idx="2319">
                  <c:v>12.3518833099491</c:v>
                </c:pt>
                <c:pt idx="2320">
                  <c:v>16.558811259465799</c:v>
                </c:pt>
                <c:pt idx="2321">
                  <c:v>12.091942355537601</c:v>
                </c:pt>
                <c:pt idx="2322">
                  <c:v>10.3812907630588</c:v>
                </c:pt>
                <c:pt idx="2323">
                  <c:v>13.745383636908899</c:v>
                </c:pt>
                <c:pt idx="2324">
                  <c:v>17.947740635338398</c:v>
                </c:pt>
                <c:pt idx="2325">
                  <c:v>19.2058724834848</c:v>
                </c:pt>
                <c:pt idx="2326">
                  <c:v>9.6118086094361797</c:v>
                </c:pt>
                <c:pt idx="2327">
                  <c:v>14.8523170214398</c:v>
                </c:pt>
                <c:pt idx="2328">
                  <c:v>14.491846888935701</c:v>
                </c:pt>
                <c:pt idx="2329">
                  <c:v>25.4965662163563</c:v>
                </c:pt>
                <c:pt idx="2330">
                  <c:v>20.0751373822654</c:v>
                </c:pt>
                <c:pt idx="2331">
                  <c:v>16.881903194800799</c:v>
                </c:pt>
                <c:pt idx="2332">
                  <c:v>16.351474489288599</c:v>
                </c:pt>
                <c:pt idx="2333">
                  <c:v>20.856207501638199</c:v>
                </c:pt>
                <c:pt idx="2334">
                  <c:v>10.3928697792885</c:v>
                </c:pt>
                <c:pt idx="2335">
                  <c:v>9.2706464461301792</c:v>
                </c:pt>
                <c:pt idx="2336">
                  <c:v>15.513371989293599</c:v>
                </c:pt>
                <c:pt idx="2337">
                  <c:v>17.003880183320501</c:v>
                </c:pt>
                <c:pt idx="2338">
                  <c:v>10.3084886355267</c:v>
                </c:pt>
                <c:pt idx="2339">
                  <c:v>19.276596397599999</c:v>
                </c:pt>
                <c:pt idx="2340">
                  <c:v>11.7632763258609</c:v>
                </c:pt>
                <c:pt idx="2341">
                  <c:v>13.0952316819885</c:v>
                </c:pt>
                <c:pt idx="2342">
                  <c:v>15.6308619905568</c:v>
                </c:pt>
                <c:pt idx="2343">
                  <c:v>14.682532078517699</c:v>
                </c:pt>
                <c:pt idx="2344">
                  <c:v>12.336808792110199</c:v>
                </c:pt>
                <c:pt idx="2345">
                  <c:v>11.1601330488324</c:v>
                </c:pt>
                <c:pt idx="2346">
                  <c:v>20.7381013562524</c:v>
                </c:pt>
                <c:pt idx="2347">
                  <c:v>16.148334637387499</c:v>
                </c:pt>
                <c:pt idx="2348">
                  <c:v>18.515904302529002</c:v>
                </c:pt>
                <c:pt idx="2349">
                  <c:v>19.279372437958902</c:v>
                </c:pt>
                <c:pt idx="2350">
                  <c:v>10.4772362442665</c:v>
                </c:pt>
                <c:pt idx="2351">
                  <c:v>3.4602578578212699</c:v>
                </c:pt>
                <c:pt idx="2352">
                  <c:v>7.77240923405635</c:v>
                </c:pt>
                <c:pt idx="2353">
                  <c:v>12.401767009961601</c:v>
                </c:pt>
                <c:pt idx="2354">
                  <c:v>13.965019946121901</c:v>
                </c:pt>
                <c:pt idx="2355">
                  <c:v>12.989795682094</c:v>
                </c:pt>
                <c:pt idx="2356">
                  <c:v>19.015800660009202</c:v>
                </c:pt>
                <c:pt idx="2357">
                  <c:v>11.9904234910081</c:v>
                </c:pt>
                <c:pt idx="2358">
                  <c:v>11.9052533617931</c:v>
                </c:pt>
                <c:pt idx="2359">
                  <c:v>5.6532967273197299</c:v>
                </c:pt>
                <c:pt idx="2360">
                  <c:v>19.333992555053602</c:v>
                </c:pt>
                <c:pt idx="2361">
                  <c:v>10.001657011478599</c:v>
                </c:pt>
                <c:pt idx="2362">
                  <c:v>14.293645967165901</c:v>
                </c:pt>
                <c:pt idx="2363">
                  <c:v>10.653240833019799</c:v>
                </c:pt>
                <c:pt idx="2364">
                  <c:v>23.8920007252452</c:v>
                </c:pt>
                <c:pt idx="2365">
                  <c:v>18.831135866206399</c:v>
                </c:pt>
                <c:pt idx="2366">
                  <c:v>11.3933988216756</c:v>
                </c:pt>
                <c:pt idx="2367">
                  <c:v>16.776430442845399</c:v>
                </c:pt>
                <c:pt idx="2368">
                  <c:v>24.489204515200498</c:v>
                </c:pt>
                <c:pt idx="2369">
                  <c:v>18.759130237351801</c:v>
                </c:pt>
                <c:pt idx="2370">
                  <c:v>19.927415365360702</c:v>
                </c:pt>
                <c:pt idx="2371">
                  <c:v>13.883769966480401</c:v>
                </c:pt>
                <c:pt idx="2372">
                  <c:v>11.5538739580987</c:v>
                </c:pt>
                <c:pt idx="2373">
                  <c:v>16.407998322201699</c:v>
                </c:pt>
                <c:pt idx="2374">
                  <c:v>14.062608286633999</c:v>
                </c:pt>
                <c:pt idx="2375">
                  <c:v>23.111234873095398</c:v>
                </c:pt>
                <c:pt idx="2376">
                  <c:v>19.964859716252501</c:v>
                </c:pt>
                <c:pt idx="2377">
                  <c:v>11.654392197493699</c:v>
                </c:pt>
                <c:pt idx="2378">
                  <c:v>17.954704069231799</c:v>
                </c:pt>
                <c:pt idx="2379">
                  <c:v>15.354403813902</c:v>
                </c:pt>
                <c:pt idx="2380">
                  <c:v>15.068717881740101</c:v>
                </c:pt>
                <c:pt idx="2381">
                  <c:v>11.1094089134876</c:v>
                </c:pt>
                <c:pt idx="2382">
                  <c:v>21.164904326360599</c:v>
                </c:pt>
                <c:pt idx="2383">
                  <c:v>11.466861276378401</c:v>
                </c:pt>
                <c:pt idx="2384">
                  <c:v>6.8185230246560904</c:v>
                </c:pt>
                <c:pt idx="2385">
                  <c:v>16.048348539075299</c:v>
                </c:pt>
                <c:pt idx="2386">
                  <c:v>12.9830601915152</c:v>
                </c:pt>
                <c:pt idx="2387">
                  <c:v>11.4506446540766</c:v>
                </c:pt>
                <c:pt idx="2388">
                  <c:v>22.576580355533601</c:v>
                </c:pt>
                <c:pt idx="2389">
                  <c:v>7.8512536424775901</c:v>
                </c:pt>
                <c:pt idx="2390">
                  <c:v>7.0239319177149904</c:v>
                </c:pt>
                <c:pt idx="2391">
                  <c:v>25.802618077137101</c:v>
                </c:pt>
                <c:pt idx="2392">
                  <c:v>11.2914983501304</c:v>
                </c:pt>
                <c:pt idx="2393">
                  <c:v>14.636171533969099</c:v>
                </c:pt>
                <c:pt idx="2394">
                  <c:v>13.944158631194201</c:v>
                </c:pt>
                <c:pt idx="2395">
                  <c:v>19.8317814496281</c:v>
                </c:pt>
                <c:pt idx="2396">
                  <c:v>21.0806385708417</c:v>
                </c:pt>
                <c:pt idx="2397">
                  <c:v>25.367355949927799</c:v>
                </c:pt>
                <c:pt idx="2398">
                  <c:v>19.866517760648399</c:v>
                </c:pt>
                <c:pt idx="2399">
                  <c:v>16.698729902475101</c:v>
                </c:pt>
                <c:pt idx="2400">
                  <c:v>15.1331554909519</c:v>
                </c:pt>
                <c:pt idx="2401">
                  <c:v>17.513633601124901</c:v>
                </c:pt>
                <c:pt idx="2402">
                  <c:v>10.062053763963</c:v>
                </c:pt>
                <c:pt idx="2403">
                  <c:v>13.0303642508787</c:v>
                </c:pt>
                <c:pt idx="2404">
                  <c:v>19.389260862489099</c:v>
                </c:pt>
                <c:pt idx="2405">
                  <c:v>10.605271930587801</c:v>
                </c:pt>
                <c:pt idx="2406">
                  <c:v>18.643476218897401</c:v>
                </c:pt>
                <c:pt idx="2407">
                  <c:v>13.977064138303099</c:v>
                </c:pt>
                <c:pt idx="2408">
                  <c:v>13.787509987901499</c:v>
                </c:pt>
                <c:pt idx="2409">
                  <c:v>18.319365448612299</c:v>
                </c:pt>
                <c:pt idx="2410">
                  <c:v>7.3897190308836498</c:v>
                </c:pt>
                <c:pt idx="2411">
                  <c:v>12.142564727387199</c:v>
                </c:pt>
                <c:pt idx="2412">
                  <c:v>9.2975322238629801</c:v>
                </c:pt>
                <c:pt idx="2413">
                  <c:v>8.4110570766539396</c:v>
                </c:pt>
                <c:pt idx="2414">
                  <c:v>8.8209187358669396</c:v>
                </c:pt>
                <c:pt idx="2415">
                  <c:v>14.1218145405002</c:v>
                </c:pt>
                <c:pt idx="2416">
                  <c:v>16.9568097731918</c:v>
                </c:pt>
                <c:pt idx="2417">
                  <c:v>15.063277182870699</c:v>
                </c:pt>
                <c:pt idx="2418">
                  <c:v>21.485262114268899</c:v>
                </c:pt>
                <c:pt idx="2419">
                  <c:v>12.3283837531258</c:v>
                </c:pt>
                <c:pt idx="2420">
                  <c:v>17.070022259838801</c:v>
                </c:pt>
                <c:pt idx="2421">
                  <c:v>12.706176918473</c:v>
                </c:pt>
                <c:pt idx="2422">
                  <c:v>18.532442824121201</c:v>
                </c:pt>
                <c:pt idx="2423">
                  <c:v>17.089254343784599</c:v>
                </c:pt>
                <c:pt idx="2424">
                  <c:v>17.5375142105203</c:v>
                </c:pt>
                <c:pt idx="2425">
                  <c:v>13.448652432372</c:v>
                </c:pt>
                <c:pt idx="2426">
                  <c:v>9.3099873265511892</c:v>
                </c:pt>
                <c:pt idx="2427">
                  <c:v>14.715541028401701</c:v>
                </c:pt>
                <c:pt idx="2428">
                  <c:v>15.1041429226032</c:v>
                </c:pt>
                <c:pt idx="2429">
                  <c:v>14.928562631651999</c:v>
                </c:pt>
                <c:pt idx="2430">
                  <c:v>13.8707975696736</c:v>
                </c:pt>
                <c:pt idx="2431">
                  <c:v>16.788707602844799</c:v>
                </c:pt>
                <c:pt idx="2432">
                  <c:v>23.547815760296402</c:v>
                </c:pt>
                <c:pt idx="2433">
                  <c:v>9.7698653241723505</c:v>
                </c:pt>
                <c:pt idx="2434">
                  <c:v>13.282885192379601</c:v>
                </c:pt>
                <c:pt idx="2435">
                  <c:v>23.208338729675798</c:v>
                </c:pt>
                <c:pt idx="2436">
                  <c:v>16.2661874020203</c:v>
                </c:pt>
                <c:pt idx="2437">
                  <c:v>14.507102526939899</c:v>
                </c:pt>
                <c:pt idx="2438">
                  <c:v>20.712395808561599</c:v>
                </c:pt>
                <c:pt idx="2439">
                  <c:v>15.485242199486899</c:v>
                </c:pt>
                <c:pt idx="2440">
                  <c:v>18.447564146363501</c:v>
                </c:pt>
                <c:pt idx="2441">
                  <c:v>14.0223399978407</c:v>
                </c:pt>
                <c:pt idx="2442">
                  <c:v>11.4753414452457</c:v>
                </c:pt>
                <c:pt idx="2443">
                  <c:v>22.434246098826002</c:v>
                </c:pt>
                <c:pt idx="2444">
                  <c:v>5.8236228577114302</c:v>
                </c:pt>
                <c:pt idx="2445">
                  <c:v>15.458222241995299</c:v>
                </c:pt>
                <c:pt idx="2446">
                  <c:v>16.425727001789198</c:v>
                </c:pt>
                <c:pt idx="2447">
                  <c:v>17.119132202961101</c:v>
                </c:pt>
                <c:pt idx="2448">
                  <c:v>14.499543831325701</c:v>
                </c:pt>
                <c:pt idx="2449">
                  <c:v>12.4107206868596</c:v>
                </c:pt>
                <c:pt idx="2450">
                  <c:v>10.564055847932799</c:v>
                </c:pt>
                <c:pt idx="2451">
                  <c:v>5.0977307816800899</c:v>
                </c:pt>
                <c:pt idx="2452">
                  <c:v>21.997532971178501</c:v>
                </c:pt>
                <c:pt idx="2453">
                  <c:v>15.0952076948781</c:v>
                </c:pt>
                <c:pt idx="2454">
                  <c:v>14.7072717777053</c:v>
                </c:pt>
                <c:pt idx="2455">
                  <c:v>19.768481632886299</c:v>
                </c:pt>
                <c:pt idx="2456">
                  <c:v>20.8490004466335</c:v>
                </c:pt>
                <c:pt idx="2457">
                  <c:v>18.735667157079</c:v>
                </c:pt>
                <c:pt idx="2458">
                  <c:v>22.096843671108299</c:v>
                </c:pt>
                <c:pt idx="2459">
                  <c:v>9.2015048859074007</c:v>
                </c:pt>
                <c:pt idx="2460">
                  <c:v>18.471305393027201</c:v>
                </c:pt>
                <c:pt idx="2461">
                  <c:v>18.3684907700864</c:v>
                </c:pt>
                <c:pt idx="2462">
                  <c:v>20.989361336608699</c:v>
                </c:pt>
                <c:pt idx="2463">
                  <c:v>19.979431047231699</c:v>
                </c:pt>
                <c:pt idx="2464">
                  <c:v>12.4598938745056</c:v>
                </c:pt>
                <c:pt idx="2465">
                  <c:v>19.7724424132909</c:v>
                </c:pt>
                <c:pt idx="2466">
                  <c:v>17.283838209340502</c:v>
                </c:pt>
                <c:pt idx="2467">
                  <c:v>19.314473541768699</c:v>
                </c:pt>
                <c:pt idx="2468">
                  <c:v>16.792136470269401</c:v>
                </c:pt>
                <c:pt idx="2469">
                  <c:v>11.8825310851631</c:v>
                </c:pt>
                <c:pt idx="2470">
                  <c:v>15.552833150796401</c:v>
                </c:pt>
                <c:pt idx="2471">
                  <c:v>14.749272501401199</c:v>
                </c:pt>
                <c:pt idx="2472">
                  <c:v>14.4071001438083</c:v>
                </c:pt>
                <c:pt idx="2473">
                  <c:v>11.866118595040399</c:v>
                </c:pt>
                <c:pt idx="2474">
                  <c:v>17.134670824037599</c:v>
                </c:pt>
                <c:pt idx="2475">
                  <c:v>12.572715993830601</c:v>
                </c:pt>
                <c:pt idx="2476">
                  <c:v>19.720763354557</c:v>
                </c:pt>
                <c:pt idx="2477">
                  <c:v>10.223634922346999</c:v>
                </c:pt>
                <c:pt idx="2478">
                  <c:v>18.0163212382887</c:v>
                </c:pt>
                <c:pt idx="2479">
                  <c:v>16.9768503218963</c:v>
                </c:pt>
                <c:pt idx="2480">
                  <c:v>14.7194139409706</c:v>
                </c:pt>
                <c:pt idx="2481">
                  <c:v>11.479069102446701</c:v>
                </c:pt>
                <c:pt idx="2482">
                  <c:v>6.8672671576230302</c:v>
                </c:pt>
                <c:pt idx="2483">
                  <c:v>20.2527530230292</c:v>
                </c:pt>
                <c:pt idx="2484">
                  <c:v>11.882939856673699</c:v>
                </c:pt>
                <c:pt idx="2485">
                  <c:v>10.970546012528001</c:v>
                </c:pt>
                <c:pt idx="2486">
                  <c:v>22.640285562428701</c:v>
                </c:pt>
                <c:pt idx="2487">
                  <c:v>20.173697771274</c:v>
                </c:pt>
                <c:pt idx="2488">
                  <c:v>13.392060989637599</c:v>
                </c:pt>
                <c:pt idx="2489">
                  <c:v>15.601409269137999</c:v>
                </c:pt>
                <c:pt idx="2490">
                  <c:v>17.031479885366998</c:v>
                </c:pt>
                <c:pt idx="2491">
                  <c:v>9.3160220113287604</c:v>
                </c:pt>
                <c:pt idx="2492">
                  <c:v>16.9167775130589</c:v>
                </c:pt>
                <c:pt idx="2493">
                  <c:v>12.6218498656549</c:v>
                </c:pt>
                <c:pt idx="2494">
                  <c:v>13.830543207995101</c:v>
                </c:pt>
                <c:pt idx="2495">
                  <c:v>18.151524170158002</c:v>
                </c:pt>
                <c:pt idx="2496">
                  <c:v>17.062276444616799</c:v>
                </c:pt>
                <c:pt idx="2497">
                  <c:v>14.9304287394678</c:v>
                </c:pt>
                <c:pt idx="2498">
                  <c:v>21.012537565509302</c:v>
                </c:pt>
                <c:pt idx="2499">
                  <c:v>14.828516156370201</c:v>
                </c:pt>
                <c:pt idx="2500">
                  <c:v>15.0115726585739</c:v>
                </c:pt>
                <c:pt idx="2501">
                  <c:v>18.131576066337001</c:v>
                </c:pt>
                <c:pt idx="2502">
                  <c:v>18.070330901537499</c:v>
                </c:pt>
                <c:pt idx="2503">
                  <c:v>6.4164166187565801</c:v>
                </c:pt>
                <c:pt idx="2504">
                  <c:v>16.613223655277299</c:v>
                </c:pt>
                <c:pt idx="2505">
                  <c:v>13.909819559536199</c:v>
                </c:pt>
                <c:pt idx="2506">
                  <c:v>20.398955713377902</c:v>
                </c:pt>
                <c:pt idx="2507">
                  <c:v>8.2559461184148706</c:v>
                </c:pt>
                <c:pt idx="2508">
                  <c:v>20.490454460732899</c:v>
                </c:pt>
                <c:pt idx="2509">
                  <c:v>5.1302036133575601</c:v>
                </c:pt>
                <c:pt idx="2510">
                  <c:v>12.121470548110899</c:v>
                </c:pt>
                <c:pt idx="2511">
                  <c:v>18.9810206944397</c:v>
                </c:pt>
                <c:pt idx="2512">
                  <c:v>13.754903272535399</c:v>
                </c:pt>
                <c:pt idx="2513">
                  <c:v>11.650018501677099</c:v>
                </c:pt>
                <c:pt idx="2514">
                  <c:v>11.4891312908057</c:v>
                </c:pt>
                <c:pt idx="2515">
                  <c:v>10.515497788516001</c:v>
                </c:pt>
                <c:pt idx="2516">
                  <c:v>24.440375199380401</c:v>
                </c:pt>
                <c:pt idx="2517">
                  <c:v>18.4061450060568</c:v>
                </c:pt>
                <c:pt idx="2518">
                  <c:v>22.941699415177599</c:v>
                </c:pt>
                <c:pt idx="2519">
                  <c:v>10.300433784242699</c:v>
                </c:pt>
                <c:pt idx="2520">
                  <c:v>10.5017874792243</c:v>
                </c:pt>
                <c:pt idx="2521">
                  <c:v>18.668437139489701</c:v>
                </c:pt>
                <c:pt idx="2522">
                  <c:v>22.650364889335801</c:v>
                </c:pt>
                <c:pt idx="2523">
                  <c:v>11.888237629072</c:v>
                </c:pt>
                <c:pt idx="2524">
                  <c:v>15.5137368221763</c:v>
                </c:pt>
                <c:pt idx="2525">
                  <c:v>10.7798702589903</c:v>
                </c:pt>
                <c:pt idx="2526">
                  <c:v>12.40051363247</c:v>
                </c:pt>
                <c:pt idx="2527">
                  <c:v>19.7341290987696</c:v>
                </c:pt>
                <c:pt idx="2528">
                  <c:v>16.546374872871201</c:v>
                </c:pt>
                <c:pt idx="2529">
                  <c:v>21.2862469170976</c:v>
                </c:pt>
                <c:pt idx="2530">
                  <c:v>18.325733853071299</c:v>
                </c:pt>
                <c:pt idx="2531">
                  <c:v>8.7222340955486803</c:v>
                </c:pt>
                <c:pt idx="2532">
                  <c:v>11.8739670944087</c:v>
                </c:pt>
                <c:pt idx="2533">
                  <c:v>19.242376502806799</c:v>
                </c:pt>
                <c:pt idx="2534">
                  <c:v>18.0738987326109</c:v>
                </c:pt>
                <c:pt idx="2535">
                  <c:v>22.046493860413701</c:v>
                </c:pt>
                <c:pt idx="2536">
                  <c:v>15.6819942646184</c:v>
                </c:pt>
                <c:pt idx="2537">
                  <c:v>6.5075351804863102</c:v>
                </c:pt>
                <c:pt idx="2538">
                  <c:v>9.7558742802198495</c:v>
                </c:pt>
                <c:pt idx="2539">
                  <c:v>15.5289161716625</c:v>
                </c:pt>
                <c:pt idx="2540">
                  <c:v>19.940033774828098</c:v>
                </c:pt>
                <c:pt idx="2541">
                  <c:v>15.2961201337646</c:v>
                </c:pt>
                <c:pt idx="2542">
                  <c:v>14.8603096128068</c:v>
                </c:pt>
                <c:pt idx="2543">
                  <c:v>7.1775101459704302</c:v>
                </c:pt>
                <c:pt idx="2544">
                  <c:v>15.903656227035899</c:v>
                </c:pt>
                <c:pt idx="2545">
                  <c:v>12.571945319735301</c:v>
                </c:pt>
                <c:pt idx="2546">
                  <c:v>21.200426682842402</c:v>
                </c:pt>
                <c:pt idx="2547">
                  <c:v>18.9020278696966</c:v>
                </c:pt>
                <c:pt idx="2548">
                  <c:v>22.197839297544899</c:v>
                </c:pt>
                <c:pt idx="2549">
                  <c:v>24.620184511047601</c:v>
                </c:pt>
                <c:pt idx="2550">
                  <c:v>10.6154186898373</c:v>
                </c:pt>
                <c:pt idx="2551">
                  <c:v>17.100282433797901</c:v>
                </c:pt>
                <c:pt idx="2552">
                  <c:v>16.382422440407499</c:v>
                </c:pt>
                <c:pt idx="2553">
                  <c:v>22.340428974672399</c:v>
                </c:pt>
                <c:pt idx="2554">
                  <c:v>13.8172701110537</c:v>
                </c:pt>
                <c:pt idx="2555">
                  <c:v>19.3421340802063</c:v>
                </c:pt>
                <c:pt idx="2556">
                  <c:v>11.683070274409999</c:v>
                </c:pt>
                <c:pt idx="2557">
                  <c:v>12.342544327685699</c:v>
                </c:pt>
                <c:pt idx="2558">
                  <c:v>16.593952999171201</c:v>
                </c:pt>
                <c:pt idx="2559">
                  <c:v>14.5388180883276</c:v>
                </c:pt>
                <c:pt idx="2560">
                  <c:v>12.513773487725601</c:v>
                </c:pt>
                <c:pt idx="2561">
                  <c:v>22.504484821673501</c:v>
                </c:pt>
                <c:pt idx="2562">
                  <c:v>19.830318444104201</c:v>
                </c:pt>
                <c:pt idx="2563">
                  <c:v>13.6395559951393</c:v>
                </c:pt>
                <c:pt idx="2564">
                  <c:v>21.968736781966001</c:v>
                </c:pt>
                <c:pt idx="2565">
                  <c:v>13.5735391951627</c:v>
                </c:pt>
                <c:pt idx="2566">
                  <c:v>30.554114764605099</c:v>
                </c:pt>
                <c:pt idx="2567">
                  <c:v>16.0751023084261</c:v>
                </c:pt>
                <c:pt idx="2568">
                  <c:v>10.1088915726965</c:v>
                </c:pt>
                <c:pt idx="2569">
                  <c:v>10.574773065113799</c:v>
                </c:pt>
                <c:pt idx="2570">
                  <c:v>21.137751355483299</c:v>
                </c:pt>
                <c:pt idx="2571">
                  <c:v>17.639142780164502</c:v>
                </c:pt>
                <c:pt idx="2572">
                  <c:v>21.646195478788101</c:v>
                </c:pt>
                <c:pt idx="2573">
                  <c:v>12.8512594753134</c:v>
                </c:pt>
                <c:pt idx="2574">
                  <c:v>7.9837845430503496</c:v>
                </c:pt>
                <c:pt idx="2575">
                  <c:v>21.279931132595699</c:v>
                </c:pt>
                <c:pt idx="2576">
                  <c:v>24.816418096527102</c:v>
                </c:pt>
                <c:pt idx="2577">
                  <c:v>12.127840713028201</c:v>
                </c:pt>
                <c:pt idx="2578">
                  <c:v>10.066855720518401</c:v>
                </c:pt>
                <c:pt idx="2579">
                  <c:v>9.0732528306894995</c:v>
                </c:pt>
                <c:pt idx="2580">
                  <c:v>9.8096858242221998</c:v>
                </c:pt>
                <c:pt idx="2581">
                  <c:v>10.312134989633</c:v>
                </c:pt>
                <c:pt idx="2582">
                  <c:v>20.368968159277099</c:v>
                </c:pt>
                <c:pt idx="2583">
                  <c:v>16.729513433849601</c:v>
                </c:pt>
                <c:pt idx="2584">
                  <c:v>14.756294127023001</c:v>
                </c:pt>
                <c:pt idx="2585">
                  <c:v>17.118843537631101</c:v>
                </c:pt>
                <c:pt idx="2586">
                  <c:v>7.8528622330352</c:v>
                </c:pt>
                <c:pt idx="2587">
                  <c:v>16.261235563777799</c:v>
                </c:pt>
                <c:pt idx="2588">
                  <c:v>21.741843003528398</c:v>
                </c:pt>
                <c:pt idx="2589">
                  <c:v>8.3978339525001395</c:v>
                </c:pt>
                <c:pt idx="2590">
                  <c:v>19.559696276198601</c:v>
                </c:pt>
                <c:pt idx="2591">
                  <c:v>14.5285426026472</c:v>
                </c:pt>
                <c:pt idx="2592">
                  <c:v>12.4824908048683</c:v>
                </c:pt>
                <c:pt idx="2593">
                  <c:v>9.1825919497832604</c:v>
                </c:pt>
                <c:pt idx="2594">
                  <c:v>6.6929835466690903</c:v>
                </c:pt>
                <c:pt idx="2595">
                  <c:v>6.8564993807378301</c:v>
                </c:pt>
                <c:pt idx="2596">
                  <c:v>14.9559051794603</c:v>
                </c:pt>
                <c:pt idx="2597">
                  <c:v>14.3298833143136</c:v>
                </c:pt>
                <c:pt idx="2598">
                  <c:v>23.615725528212899</c:v>
                </c:pt>
                <c:pt idx="2599">
                  <c:v>15.241445542852</c:v>
                </c:pt>
                <c:pt idx="2600">
                  <c:v>20.660385738038201</c:v>
                </c:pt>
                <c:pt idx="2601">
                  <c:v>15.0975972579906</c:v>
                </c:pt>
                <c:pt idx="2602">
                  <c:v>9.0292350460546498</c:v>
                </c:pt>
                <c:pt idx="2603">
                  <c:v>19.6941826447901</c:v>
                </c:pt>
                <c:pt idx="2604">
                  <c:v>26.382409374728802</c:v>
                </c:pt>
                <c:pt idx="2605">
                  <c:v>19.2179441830577</c:v>
                </c:pt>
                <c:pt idx="2606">
                  <c:v>17.370274449643201</c:v>
                </c:pt>
                <c:pt idx="2607">
                  <c:v>15.7376068219918</c:v>
                </c:pt>
                <c:pt idx="2608">
                  <c:v>9.2356283249340603</c:v>
                </c:pt>
                <c:pt idx="2609">
                  <c:v>15.6542158427247</c:v>
                </c:pt>
                <c:pt idx="2610">
                  <c:v>7.2571355146233598</c:v>
                </c:pt>
                <c:pt idx="2611">
                  <c:v>11.130479872390801</c:v>
                </c:pt>
                <c:pt idx="2612">
                  <c:v>13.391373552606399</c:v>
                </c:pt>
                <c:pt idx="2613">
                  <c:v>17.614333532534701</c:v>
                </c:pt>
                <c:pt idx="2614">
                  <c:v>16.8970572741488</c:v>
                </c:pt>
                <c:pt idx="2615">
                  <c:v>15.803960669359199</c:v>
                </c:pt>
                <c:pt idx="2616">
                  <c:v>20.162201586772099</c:v>
                </c:pt>
                <c:pt idx="2617">
                  <c:v>11.3913579316894</c:v>
                </c:pt>
                <c:pt idx="2618">
                  <c:v>11.1708769838487</c:v>
                </c:pt>
                <c:pt idx="2619">
                  <c:v>23.369796158055099</c:v>
                </c:pt>
                <c:pt idx="2620">
                  <c:v>15.5506734312912</c:v>
                </c:pt>
                <c:pt idx="2621">
                  <c:v>3.72388933055612</c:v>
                </c:pt>
                <c:pt idx="2622">
                  <c:v>11.7522409669343</c:v>
                </c:pt>
                <c:pt idx="2623">
                  <c:v>14.1446303511223</c:v>
                </c:pt>
                <c:pt idx="2624">
                  <c:v>11.233968592526701</c:v>
                </c:pt>
                <c:pt idx="2625">
                  <c:v>6.4090778295556898</c:v>
                </c:pt>
                <c:pt idx="2626">
                  <c:v>14.2264422753986</c:v>
                </c:pt>
                <c:pt idx="2627">
                  <c:v>16.947087040689901</c:v>
                </c:pt>
                <c:pt idx="2628">
                  <c:v>17.3015594041903</c:v>
                </c:pt>
                <c:pt idx="2629">
                  <c:v>12.977801883290899</c:v>
                </c:pt>
                <c:pt idx="2630">
                  <c:v>13.1246221668333</c:v>
                </c:pt>
                <c:pt idx="2631">
                  <c:v>8.0996176570404401</c:v>
                </c:pt>
                <c:pt idx="2632">
                  <c:v>18.230994930902401</c:v>
                </c:pt>
                <c:pt idx="2633">
                  <c:v>10.348751454130801</c:v>
                </c:pt>
                <c:pt idx="2634">
                  <c:v>15.007348011277699</c:v>
                </c:pt>
                <c:pt idx="2635">
                  <c:v>15.3216864867246</c:v>
                </c:pt>
                <c:pt idx="2636">
                  <c:v>13.075417647902199</c:v>
                </c:pt>
                <c:pt idx="2637">
                  <c:v>7.5711338664123602</c:v>
                </c:pt>
                <c:pt idx="2638">
                  <c:v>12.649902365733301</c:v>
                </c:pt>
                <c:pt idx="2639">
                  <c:v>18.774549660401</c:v>
                </c:pt>
                <c:pt idx="2640">
                  <c:v>5.7195694633086198</c:v>
                </c:pt>
                <c:pt idx="2641">
                  <c:v>10.7589955529725</c:v>
                </c:pt>
                <c:pt idx="2642">
                  <c:v>12.0525173475268</c:v>
                </c:pt>
                <c:pt idx="2643">
                  <c:v>16.9303459398641</c:v>
                </c:pt>
                <c:pt idx="2644">
                  <c:v>17.900731548424801</c:v>
                </c:pt>
                <c:pt idx="2645">
                  <c:v>23.593322873846098</c:v>
                </c:pt>
                <c:pt idx="2646">
                  <c:v>19.243827458459101</c:v>
                </c:pt>
                <c:pt idx="2647">
                  <c:v>9.80702581490916</c:v>
                </c:pt>
                <c:pt idx="2648">
                  <c:v>15.827546067379901</c:v>
                </c:pt>
                <c:pt idx="2649">
                  <c:v>19.1490767355027</c:v>
                </c:pt>
                <c:pt idx="2650">
                  <c:v>17.2211158302012</c:v>
                </c:pt>
                <c:pt idx="2651">
                  <c:v>24.100263982602701</c:v>
                </c:pt>
                <c:pt idx="2652">
                  <c:v>25.076532709677402</c:v>
                </c:pt>
                <c:pt idx="2653">
                  <c:v>15.067310988385</c:v>
                </c:pt>
                <c:pt idx="2654">
                  <c:v>15.543711548639299</c:v>
                </c:pt>
                <c:pt idx="2655">
                  <c:v>8.1526524016270407</c:v>
                </c:pt>
                <c:pt idx="2656">
                  <c:v>8.9427980749346592</c:v>
                </c:pt>
                <c:pt idx="2657">
                  <c:v>14.994509610626899</c:v>
                </c:pt>
                <c:pt idx="2658">
                  <c:v>10.580629592908799</c:v>
                </c:pt>
                <c:pt idx="2659">
                  <c:v>13.4281985639001</c:v>
                </c:pt>
                <c:pt idx="2660">
                  <c:v>12.898283596714901</c:v>
                </c:pt>
                <c:pt idx="2661">
                  <c:v>14.846002208081501</c:v>
                </c:pt>
                <c:pt idx="2662">
                  <c:v>19.521927654620001</c:v>
                </c:pt>
                <c:pt idx="2663">
                  <c:v>15.765386675797201</c:v>
                </c:pt>
                <c:pt idx="2664">
                  <c:v>17.306798857123098</c:v>
                </c:pt>
                <c:pt idx="2665">
                  <c:v>24.858565333261001</c:v>
                </c:pt>
                <c:pt idx="2666">
                  <c:v>8.1165853869039299</c:v>
                </c:pt>
                <c:pt idx="2667">
                  <c:v>13.013057544321301</c:v>
                </c:pt>
                <c:pt idx="2668">
                  <c:v>21.7000116894374</c:v>
                </c:pt>
                <c:pt idx="2669">
                  <c:v>12.607368985080001</c:v>
                </c:pt>
                <c:pt idx="2670">
                  <c:v>6.9493782831681896</c:v>
                </c:pt>
                <c:pt idx="2671">
                  <c:v>11.6328803449783</c:v>
                </c:pt>
                <c:pt idx="2672">
                  <c:v>21.282729014610499</c:v>
                </c:pt>
                <c:pt idx="2673">
                  <c:v>8.19430940041239</c:v>
                </c:pt>
                <c:pt idx="2674">
                  <c:v>16.313376475854799</c:v>
                </c:pt>
                <c:pt idx="2675">
                  <c:v>18.712427560320599</c:v>
                </c:pt>
                <c:pt idx="2676">
                  <c:v>16.895971844373999</c:v>
                </c:pt>
                <c:pt idx="2677">
                  <c:v>10.9263389190602</c:v>
                </c:pt>
                <c:pt idx="2678">
                  <c:v>17.4839532260205</c:v>
                </c:pt>
                <c:pt idx="2679">
                  <c:v>17.510478017377</c:v>
                </c:pt>
                <c:pt idx="2680">
                  <c:v>12.466066653132501</c:v>
                </c:pt>
                <c:pt idx="2681">
                  <c:v>20.530834729810699</c:v>
                </c:pt>
                <c:pt idx="2682">
                  <c:v>8.6298146888389997</c:v>
                </c:pt>
                <c:pt idx="2683">
                  <c:v>11.0305374473773</c:v>
                </c:pt>
                <c:pt idx="2684">
                  <c:v>15.714466734193101</c:v>
                </c:pt>
                <c:pt idx="2685">
                  <c:v>19.258389465455799</c:v>
                </c:pt>
                <c:pt idx="2686">
                  <c:v>21.3502088535067</c:v>
                </c:pt>
                <c:pt idx="2687">
                  <c:v>15.472756962023499</c:v>
                </c:pt>
                <c:pt idx="2688">
                  <c:v>12.9254964772843</c:v>
                </c:pt>
                <c:pt idx="2689">
                  <c:v>16.902210722451699</c:v>
                </c:pt>
                <c:pt idx="2690">
                  <c:v>11.822169650867799</c:v>
                </c:pt>
                <c:pt idx="2691">
                  <c:v>15.178116356937499</c:v>
                </c:pt>
                <c:pt idx="2692">
                  <c:v>23.7551657205867</c:v>
                </c:pt>
                <c:pt idx="2693">
                  <c:v>13.9170485168349</c:v>
                </c:pt>
                <c:pt idx="2694">
                  <c:v>11.568942958900999</c:v>
                </c:pt>
                <c:pt idx="2695">
                  <c:v>18.297348934730401</c:v>
                </c:pt>
                <c:pt idx="2696">
                  <c:v>13.916448864074701</c:v>
                </c:pt>
                <c:pt idx="2697">
                  <c:v>24.431735389002501</c:v>
                </c:pt>
                <c:pt idx="2698">
                  <c:v>16.6554593200452</c:v>
                </c:pt>
                <c:pt idx="2699">
                  <c:v>21.355830992756601</c:v>
                </c:pt>
                <c:pt idx="2700">
                  <c:v>20.877543890889999</c:v>
                </c:pt>
                <c:pt idx="2701">
                  <c:v>21.362841168444401</c:v>
                </c:pt>
                <c:pt idx="2702">
                  <c:v>15.980570773582</c:v>
                </c:pt>
                <c:pt idx="2703">
                  <c:v>16.2453813981375</c:v>
                </c:pt>
                <c:pt idx="2704">
                  <c:v>17.3910745071138</c:v>
                </c:pt>
                <c:pt idx="2705">
                  <c:v>16.421572110668102</c:v>
                </c:pt>
                <c:pt idx="2706">
                  <c:v>10.0652122649325</c:v>
                </c:pt>
                <c:pt idx="2707">
                  <c:v>13.1856142233207</c:v>
                </c:pt>
                <c:pt idx="2708">
                  <c:v>14.943817877229501</c:v>
                </c:pt>
                <c:pt idx="2709">
                  <c:v>20.0081113987946</c:v>
                </c:pt>
                <c:pt idx="2710">
                  <c:v>26.1259943174508</c:v>
                </c:pt>
                <c:pt idx="2711">
                  <c:v>19.749699613900301</c:v>
                </c:pt>
                <c:pt idx="2712">
                  <c:v>12.647174661967799</c:v>
                </c:pt>
                <c:pt idx="2713">
                  <c:v>14.738612395455</c:v>
                </c:pt>
                <c:pt idx="2714">
                  <c:v>7.8955530469849604</c:v>
                </c:pt>
                <c:pt idx="2715">
                  <c:v>21.824328391300899</c:v>
                </c:pt>
                <c:pt idx="2716">
                  <c:v>22.599661798488999</c:v>
                </c:pt>
                <c:pt idx="2717">
                  <c:v>21.820130858357899</c:v>
                </c:pt>
                <c:pt idx="2718">
                  <c:v>17.390069359377801</c:v>
                </c:pt>
                <c:pt idx="2719">
                  <c:v>11.799304351882499</c:v>
                </c:pt>
                <c:pt idx="2720">
                  <c:v>7.2546684621845197</c:v>
                </c:pt>
                <c:pt idx="2721">
                  <c:v>21.639807141123701</c:v>
                </c:pt>
                <c:pt idx="2722">
                  <c:v>13.301747295363599</c:v>
                </c:pt>
                <c:pt idx="2723">
                  <c:v>11.9772649393437</c:v>
                </c:pt>
                <c:pt idx="2724">
                  <c:v>20.398701514576299</c:v>
                </c:pt>
                <c:pt idx="2725">
                  <c:v>14.875110553031</c:v>
                </c:pt>
                <c:pt idx="2726">
                  <c:v>17.5326922299408</c:v>
                </c:pt>
                <c:pt idx="2727">
                  <c:v>18.649011796475499</c:v>
                </c:pt>
                <c:pt idx="2728">
                  <c:v>9.7971748985659399</c:v>
                </c:pt>
                <c:pt idx="2729">
                  <c:v>10.5785522426666</c:v>
                </c:pt>
                <c:pt idx="2730">
                  <c:v>8.1914358878511102</c:v>
                </c:pt>
                <c:pt idx="2731">
                  <c:v>16.579754424458098</c:v>
                </c:pt>
                <c:pt idx="2732">
                  <c:v>14.8070327977728</c:v>
                </c:pt>
                <c:pt idx="2733">
                  <c:v>10.4586510632395</c:v>
                </c:pt>
                <c:pt idx="2734">
                  <c:v>17.255320877977599</c:v>
                </c:pt>
                <c:pt idx="2735">
                  <c:v>17.501141069259301</c:v>
                </c:pt>
                <c:pt idx="2736">
                  <c:v>16.0900821486489</c:v>
                </c:pt>
                <c:pt idx="2737">
                  <c:v>13.0474748787866</c:v>
                </c:pt>
                <c:pt idx="2738">
                  <c:v>19.711940909588002</c:v>
                </c:pt>
                <c:pt idx="2739">
                  <c:v>14.3992054803009</c:v>
                </c:pt>
                <c:pt idx="2740">
                  <c:v>16.820503552538401</c:v>
                </c:pt>
                <c:pt idx="2741">
                  <c:v>24.641809788796198</c:v>
                </c:pt>
                <c:pt idx="2742">
                  <c:v>16.827833843651501</c:v>
                </c:pt>
                <c:pt idx="2743">
                  <c:v>9.3148135106960606</c:v>
                </c:pt>
                <c:pt idx="2744">
                  <c:v>7.11210694407551</c:v>
                </c:pt>
                <c:pt idx="2745">
                  <c:v>11.888526311419399</c:v>
                </c:pt>
                <c:pt idx="2746">
                  <c:v>19.255206072039101</c:v>
                </c:pt>
                <c:pt idx="2747">
                  <c:v>13.9615005892855</c:v>
                </c:pt>
                <c:pt idx="2748">
                  <c:v>18.222818796698601</c:v>
                </c:pt>
                <c:pt idx="2749">
                  <c:v>24.067320561858601</c:v>
                </c:pt>
                <c:pt idx="2750">
                  <c:v>14.018521007194501</c:v>
                </c:pt>
                <c:pt idx="2751">
                  <c:v>20.901438742936701</c:v>
                </c:pt>
                <c:pt idx="2752">
                  <c:v>12.4331856546161</c:v>
                </c:pt>
                <c:pt idx="2753">
                  <c:v>16.691102768790099</c:v>
                </c:pt>
                <c:pt idx="2754">
                  <c:v>17.095794920442099</c:v>
                </c:pt>
                <c:pt idx="2755">
                  <c:v>13.922348477677099</c:v>
                </c:pt>
                <c:pt idx="2756">
                  <c:v>17.048923326795201</c:v>
                </c:pt>
                <c:pt idx="2757">
                  <c:v>11.208230388509</c:v>
                </c:pt>
                <c:pt idx="2758">
                  <c:v>6.9944732969215098</c:v>
                </c:pt>
                <c:pt idx="2759">
                  <c:v>11.967456386699601</c:v>
                </c:pt>
                <c:pt idx="2760">
                  <c:v>9.6273002103011098</c:v>
                </c:pt>
                <c:pt idx="2761">
                  <c:v>6.7545466189501298</c:v>
                </c:pt>
                <c:pt idx="2762">
                  <c:v>10.6889891660136</c:v>
                </c:pt>
                <c:pt idx="2763">
                  <c:v>11.368054740315401</c:v>
                </c:pt>
                <c:pt idx="2764">
                  <c:v>11.9514449295886</c:v>
                </c:pt>
                <c:pt idx="2765">
                  <c:v>14.2081862165904</c:v>
                </c:pt>
                <c:pt idx="2766">
                  <c:v>10.2451007487207</c:v>
                </c:pt>
                <c:pt idx="2767">
                  <c:v>15.2734056696398</c:v>
                </c:pt>
                <c:pt idx="2768">
                  <c:v>12.4220179608687</c:v>
                </c:pt>
                <c:pt idx="2769">
                  <c:v>16.250601324945599</c:v>
                </c:pt>
                <c:pt idx="2770">
                  <c:v>18.970206894976801</c:v>
                </c:pt>
                <c:pt idx="2771">
                  <c:v>10.881171023279601</c:v>
                </c:pt>
                <c:pt idx="2772">
                  <c:v>12.676679195635501</c:v>
                </c:pt>
                <c:pt idx="2773">
                  <c:v>13.9498022501603</c:v>
                </c:pt>
                <c:pt idx="2774">
                  <c:v>22.2161916430675</c:v>
                </c:pt>
                <c:pt idx="2775">
                  <c:v>16.150139952312699</c:v>
                </c:pt>
                <c:pt idx="2776">
                  <c:v>12.7623929029679</c:v>
                </c:pt>
                <c:pt idx="2777">
                  <c:v>14.461605038235801</c:v>
                </c:pt>
                <c:pt idx="2778">
                  <c:v>18.6672196991866</c:v>
                </c:pt>
                <c:pt idx="2779">
                  <c:v>14.1148356271874</c:v>
                </c:pt>
                <c:pt idx="2780">
                  <c:v>16.9965898926569</c:v>
                </c:pt>
                <c:pt idx="2781">
                  <c:v>15.481850035991799</c:v>
                </c:pt>
                <c:pt idx="2782">
                  <c:v>24.5256033606389</c:v>
                </c:pt>
                <c:pt idx="2783">
                  <c:v>18.092848614092201</c:v>
                </c:pt>
                <c:pt idx="2784">
                  <c:v>15.512393530201299</c:v>
                </c:pt>
                <c:pt idx="2785">
                  <c:v>18.070528714613999</c:v>
                </c:pt>
                <c:pt idx="2786">
                  <c:v>11.5320161729879</c:v>
                </c:pt>
                <c:pt idx="2787">
                  <c:v>14.516193037847399</c:v>
                </c:pt>
                <c:pt idx="2788">
                  <c:v>9.0206218865271204</c:v>
                </c:pt>
                <c:pt idx="2789">
                  <c:v>11.7755456265758</c:v>
                </c:pt>
                <c:pt idx="2790">
                  <c:v>11.7186074427214</c:v>
                </c:pt>
                <c:pt idx="2791">
                  <c:v>18.370868197141199</c:v>
                </c:pt>
                <c:pt idx="2792">
                  <c:v>17.940266926472201</c:v>
                </c:pt>
                <c:pt idx="2793">
                  <c:v>16.359945488315201</c:v>
                </c:pt>
                <c:pt idx="2794">
                  <c:v>8.3095377990741497</c:v>
                </c:pt>
                <c:pt idx="2795">
                  <c:v>5.1264117527831399</c:v>
                </c:pt>
                <c:pt idx="2796">
                  <c:v>22.239830512946501</c:v>
                </c:pt>
                <c:pt idx="2797">
                  <c:v>22.30962338798</c:v>
                </c:pt>
                <c:pt idx="2798">
                  <c:v>14.8183602126702</c:v>
                </c:pt>
                <c:pt idx="2799">
                  <c:v>20.725934696590599</c:v>
                </c:pt>
                <c:pt idx="2800">
                  <c:v>11.1725553932619</c:v>
                </c:pt>
                <c:pt idx="2801">
                  <c:v>13.842421736679601</c:v>
                </c:pt>
                <c:pt idx="2802">
                  <c:v>16.914344839510701</c:v>
                </c:pt>
                <c:pt idx="2803">
                  <c:v>16.656151302972798</c:v>
                </c:pt>
                <c:pt idx="2804">
                  <c:v>18.975119046232301</c:v>
                </c:pt>
                <c:pt idx="2805">
                  <c:v>18.032416589763301</c:v>
                </c:pt>
                <c:pt idx="2806">
                  <c:v>15.1151486022975</c:v>
                </c:pt>
                <c:pt idx="2807">
                  <c:v>15.9517801841818</c:v>
                </c:pt>
                <c:pt idx="2808">
                  <c:v>16.877019099144501</c:v>
                </c:pt>
                <c:pt idx="2809">
                  <c:v>17.584855089668999</c:v>
                </c:pt>
                <c:pt idx="2810">
                  <c:v>13.2966382123941</c:v>
                </c:pt>
                <c:pt idx="2811">
                  <c:v>13.3240122502524</c:v>
                </c:pt>
                <c:pt idx="2812">
                  <c:v>20.418072950949199</c:v>
                </c:pt>
                <c:pt idx="2813">
                  <c:v>23.917222457495399</c:v>
                </c:pt>
                <c:pt idx="2814">
                  <c:v>14.63129832684</c:v>
                </c:pt>
                <c:pt idx="2815">
                  <c:v>21.513642631578598</c:v>
                </c:pt>
                <c:pt idx="2816">
                  <c:v>12.134667067989501</c:v>
                </c:pt>
                <c:pt idx="2817">
                  <c:v>15.261736405976</c:v>
                </c:pt>
                <c:pt idx="2818">
                  <c:v>13.8847701176014</c:v>
                </c:pt>
                <c:pt idx="2819">
                  <c:v>13.3209606407151</c:v>
                </c:pt>
                <c:pt idx="2820">
                  <c:v>16.4343830935196</c:v>
                </c:pt>
                <c:pt idx="2821">
                  <c:v>11.2815364122671</c:v>
                </c:pt>
                <c:pt idx="2822">
                  <c:v>10.5527494331754</c:v>
                </c:pt>
                <c:pt idx="2823">
                  <c:v>19.865633558010401</c:v>
                </c:pt>
                <c:pt idx="2824">
                  <c:v>13.3207092295133</c:v>
                </c:pt>
                <c:pt idx="2825">
                  <c:v>14.3225920085521</c:v>
                </c:pt>
                <c:pt idx="2826">
                  <c:v>15.508289462525299</c:v>
                </c:pt>
                <c:pt idx="2827">
                  <c:v>11.6089766177128</c:v>
                </c:pt>
                <c:pt idx="2828">
                  <c:v>14.219586817166</c:v>
                </c:pt>
                <c:pt idx="2829">
                  <c:v>18.032857259481101</c:v>
                </c:pt>
                <c:pt idx="2830">
                  <c:v>11.215934633011299</c:v>
                </c:pt>
                <c:pt idx="2831">
                  <c:v>17.125801438115101</c:v>
                </c:pt>
                <c:pt idx="2832">
                  <c:v>27.077304367091301</c:v>
                </c:pt>
                <c:pt idx="2833">
                  <c:v>11.034633529404999</c:v>
                </c:pt>
                <c:pt idx="2834">
                  <c:v>13.3822634237464</c:v>
                </c:pt>
                <c:pt idx="2835">
                  <c:v>18.671438514082599</c:v>
                </c:pt>
                <c:pt idx="2836">
                  <c:v>11.8670123184157</c:v>
                </c:pt>
                <c:pt idx="2837">
                  <c:v>9.9946286574756407</c:v>
                </c:pt>
                <c:pt idx="2838">
                  <c:v>23.539249235343402</c:v>
                </c:pt>
                <c:pt idx="2839">
                  <c:v>16.660704377163501</c:v>
                </c:pt>
                <c:pt idx="2840">
                  <c:v>16.5181810146637</c:v>
                </c:pt>
                <c:pt idx="2841">
                  <c:v>14.6675745827225</c:v>
                </c:pt>
                <c:pt idx="2842">
                  <c:v>10.9443084553026</c:v>
                </c:pt>
                <c:pt idx="2843">
                  <c:v>12.5839165525587</c:v>
                </c:pt>
                <c:pt idx="2844">
                  <c:v>12.666150335982399</c:v>
                </c:pt>
                <c:pt idx="2845">
                  <c:v>18.214510092574901</c:v>
                </c:pt>
                <c:pt idx="2846">
                  <c:v>9.8947543657374695</c:v>
                </c:pt>
                <c:pt idx="2847">
                  <c:v>26.2565098964652</c:v>
                </c:pt>
                <c:pt idx="2848">
                  <c:v>19.955256329466799</c:v>
                </c:pt>
                <c:pt idx="2849">
                  <c:v>11.9183446831558</c:v>
                </c:pt>
                <c:pt idx="2850">
                  <c:v>20.340441360859199</c:v>
                </c:pt>
                <c:pt idx="2851">
                  <c:v>12.198567109808</c:v>
                </c:pt>
                <c:pt idx="2852">
                  <c:v>9.6214246191819797</c:v>
                </c:pt>
                <c:pt idx="2853">
                  <c:v>20.241693075266902</c:v>
                </c:pt>
                <c:pt idx="2854">
                  <c:v>7.4886165743950697</c:v>
                </c:pt>
                <c:pt idx="2855">
                  <c:v>12.718385522537099</c:v>
                </c:pt>
                <c:pt idx="2856">
                  <c:v>15.6374749439588</c:v>
                </c:pt>
                <c:pt idx="2857">
                  <c:v>10.556944762400301</c:v>
                </c:pt>
                <c:pt idx="2858">
                  <c:v>22.115493511120899</c:v>
                </c:pt>
                <c:pt idx="2859">
                  <c:v>16.310516808017201</c:v>
                </c:pt>
                <c:pt idx="2860">
                  <c:v>12.8919783745557</c:v>
                </c:pt>
                <c:pt idx="2861">
                  <c:v>20.014225688554902</c:v>
                </c:pt>
                <c:pt idx="2862">
                  <c:v>21.475958833055898</c:v>
                </c:pt>
                <c:pt idx="2863">
                  <c:v>17.987988964552098</c:v>
                </c:pt>
                <c:pt idx="2864">
                  <c:v>20.392191622559501</c:v>
                </c:pt>
                <c:pt idx="2865">
                  <c:v>14.348483849027</c:v>
                </c:pt>
                <c:pt idx="2866">
                  <c:v>20.8622006622596</c:v>
                </c:pt>
                <c:pt idx="2867">
                  <c:v>7.2344443743819804</c:v>
                </c:pt>
                <c:pt idx="2868">
                  <c:v>18.130706992281102</c:v>
                </c:pt>
                <c:pt idx="2869">
                  <c:v>15.0671473664337</c:v>
                </c:pt>
                <c:pt idx="2870">
                  <c:v>11.0042839160133</c:v>
                </c:pt>
                <c:pt idx="2871">
                  <c:v>13.2678426381843</c:v>
                </c:pt>
                <c:pt idx="2872">
                  <c:v>8.4597493422892907</c:v>
                </c:pt>
                <c:pt idx="2873">
                  <c:v>18.509009929873901</c:v>
                </c:pt>
                <c:pt idx="2874">
                  <c:v>16.0784611507076</c:v>
                </c:pt>
                <c:pt idx="2875">
                  <c:v>8.7725546048257392</c:v>
                </c:pt>
                <c:pt idx="2876">
                  <c:v>18.830993477755602</c:v>
                </c:pt>
                <c:pt idx="2877">
                  <c:v>9.8815269010703606</c:v>
                </c:pt>
                <c:pt idx="2878">
                  <c:v>10.7523270057315</c:v>
                </c:pt>
                <c:pt idx="2879">
                  <c:v>14.127678683232</c:v>
                </c:pt>
                <c:pt idx="2880">
                  <c:v>21.3178656038158</c:v>
                </c:pt>
                <c:pt idx="2881">
                  <c:v>22.4235922278848</c:v>
                </c:pt>
                <c:pt idx="2882">
                  <c:v>7.3166266465598104</c:v>
                </c:pt>
                <c:pt idx="2883">
                  <c:v>24.387093926078101</c:v>
                </c:pt>
                <c:pt idx="2884">
                  <c:v>23.370667013361299</c:v>
                </c:pt>
                <c:pt idx="2885">
                  <c:v>10.867398153119201</c:v>
                </c:pt>
                <c:pt idx="2886">
                  <c:v>16.543535312632599</c:v>
                </c:pt>
                <c:pt idx="2887">
                  <c:v>16.069507022437101</c:v>
                </c:pt>
                <c:pt idx="2888">
                  <c:v>11.312896228021399</c:v>
                </c:pt>
                <c:pt idx="2889">
                  <c:v>7.8367958368637503</c:v>
                </c:pt>
                <c:pt idx="2890">
                  <c:v>14.657484271425</c:v>
                </c:pt>
                <c:pt idx="2891">
                  <c:v>12.187797989177</c:v>
                </c:pt>
                <c:pt idx="2892">
                  <c:v>5.4586557828192204</c:v>
                </c:pt>
                <c:pt idx="2893">
                  <c:v>14.085549187926601</c:v>
                </c:pt>
                <c:pt idx="2894">
                  <c:v>22.278054304429698</c:v>
                </c:pt>
                <c:pt idx="2895">
                  <c:v>11.578352671266501</c:v>
                </c:pt>
                <c:pt idx="2896">
                  <c:v>15.008633530484</c:v>
                </c:pt>
                <c:pt idx="2897">
                  <c:v>16.228876960125099</c:v>
                </c:pt>
                <c:pt idx="2898">
                  <c:v>20.644097372802499</c:v>
                </c:pt>
                <c:pt idx="2899">
                  <c:v>11.9871937816081</c:v>
                </c:pt>
                <c:pt idx="2900">
                  <c:v>14.476264161165201</c:v>
                </c:pt>
                <c:pt idx="2901">
                  <c:v>24.921931103327498</c:v>
                </c:pt>
                <c:pt idx="2902">
                  <c:v>18.063709738207201</c:v>
                </c:pt>
                <c:pt idx="2903">
                  <c:v>19.240570000717799</c:v>
                </c:pt>
                <c:pt idx="2904">
                  <c:v>11.9642946085915</c:v>
                </c:pt>
                <c:pt idx="2905">
                  <c:v>11.605058603678399</c:v>
                </c:pt>
                <c:pt idx="2906">
                  <c:v>16.269300231491702</c:v>
                </c:pt>
                <c:pt idx="2907">
                  <c:v>21.590530162323901</c:v>
                </c:pt>
                <c:pt idx="2908">
                  <c:v>14.890562658366701</c:v>
                </c:pt>
                <c:pt idx="2909">
                  <c:v>12.355504953387699</c:v>
                </c:pt>
                <c:pt idx="2910">
                  <c:v>18.814978445895498</c:v>
                </c:pt>
                <c:pt idx="2911">
                  <c:v>18.971779422189002</c:v>
                </c:pt>
                <c:pt idx="2912">
                  <c:v>23.925613014387899</c:v>
                </c:pt>
                <c:pt idx="2913">
                  <c:v>18.4738111133437</c:v>
                </c:pt>
                <c:pt idx="2914">
                  <c:v>16.460859787849898</c:v>
                </c:pt>
                <c:pt idx="2915">
                  <c:v>7.4552012765444102</c:v>
                </c:pt>
                <c:pt idx="2916">
                  <c:v>17.391269323714901</c:v>
                </c:pt>
                <c:pt idx="2917">
                  <c:v>10.526990393047299</c:v>
                </c:pt>
                <c:pt idx="2918">
                  <c:v>21.115783272655101</c:v>
                </c:pt>
                <c:pt idx="2919">
                  <c:v>13.622968710444001</c:v>
                </c:pt>
                <c:pt idx="2920">
                  <c:v>18.654732364525302</c:v>
                </c:pt>
                <c:pt idx="2921">
                  <c:v>18.3350945591725</c:v>
                </c:pt>
                <c:pt idx="2922">
                  <c:v>13.9031863977019</c:v>
                </c:pt>
                <c:pt idx="2923">
                  <c:v>21.921208348183999</c:v>
                </c:pt>
                <c:pt idx="2924">
                  <c:v>18.698075654701899</c:v>
                </c:pt>
                <c:pt idx="2925">
                  <c:v>16.3696222985281</c:v>
                </c:pt>
                <c:pt idx="2926">
                  <c:v>13.724813161609701</c:v>
                </c:pt>
                <c:pt idx="2927">
                  <c:v>18.8708259716798</c:v>
                </c:pt>
                <c:pt idx="2928">
                  <c:v>23.972705797734601</c:v>
                </c:pt>
                <c:pt idx="2929">
                  <c:v>18.8421138734012</c:v>
                </c:pt>
                <c:pt idx="2930">
                  <c:v>19.365585406194899</c:v>
                </c:pt>
                <c:pt idx="2931">
                  <c:v>14.0459317289958</c:v>
                </c:pt>
                <c:pt idx="2932">
                  <c:v>14.209254006263601</c:v>
                </c:pt>
                <c:pt idx="2933">
                  <c:v>15.7092032734265</c:v>
                </c:pt>
                <c:pt idx="2934">
                  <c:v>15.6253812985056</c:v>
                </c:pt>
                <c:pt idx="2935">
                  <c:v>8.8166217386071999</c:v>
                </c:pt>
                <c:pt idx="2936">
                  <c:v>14.4357728997206</c:v>
                </c:pt>
                <c:pt idx="2937">
                  <c:v>15.256243048294399</c:v>
                </c:pt>
                <c:pt idx="2938">
                  <c:v>16.823992455616199</c:v>
                </c:pt>
                <c:pt idx="2939">
                  <c:v>20.3610208112534</c:v>
                </c:pt>
                <c:pt idx="2940">
                  <c:v>18.3246939400799</c:v>
                </c:pt>
                <c:pt idx="2941">
                  <c:v>15.963318726489399</c:v>
                </c:pt>
                <c:pt idx="2942">
                  <c:v>22.241550706062299</c:v>
                </c:pt>
                <c:pt idx="2943">
                  <c:v>23.161943302170901</c:v>
                </c:pt>
                <c:pt idx="2944">
                  <c:v>10.2694781932386</c:v>
                </c:pt>
                <c:pt idx="2945">
                  <c:v>16.296788238913098</c:v>
                </c:pt>
                <c:pt idx="2946">
                  <c:v>11.2961100801474</c:v>
                </c:pt>
                <c:pt idx="2947">
                  <c:v>15.191135008227</c:v>
                </c:pt>
                <c:pt idx="2948">
                  <c:v>14.374428069981199</c:v>
                </c:pt>
                <c:pt idx="2949">
                  <c:v>19.532933535529001</c:v>
                </c:pt>
                <c:pt idx="2950">
                  <c:v>23.019063147534801</c:v>
                </c:pt>
                <c:pt idx="2951">
                  <c:v>16.372046765635499</c:v>
                </c:pt>
                <c:pt idx="2952">
                  <c:v>17.728041173606599</c:v>
                </c:pt>
                <c:pt idx="2953">
                  <c:v>17.730954150165399</c:v>
                </c:pt>
                <c:pt idx="2954">
                  <c:v>14.646260738866699</c:v>
                </c:pt>
                <c:pt idx="2955">
                  <c:v>25.781404367142802</c:v>
                </c:pt>
                <c:pt idx="2956">
                  <c:v>10.4999524515143</c:v>
                </c:pt>
                <c:pt idx="2957">
                  <c:v>18.402869830451099</c:v>
                </c:pt>
                <c:pt idx="2958">
                  <c:v>22.4083503538874</c:v>
                </c:pt>
                <c:pt idx="2959">
                  <c:v>17.683172106443099</c:v>
                </c:pt>
                <c:pt idx="2960">
                  <c:v>11.094189035661699</c:v>
                </c:pt>
                <c:pt idx="2961">
                  <c:v>21.3143813107372</c:v>
                </c:pt>
                <c:pt idx="2962">
                  <c:v>14.697773626734399</c:v>
                </c:pt>
                <c:pt idx="2963">
                  <c:v>15.908123010824299</c:v>
                </c:pt>
                <c:pt idx="2964">
                  <c:v>13.6202660905657</c:v>
                </c:pt>
                <c:pt idx="2965">
                  <c:v>11.854641914961</c:v>
                </c:pt>
                <c:pt idx="2966">
                  <c:v>12.770950318978899</c:v>
                </c:pt>
                <c:pt idx="2967">
                  <c:v>14.5332418488972</c:v>
                </c:pt>
                <c:pt idx="2968">
                  <c:v>16.828252326930301</c:v>
                </c:pt>
                <c:pt idx="2969">
                  <c:v>12.131418474081199</c:v>
                </c:pt>
                <c:pt idx="2970">
                  <c:v>18.7619084440697</c:v>
                </c:pt>
                <c:pt idx="2971">
                  <c:v>6.9724613555732198</c:v>
                </c:pt>
                <c:pt idx="2972">
                  <c:v>10.4286788350867</c:v>
                </c:pt>
                <c:pt idx="2973">
                  <c:v>15.1330989030987</c:v>
                </c:pt>
                <c:pt idx="2974">
                  <c:v>14.103389741171499</c:v>
                </c:pt>
                <c:pt idx="2975">
                  <c:v>16.072665784765199</c:v>
                </c:pt>
                <c:pt idx="2976">
                  <c:v>11.5509368930439</c:v>
                </c:pt>
                <c:pt idx="2977">
                  <c:v>12.535779751583799</c:v>
                </c:pt>
                <c:pt idx="2978">
                  <c:v>13.290744723227</c:v>
                </c:pt>
                <c:pt idx="2979">
                  <c:v>19.875974974488301</c:v>
                </c:pt>
                <c:pt idx="2980">
                  <c:v>19.519298377524201</c:v>
                </c:pt>
                <c:pt idx="2981">
                  <c:v>13.865258526388301</c:v>
                </c:pt>
                <c:pt idx="2982">
                  <c:v>6.8102155779565701</c:v>
                </c:pt>
                <c:pt idx="2983">
                  <c:v>13.0566067454877</c:v>
                </c:pt>
                <c:pt idx="2984">
                  <c:v>11.8854144508382</c:v>
                </c:pt>
                <c:pt idx="2985">
                  <c:v>14.305981088412601</c:v>
                </c:pt>
                <c:pt idx="2986">
                  <c:v>13.184269532428299</c:v>
                </c:pt>
                <c:pt idx="2987">
                  <c:v>12.071165843419401</c:v>
                </c:pt>
                <c:pt idx="2988">
                  <c:v>15.1414539173197</c:v>
                </c:pt>
                <c:pt idx="2989">
                  <c:v>17.626378552902501</c:v>
                </c:pt>
                <c:pt idx="2990">
                  <c:v>10.213772002613799</c:v>
                </c:pt>
                <c:pt idx="2991">
                  <c:v>19.220605223642199</c:v>
                </c:pt>
                <c:pt idx="2992">
                  <c:v>24.238546691957499</c:v>
                </c:pt>
                <c:pt idx="2993">
                  <c:v>19.078083481504301</c:v>
                </c:pt>
                <c:pt idx="2994">
                  <c:v>9.8380839460978997</c:v>
                </c:pt>
                <c:pt idx="2995">
                  <c:v>9.18419978073943</c:v>
                </c:pt>
                <c:pt idx="2996">
                  <c:v>17.035597055767099</c:v>
                </c:pt>
                <c:pt idx="2997">
                  <c:v>16.4685598509115</c:v>
                </c:pt>
                <c:pt idx="2998">
                  <c:v>11.9165911103293</c:v>
                </c:pt>
                <c:pt idx="2999">
                  <c:v>11.745218669432001</c:v>
                </c:pt>
                <c:pt idx="3000">
                  <c:v>16.432492906265399</c:v>
                </c:pt>
                <c:pt idx="3001">
                  <c:v>20.754892664212001</c:v>
                </c:pt>
                <c:pt idx="3002">
                  <c:v>14.780563808363199</c:v>
                </c:pt>
                <c:pt idx="3003">
                  <c:v>17.412570553765701</c:v>
                </c:pt>
                <c:pt idx="3004">
                  <c:v>16.453020975899101</c:v>
                </c:pt>
                <c:pt idx="3005">
                  <c:v>19.052392847170701</c:v>
                </c:pt>
                <c:pt idx="3006">
                  <c:v>9.5578351775168802</c:v>
                </c:pt>
                <c:pt idx="3007">
                  <c:v>18.820942909012398</c:v>
                </c:pt>
                <c:pt idx="3008">
                  <c:v>10.733500491558299</c:v>
                </c:pt>
                <c:pt idx="3009">
                  <c:v>16.1883965783394</c:v>
                </c:pt>
                <c:pt idx="3010">
                  <c:v>13.0321830352008</c:v>
                </c:pt>
                <c:pt idx="3011">
                  <c:v>14.3113259197023</c:v>
                </c:pt>
                <c:pt idx="3012">
                  <c:v>15.6635891675745</c:v>
                </c:pt>
                <c:pt idx="3013">
                  <c:v>19.901851061436702</c:v>
                </c:pt>
                <c:pt idx="3014">
                  <c:v>14.272921746482901</c:v>
                </c:pt>
                <c:pt idx="3015">
                  <c:v>20.148799389874501</c:v>
                </c:pt>
                <c:pt idx="3016">
                  <c:v>18.914504891992301</c:v>
                </c:pt>
                <c:pt idx="3017">
                  <c:v>14.0192830351273</c:v>
                </c:pt>
                <c:pt idx="3018">
                  <c:v>11.086128094524801</c:v>
                </c:pt>
                <c:pt idx="3019">
                  <c:v>13.497920869445601</c:v>
                </c:pt>
                <c:pt idx="3020">
                  <c:v>17.7825052758105</c:v>
                </c:pt>
                <c:pt idx="3021">
                  <c:v>17.0337298902685</c:v>
                </c:pt>
                <c:pt idx="3022">
                  <c:v>18.698761361874201</c:v>
                </c:pt>
                <c:pt idx="3023">
                  <c:v>18.6446169915836</c:v>
                </c:pt>
                <c:pt idx="3024">
                  <c:v>10.609459146186801</c:v>
                </c:pt>
                <c:pt idx="3025">
                  <c:v>25.4216770689257</c:v>
                </c:pt>
                <c:pt idx="3026">
                  <c:v>7.2003831457206298</c:v>
                </c:pt>
                <c:pt idx="3027">
                  <c:v>14.678961242417699</c:v>
                </c:pt>
                <c:pt idx="3028">
                  <c:v>15.9116374269628</c:v>
                </c:pt>
                <c:pt idx="3029">
                  <c:v>17.1535438653321</c:v>
                </c:pt>
                <c:pt idx="3030">
                  <c:v>18.460370547977199</c:v>
                </c:pt>
                <c:pt idx="3031">
                  <c:v>11.194305441812199</c:v>
                </c:pt>
                <c:pt idx="3032">
                  <c:v>15.175198275949199</c:v>
                </c:pt>
                <c:pt idx="3033">
                  <c:v>14.5683461822605</c:v>
                </c:pt>
                <c:pt idx="3034">
                  <c:v>17.013879492559401</c:v>
                </c:pt>
                <c:pt idx="3035">
                  <c:v>18.136442886962499</c:v>
                </c:pt>
                <c:pt idx="3036">
                  <c:v>16.164257035964599</c:v>
                </c:pt>
                <c:pt idx="3037">
                  <c:v>10.823376845109101</c:v>
                </c:pt>
                <c:pt idx="3038">
                  <c:v>20.111356567634701</c:v>
                </c:pt>
                <c:pt idx="3039">
                  <c:v>20.398759620941199</c:v>
                </c:pt>
                <c:pt idx="3040">
                  <c:v>13.362837106305101</c:v>
                </c:pt>
                <c:pt idx="3041">
                  <c:v>22.651382353765602</c:v>
                </c:pt>
                <c:pt idx="3042">
                  <c:v>14.348971393394701</c:v>
                </c:pt>
                <c:pt idx="3043">
                  <c:v>20.636915699951501</c:v>
                </c:pt>
                <c:pt idx="3044">
                  <c:v>14.5788819720895</c:v>
                </c:pt>
                <c:pt idx="3045">
                  <c:v>8.7067142850884505</c:v>
                </c:pt>
                <c:pt idx="3046">
                  <c:v>16.878434800432199</c:v>
                </c:pt>
                <c:pt idx="3047">
                  <c:v>12.363543583477099</c:v>
                </c:pt>
                <c:pt idx="3048">
                  <c:v>18.4180849938294</c:v>
                </c:pt>
                <c:pt idx="3049">
                  <c:v>23.721456133391399</c:v>
                </c:pt>
                <c:pt idx="3050">
                  <c:v>16.967574162331701</c:v>
                </c:pt>
                <c:pt idx="3051">
                  <c:v>16.570399962236898</c:v>
                </c:pt>
                <c:pt idx="3052">
                  <c:v>7.0285936054768499</c:v>
                </c:pt>
                <c:pt idx="3053">
                  <c:v>9.3883927419203097</c:v>
                </c:pt>
                <c:pt idx="3054">
                  <c:v>9.5732116306093502</c:v>
                </c:pt>
                <c:pt idx="3055">
                  <c:v>16.048816220842401</c:v>
                </c:pt>
                <c:pt idx="3056">
                  <c:v>15.329432623330201</c:v>
                </c:pt>
                <c:pt idx="3057">
                  <c:v>18.210667293638899</c:v>
                </c:pt>
                <c:pt idx="3058">
                  <c:v>6.9318148061543603</c:v>
                </c:pt>
                <c:pt idx="3059">
                  <c:v>17.2532464161192</c:v>
                </c:pt>
                <c:pt idx="3060">
                  <c:v>20.238791947112901</c:v>
                </c:pt>
                <c:pt idx="3061">
                  <c:v>17.3413092379425</c:v>
                </c:pt>
                <c:pt idx="3062">
                  <c:v>15.373788731402399</c:v>
                </c:pt>
                <c:pt idx="3063">
                  <c:v>12.0419167042841</c:v>
                </c:pt>
                <c:pt idx="3064">
                  <c:v>10.143204349208601</c:v>
                </c:pt>
                <c:pt idx="3065">
                  <c:v>10.8897474299616</c:v>
                </c:pt>
                <c:pt idx="3066">
                  <c:v>12.5030757918136</c:v>
                </c:pt>
                <c:pt idx="3067">
                  <c:v>8.8468919795510992</c:v>
                </c:pt>
                <c:pt idx="3068">
                  <c:v>19.994695203598301</c:v>
                </c:pt>
                <c:pt idx="3069">
                  <c:v>16.271736817274999</c:v>
                </c:pt>
                <c:pt idx="3070">
                  <c:v>22.243142945703902</c:v>
                </c:pt>
                <c:pt idx="3071">
                  <c:v>9.2607598527254105</c:v>
                </c:pt>
                <c:pt idx="3072">
                  <c:v>16.290526263132499</c:v>
                </c:pt>
                <c:pt idx="3073">
                  <c:v>19.758353322911201</c:v>
                </c:pt>
                <c:pt idx="3074">
                  <c:v>12.491552503028</c:v>
                </c:pt>
                <c:pt idx="3075">
                  <c:v>22.1299008504337</c:v>
                </c:pt>
                <c:pt idx="3076">
                  <c:v>6.6927697022449504</c:v>
                </c:pt>
                <c:pt idx="3077">
                  <c:v>17.3630839548523</c:v>
                </c:pt>
                <c:pt idx="3078">
                  <c:v>12.4707658607844</c:v>
                </c:pt>
                <c:pt idx="3079">
                  <c:v>18.568104923800401</c:v>
                </c:pt>
                <c:pt idx="3080">
                  <c:v>15.4276222942304</c:v>
                </c:pt>
                <c:pt idx="3081">
                  <c:v>15.0915956902608</c:v>
                </c:pt>
                <c:pt idx="3082">
                  <c:v>23.789563479620401</c:v>
                </c:pt>
                <c:pt idx="3083">
                  <c:v>9.9513669755614007</c:v>
                </c:pt>
                <c:pt idx="3084">
                  <c:v>14.523010110286</c:v>
                </c:pt>
                <c:pt idx="3085">
                  <c:v>12.5733619156758</c:v>
                </c:pt>
                <c:pt idx="3086">
                  <c:v>24.863512895827199</c:v>
                </c:pt>
                <c:pt idx="3087">
                  <c:v>16.456421803548601</c:v>
                </c:pt>
                <c:pt idx="3088">
                  <c:v>15.4634803224547</c:v>
                </c:pt>
                <c:pt idx="3089">
                  <c:v>16.695057277683102</c:v>
                </c:pt>
                <c:pt idx="3090">
                  <c:v>20.662057151415301</c:v>
                </c:pt>
                <c:pt idx="3091">
                  <c:v>18.746798210324101</c:v>
                </c:pt>
                <c:pt idx="3092">
                  <c:v>15.1748453680365</c:v>
                </c:pt>
                <c:pt idx="3093">
                  <c:v>16.632753109922</c:v>
                </c:pt>
                <c:pt idx="3094">
                  <c:v>12.501506546952101</c:v>
                </c:pt>
                <c:pt idx="3095">
                  <c:v>16.360888861146002</c:v>
                </c:pt>
                <c:pt idx="3096">
                  <c:v>17.789869657779398</c:v>
                </c:pt>
                <c:pt idx="3097">
                  <c:v>15.751037929044299</c:v>
                </c:pt>
                <c:pt idx="3098">
                  <c:v>12.4839050134015</c:v>
                </c:pt>
                <c:pt idx="3099">
                  <c:v>20.723165880827899</c:v>
                </c:pt>
                <c:pt idx="3100">
                  <c:v>10.7352722070097</c:v>
                </c:pt>
                <c:pt idx="3101">
                  <c:v>25.478623959060599</c:v>
                </c:pt>
                <c:pt idx="3102">
                  <c:v>7.1612533679997297</c:v>
                </c:pt>
                <c:pt idx="3103">
                  <c:v>16.667487259424899</c:v>
                </c:pt>
                <c:pt idx="3104">
                  <c:v>8.6874897770333099</c:v>
                </c:pt>
                <c:pt idx="3105">
                  <c:v>17.120383217646999</c:v>
                </c:pt>
                <c:pt idx="3106">
                  <c:v>23.2706118412938</c:v>
                </c:pt>
                <c:pt idx="3107">
                  <c:v>6.8545643861975298</c:v>
                </c:pt>
                <c:pt idx="3108">
                  <c:v>19.126685047312399</c:v>
                </c:pt>
                <c:pt idx="3109">
                  <c:v>22.328354924511999</c:v>
                </c:pt>
                <c:pt idx="3110">
                  <c:v>15.0085339456677</c:v>
                </c:pt>
                <c:pt idx="3111">
                  <c:v>18.3516700777115</c:v>
                </c:pt>
                <c:pt idx="3112">
                  <c:v>16.636029269317198</c:v>
                </c:pt>
                <c:pt idx="3113">
                  <c:v>11.593359538694299</c:v>
                </c:pt>
                <c:pt idx="3114">
                  <c:v>20.366683287458201</c:v>
                </c:pt>
                <c:pt idx="3115">
                  <c:v>15.023559813916901</c:v>
                </c:pt>
                <c:pt idx="3116">
                  <c:v>16.5092454496742</c:v>
                </c:pt>
                <c:pt idx="3117">
                  <c:v>15.341782263646</c:v>
                </c:pt>
                <c:pt idx="3118">
                  <c:v>11.5792661552575</c:v>
                </c:pt>
                <c:pt idx="3119">
                  <c:v>20.9128198998472</c:v>
                </c:pt>
                <c:pt idx="3120">
                  <c:v>21.868169445357399</c:v>
                </c:pt>
                <c:pt idx="3121">
                  <c:v>15.3694597466407</c:v>
                </c:pt>
                <c:pt idx="3122">
                  <c:v>11.5082351597671</c:v>
                </c:pt>
                <c:pt idx="3123">
                  <c:v>21.404011641686399</c:v>
                </c:pt>
                <c:pt idx="3124">
                  <c:v>15.800679607441101</c:v>
                </c:pt>
                <c:pt idx="3125">
                  <c:v>15.8853506910548</c:v>
                </c:pt>
                <c:pt idx="3126">
                  <c:v>15.070400696789401</c:v>
                </c:pt>
                <c:pt idx="3127">
                  <c:v>20.970934659489</c:v>
                </c:pt>
                <c:pt idx="3128">
                  <c:v>9.3374058749512194</c:v>
                </c:pt>
                <c:pt idx="3129">
                  <c:v>17.943540082987301</c:v>
                </c:pt>
                <c:pt idx="3130">
                  <c:v>25.498383389031002</c:v>
                </c:pt>
                <c:pt idx="3131">
                  <c:v>13.836454724846099</c:v>
                </c:pt>
                <c:pt idx="3132">
                  <c:v>20.425909307059602</c:v>
                </c:pt>
                <c:pt idx="3133">
                  <c:v>24.3098136320606</c:v>
                </c:pt>
                <c:pt idx="3134">
                  <c:v>17.488255636572202</c:v>
                </c:pt>
                <c:pt idx="3135">
                  <c:v>13.111231781966101</c:v>
                </c:pt>
                <c:pt idx="3136">
                  <c:v>13.304861317694</c:v>
                </c:pt>
                <c:pt idx="3137">
                  <c:v>12.532931865502301</c:v>
                </c:pt>
                <c:pt idx="3138">
                  <c:v>19.469432132816099</c:v>
                </c:pt>
                <c:pt idx="3139">
                  <c:v>16.267830936983401</c:v>
                </c:pt>
                <c:pt idx="3140">
                  <c:v>24.119861954320601</c:v>
                </c:pt>
                <c:pt idx="3141">
                  <c:v>12.5606677026841</c:v>
                </c:pt>
                <c:pt idx="3142">
                  <c:v>13.0425629098189</c:v>
                </c:pt>
                <c:pt idx="3143">
                  <c:v>15.9300691409346</c:v>
                </c:pt>
                <c:pt idx="3144">
                  <c:v>19.768718595042799</c:v>
                </c:pt>
                <c:pt idx="3145">
                  <c:v>14.924983351356101</c:v>
                </c:pt>
                <c:pt idx="3146">
                  <c:v>18.786373590612801</c:v>
                </c:pt>
                <c:pt idx="3147">
                  <c:v>20.046939844983399</c:v>
                </c:pt>
                <c:pt idx="3148">
                  <c:v>9.8849944444397408</c:v>
                </c:pt>
                <c:pt idx="3149">
                  <c:v>14.2160266675803</c:v>
                </c:pt>
                <c:pt idx="3150">
                  <c:v>14.7799736826359</c:v>
                </c:pt>
                <c:pt idx="3151">
                  <c:v>11.196055131927199</c:v>
                </c:pt>
                <c:pt idx="3152">
                  <c:v>15.7458879787415</c:v>
                </c:pt>
                <c:pt idx="3153">
                  <c:v>12.6118142619579</c:v>
                </c:pt>
                <c:pt idx="3154">
                  <c:v>7.8510576706357504</c:v>
                </c:pt>
                <c:pt idx="3155">
                  <c:v>21.604120660010601</c:v>
                </c:pt>
                <c:pt idx="3156">
                  <c:v>10.111866006951599</c:v>
                </c:pt>
                <c:pt idx="3157">
                  <c:v>14.105427157866901</c:v>
                </c:pt>
                <c:pt idx="3158">
                  <c:v>12.775576984094</c:v>
                </c:pt>
                <c:pt idx="3159">
                  <c:v>16.6431556186301</c:v>
                </c:pt>
                <c:pt idx="3160">
                  <c:v>12.1493082535273</c:v>
                </c:pt>
                <c:pt idx="3161">
                  <c:v>9.3219412077274093</c:v>
                </c:pt>
                <c:pt idx="3162">
                  <c:v>10.6488610790203</c:v>
                </c:pt>
                <c:pt idx="3163">
                  <c:v>8.9308357398683995</c:v>
                </c:pt>
                <c:pt idx="3164">
                  <c:v>11.467052589801099</c:v>
                </c:pt>
                <c:pt idx="3165">
                  <c:v>22.655516759550899</c:v>
                </c:pt>
                <c:pt idx="3166">
                  <c:v>10.342451708760199</c:v>
                </c:pt>
                <c:pt idx="3167">
                  <c:v>12.891972422001601</c:v>
                </c:pt>
                <c:pt idx="3168">
                  <c:v>17.932872161120098</c:v>
                </c:pt>
                <c:pt idx="3169">
                  <c:v>9.7698105681633205</c:v>
                </c:pt>
                <c:pt idx="3170">
                  <c:v>10.6603784120692</c:v>
                </c:pt>
                <c:pt idx="3171">
                  <c:v>22.903607349979001</c:v>
                </c:pt>
                <c:pt idx="3172">
                  <c:v>15.723478222100599</c:v>
                </c:pt>
                <c:pt idx="3173">
                  <c:v>17.132322409871001</c:v>
                </c:pt>
                <c:pt idx="3174">
                  <c:v>12.798645508583601</c:v>
                </c:pt>
                <c:pt idx="3175">
                  <c:v>22.180151723285299</c:v>
                </c:pt>
                <c:pt idx="3176">
                  <c:v>14.530896637536101</c:v>
                </c:pt>
                <c:pt idx="3177">
                  <c:v>23.2519004250818</c:v>
                </c:pt>
                <c:pt idx="3178">
                  <c:v>18.415619157042201</c:v>
                </c:pt>
                <c:pt idx="3179">
                  <c:v>15.5481364912925</c:v>
                </c:pt>
                <c:pt idx="3180">
                  <c:v>13.9879997014487</c:v>
                </c:pt>
                <c:pt idx="3181">
                  <c:v>15.0554635049265</c:v>
                </c:pt>
                <c:pt idx="3182">
                  <c:v>8.9917319144662997</c:v>
                </c:pt>
                <c:pt idx="3183">
                  <c:v>9.9859358217969199</c:v>
                </c:pt>
                <c:pt idx="3184">
                  <c:v>7.76608087319382</c:v>
                </c:pt>
                <c:pt idx="3185">
                  <c:v>10.7625705661411</c:v>
                </c:pt>
                <c:pt idx="3186">
                  <c:v>9.3011033544725592</c:v>
                </c:pt>
                <c:pt idx="3187">
                  <c:v>23.235891764340199</c:v>
                </c:pt>
                <c:pt idx="3188">
                  <c:v>11.3396873131788</c:v>
                </c:pt>
                <c:pt idx="3189">
                  <c:v>16.9740229302685</c:v>
                </c:pt>
                <c:pt idx="3190">
                  <c:v>24.082023376315998</c:v>
                </c:pt>
                <c:pt idx="3191">
                  <c:v>9.3333116804164291</c:v>
                </c:pt>
                <c:pt idx="3192">
                  <c:v>20.272455697225201</c:v>
                </c:pt>
                <c:pt idx="3193">
                  <c:v>16.872819413637799</c:v>
                </c:pt>
                <c:pt idx="3194">
                  <c:v>24.868969102295001</c:v>
                </c:pt>
                <c:pt idx="3195">
                  <c:v>21.578936875575</c:v>
                </c:pt>
                <c:pt idx="3196">
                  <c:v>21.451540782307799</c:v>
                </c:pt>
                <c:pt idx="3197">
                  <c:v>14.967110944081201</c:v>
                </c:pt>
                <c:pt idx="3198">
                  <c:v>10.6130231502752</c:v>
                </c:pt>
                <c:pt idx="3199">
                  <c:v>19.890041286422001</c:v>
                </c:pt>
                <c:pt idx="3200">
                  <c:v>8.4099276755897794</c:v>
                </c:pt>
                <c:pt idx="3201">
                  <c:v>18.532022161726601</c:v>
                </c:pt>
                <c:pt idx="3202">
                  <c:v>16.535423763428501</c:v>
                </c:pt>
                <c:pt idx="3203">
                  <c:v>12.991548832015299</c:v>
                </c:pt>
                <c:pt idx="3204">
                  <c:v>8.1762898519095604</c:v>
                </c:pt>
                <c:pt idx="3205">
                  <c:v>19.367564973963699</c:v>
                </c:pt>
                <c:pt idx="3206">
                  <c:v>22.246027749077498</c:v>
                </c:pt>
                <c:pt idx="3207">
                  <c:v>12.2589897025954</c:v>
                </c:pt>
                <c:pt idx="3208">
                  <c:v>15.141321617767</c:v>
                </c:pt>
                <c:pt idx="3209">
                  <c:v>16.760651062362498</c:v>
                </c:pt>
                <c:pt idx="3210">
                  <c:v>18.0432008845269</c:v>
                </c:pt>
                <c:pt idx="3211">
                  <c:v>15.5319117868285</c:v>
                </c:pt>
                <c:pt idx="3212">
                  <c:v>15.521372176344901</c:v>
                </c:pt>
                <c:pt idx="3213">
                  <c:v>18.012760075278599</c:v>
                </c:pt>
                <c:pt idx="3214">
                  <c:v>14.719619170776401</c:v>
                </c:pt>
                <c:pt idx="3215">
                  <c:v>11.1878318588069</c:v>
                </c:pt>
                <c:pt idx="3216">
                  <c:v>17.190969286406101</c:v>
                </c:pt>
                <c:pt idx="3217">
                  <c:v>12.9566927709346</c:v>
                </c:pt>
                <c:pt idx="3218">
                  <c:v>21.347168198309198</c:v>
                </c:pt>
                <c:pt idx="3219">
                  <c:v>20.2757599778624</c:v>
                </c:pt>
                <c:pt idx="3220">
                  <c:v>16.735017989695798</c:v>
                </c:pt>
                <c:pt idx="3221">
                  <c:v>12.1393550455214</c:v>
                </c:pt>
                <c:pt idx="3222">
                  <c:v>14.3320458204609</c:v>
                </c:pt>
                <c:pt idx="3223">
                  <c:v>10.4025545028069</c:v>
                </c:pt>
                <c:pt idx="3224">
                  <c:v>15.6255301248618</c:v>
                </c:pt>
                <c:pt idx="3225">
                  <c:v>14.360490794669801</c:v>
                </c:pt>
                <c:pt idx="3226">
                  <c:v>22.4596206698595</c:v>
                </c:pt>
                <c:pt idx="3227">
                  <c:v>11.371509711316399</c:v>
                </c:pt>
                <c:pt idx="3228">
                  <c:v>19.8832228664727</c:v>
                </c:pt>
                <c:pt idx="3229">
                  <c:v>18.802690296774401</c:v>
                </c:pt>
                <c:pt idx="3230">
                  <c:v>17.799553776119801</c:v>
                </c:pt>
                <c:pt idx="3231">
                  <c:v>17.728882955745899</c:v>
                </c:pt>
                <c:pt idx="3232">
                  <c:v>18.361457906998901</c:v>
                </c:pt>
                <c:pt idx="3233">
                  <c:v>13.903315632760799</c:v>
                </c:pt>
                <c:pt idx="3234">
                  <c:v>18.668345714265001</c:v>
                </c:pt>
                <c:pt idx="3235">
                  <c:v>17.941741880351199</c:v>
                </c:pt>
                <c:pt idx="3236">
                  <c:v>13.7939097840926</c:v>
                </c:pt>
                <c:pt idx="3237">
                  <c:v>16.619708114638598</c:v>
                </c:pt>
                <c:pt idx="3238">
                  <c:v>16.0364890997398</c:v>
                </c:pt>
                <c:pt idx="3239">
                  <c:v>11.6840187224637</c:v>
                </c:pt>
                <c:pt idx="3240">
                  <c:v>12.2369468970904</c:v>
                </c:pt>
                <c:pt idx="3241">
                  <c:v>11.0784051092414</c:v>
                </c:pt>
                <c:pt idx="3242">
                  <c:v>18.339584734155402</c:v>
                </c:pt>
                <c:pt idx="3243">
                  <c:v>10.0909652782207</c:v>
                </c:pt>
                <c:pt idx="3244">
                  <c:v>20.713914843190199</c:v>
                </c:pt>
                <c:pt idx="3245">
                  <c:v>17.7299626022116</c:v>
                </c:pt>
                <c:pt idx="3246">
                  <c:v>11.919044277942101</c:v>
                </c:pt>
                <c:pt idx="3247">
                  <c:v>14.245864546902901</c:v>
                </c:pt>
                <c:pt idx="3248">
                  <c:v>8.8945730743699301</c:v>
                </c:pt>
                <c:pt idx="3249">
                  <c:v>13.0163678704346</c:v>
                </c:pt>
                <c:pt idx="3250">
                  <c:v>18.492864886095099</c:v>
                </c:pt>
                <c:pt idx="3251">
                  <c:v>12.008409159005399</c:v>
                </c:pt>
                <c:pt idx="3252">
                  <c:v>20.563282007687398</c:v>
                </c:pt>
                <c:pt idx="3253">
                  <c:v>13.6555327761762</c:v>
                </c:pt>
                <c:pt idx="3254">
                  <c:v>15.7715175385322</c:v>
                </c:pt>
                <c:pt idx="3255">
                  <c:v>14.060783663076499</c:v>
                </c:pt>
                <c:pt idx="3256">
                  <c:v>14.9889936224594</c:v>
                </c:pt>
                <c:pt idx="3257">
                  <c:v>13.705866207222099</c:v>
                </c:pt>
                <c:pt idx="3258">
                  <c:v>18.576170873925701</c:v>
                </c:pt>
                <c:pt idx="3259">
                  <c:v>15.804705183509601</c:v>
                </c:pt>
                <c:pt idx="3260">
                  <c:v>12.692988380398599</c:v>
                </c:pt>
                <c:pt idx="3261">
                  <c:v>19.175009510705902</c:v>
                </c:pt>
                <c:pt idx="3262">
                  <c:v>13.899796090764699</c:v>
                </c:pt>
                <c:pt idx="3263">
                  <c:v>20.207181210154701</c:v>
                </c:pt>
                <c:pt idx="3264">
                  <c:v>17.5493683778557</c:v>
                </c:pt>
                <c:pt idx="3265">
                  <c:v>18.726403097949099</c:v>
                </c:pt>
                <c:pt idx="3266">
                  <c:v>11.561926646225899</c:v>
                </c:pt>
                <c:pt idx="3267">
                  <c:v>20.884885310988899</c:v>
                </c:pt>
                <c:pt idx="3268">
                  <c:v>12.751415682974301</c:v>
                </c:pt>
                <c:pt idx="3269">
                  <c:v>8.5800951427333008</c:v>
                </c:pt>
                <c:pt idx="3270">
                  <c:v>10.3208938619177</c:v>
                </c:pt>
                <c:pt idx="3271">
                  <c:v>11.712561759779099</c:v>
                </c:pt>
                <c:pt idx="3272">
                  <c:v>9.51629317618365</c:v>
                </c:pt>
                <c:pt idx="3273">
                  <c:v>20.008694613899099</c:v>
                </c:pt>
                <c:pt idx="3274">
                  <c:v>23.6975506994252</c:v>
                </c:pt>
                <c:pt idx="3275">
                  <c:v>21.3171738539315</c:v>
                </c:pt>
                <c:pt idx="3276">
                  <c:v>9.4151477998032593</c:v>
                </c:pt>
                <c:pt idx="3277">
                  <c:v>16.699695076424</c:v>
                </c:pt>
                <c:pt idx="3278">
                  <c:v>14.0105928543188</c:v>
                </c:pt>
                <c:pt idx="3279">
                  <c:v>11.462482052024299</c:v>
                </c:pt>
                <c:pt idx="3280">
                  <c:v>9.6782810208337899</c:v>
                </c:pt>
                <c:pt idx="3281">
                  <c:v>10.792254844026999</c:v>
                </c:pt>
                <c:pt idx="3282">
                  <c:v>22.744237433932899</c:v>
                </c:pt>
                <c:pt idx="3283">
                  <c:v>17.3915602437853</c:v>
                </c:pt>
                <c:pt idx="3284">
                  <c:v>17.6805161002777</c:v>
                </c:pt>
                <c:pt idx="3285">
                  <c:v>17.2083836320069</c:v>
                </c:pt>
                <c:pt idx="3286">
                  <c:v>11.5776899972269</c:v>
                </c:pt>
                <c:pt idx="3287">
                  <c:v>24.761042363878499</c:v>
                </c:pt>
                <c:pt idx="3288">
                  <c:v>9.2955012666974799</c:v>
                </c:pt>
                <c:pt idx="3289">
                  <c:v>19.395957115187599</c:v>
                </c:pt>
                <c:pt idx="3290">
                  <c:v>16.917789830154899</c:v>
                </c:pt>
                <c:pt idx="3291">
                  <c:v>16.5060958638086</c:v>
                </c:pt>
                <c:pt idx="3292">
                  <c:v>17.451999854002398</c:v>
                </c:pt>
                <c:pt idx="3293">
                  <c:v>6.4436912488452602</c:v>
                </c:pt>
                <c:pt idx="3294">
                  <c:v>18.4937450304955</c:v>
                </c:pt>
                <c:pt idx="3295">
                  <c:v>17.070665744820101</c:v>
                </c:pt>
                <c:pt idx="3296">
                  <c:v>10.6782825514493</c:v>
                </c:pt>
                <c:pt idx="3297">
                  <c:v>15.416889634660899</c:v>
                </c:pt>
                <c:pt idx="3298">
                  <c:v>16.580469065892999</c:v>
                </c:pt>
                <c:pt idx="3299">
                  <c:v>9.5328097964052407</c:v>
                </c:pt>
                <c:pt idx="3300">
                  <c:v>19.302171563232399</c:v>
                </c:pt>
                <c:pt idx="3301">
                  <c:v>20.225121724741001</c:v>
                </c:pt>
                <c:pt idx="3302">
                  <c:v>14.664740705297801</c:v>
                </c:pt>
                <c:pt idx="3303">
                  <c:v>10.3320356842779</c:v>
                </c:pt>
                <c:pt idx="3304">
                  <c:v>12.8736041590745</c:v>
                </c:pt>
                <c:pt idx="3305">
                  <c:v>12.264481040746899</c:v>
                </c:pt>
                <c:pt idx="3306">
                  <c:v>14.388280850028799</c:v>
                </c:pt>
                <c:pt idx="3307">
                  <c:v>10.8728468159737</c:v>
                </c:pt>
                <c:pt idx="3308">
                  <c:v>16.9718471901984</c:v>
                </c:pt>
                <c:pt idx="3309">
                  <c:v>18.340977470005601</c:v>
                </c:pt>
                <c:pt idx="3310">
                  <c:v>10.3367678455802</c:v>
                </c:pt>
                <c:pt idx="3311">
                  <c:v>17.827298279832501</c:v>
                </c:pt>
                <c:pt idx="3312">
                  <c:v>16.6651159036563</c:v>
                </c:pt>
                <c:pt idx="3313">
                  <c:v>21.569966603188401</c:v>
                </c:pt>
                <c:pt idx="3314">
                  <c:v>13.579239458608299</c:v>
                </c:pt>
                <c:pt idx="3315">
                  <c:v>16.860090467762198</c:v>
                </c:pt>
                <c:pt idx="3316">
                  <c:v>15.088476091540301</c:v>
                </c:pt>
                <c:pt idx="3317">
                  <c:v>17.824647127777801</c:v>
                </c:pt>
                <c:pt idx="3318">
                  <c:v>20.3543609082584</c:v>
                </c:pt>
                <c:pt idx="3319">
                  <c:v>18.575290810237799</c:v>
                </c:pt>
                <c:pt idx="3320">
                  <c:v>25.250598247712102</c:v>
                </c:pt>
                <c:pt idx="3321">
                  <c:v>10.6416658516897</c:v>
                </c:pt>
                <c:pt idx="3322">
                  <c:v>10.2246777923195</c:v>
                </c:pt>
                <c:pt idx="3323">
                  <c:v>18.4116991622579</c:v>
                </c:pt>
                <c:pt idx="3324">
                  <c:v>17.4089920071848</c:v>
                </c:pt>
                <c:pt idx="3325">
                  <c:v>18.413919017547101</c:v>
                </c:pt>
                <c:pt idx="3326">
                  <c:v>19.783896205139499</c:v>
                </c:pt>
                <c:pt idx="3327">
                  <c:v>11.1552884506614</c:v>
                </c:pt>
                <c:pt idx="3328">
                  <c:v>12.049001231674399</c:v>
                </c:pt>
                <c:pt idx="3329">
                  <c:v>24.099639017687799</c:v>
                </c:pt>
                <c:pt idx="3330">
                  <c:v>21.2304135314128</c:v>
                </c:pt>
                <c:pt idx="3331">
                  <c:v>13.5447870919101</c:v>
                </c:pt>
                <c:pt idx="3332">
                  <c:v>23.201518790632299</c:v>
                </c:pt>
                <c:pt idx="3333">
                  <c:v>14.380944538950599</c:v>
                </c:pt>
                <c:pt idx="3334">
                  <c:v>17.791755925174101</c:v>
                </c:pt>
                <c:pt idx="3335">
                  <c:v>19.425370116947601</c:v>
                </c:pt>
                <c:pt idx="3336">
                  <c:v>17.557385776882398</c:v>
                </c:pt>
                <c:pt idx="3337">
                  <c:v>20.0921384347177</c:v>
                </c:pt>
                <c:pt idx="3338">
                  <c:v>14.3385217431518</c:v>
                </c:pt>
                <c:pt idx="3339">
                  <c:v>11.899413203340799</c:v>
                </c:pt>
                <c:pt idx="3340">
                  <c:v>9.2442132472704799</c:v>
                </c:pt>
                <c:pt idx="3341">
                  <c:v>22.0643428848859</c:v>
                </c:pt>
                <c:pt idx="3342">
                  <c:v>14.8183930328985</c:v>
                </c:pt>
                <c:pt idx="3343">
                  <c:v>20.132660938674</c:v>
                </c:pt>
                <c:pt idx="3344">
                  <c:v>10.6425802363923</c:v>
                </c:pt>
                <c:pt idx="3345">
                  <c:v>12.8441596207564</c:v>
                </c:pt>
                <c:pt idx="3346">
                  <c:v>12.9210694094822</c:v>
                </c:pt>
                <c:pt idx="3347">
                  <c:v>8.7496749808611192</c:v>
                </c:pt>
                <c:pt idx="3348">
                  <c:v>13.3712301680669</c:v>
                </c:pt>
                <c:pt idx="3349">
                  <c:v>15.476582372315599</c:v>
                </c:pt>
                <c:pt idx="3350">
                  <c:v>15.252180844680501</c:v>
                </c:pt>
                <c:pt idx="3351">
                  <c:v>11.0415260086423</c:v>
                </c:pt>
                <c:pt idx="3352">
                  <c:v>15.604648856872901</c:v>
                </c:pt>
                <c:pt idx="3353">
                  <c:v>12.048031080255999</c:v>
                </c:pt>
                <c:pt idx="3354">
                  <c:v>14.8048429909179</c:v>
                </c:pt>
                <c:pt idx="3355">
                  <c:v>16.4151352833582</c:v>
                </c:pt>
                <c:pt idx="3356">
                  <c:v>15.718481102495399</c:v>
                </c:pt>
                <c:pt idx="3357">
                  <c:v>26.582721346940701</c:v>
                </c:pt>
                <c:pt idx="3358">
                  <c:v>19.637691013896799</c:v>
                </c:pt>
                <c:pt idx="3359">
                  <c:v>14.398540208245301</c:v>
                </c:pt>
                <c:pt idx="3360">
                  <c:v>12.371127168931899</c:v>
                </c:pt>
                <c:pt idx="3361">
                  <c:v>15.533053238018301</c:v>
                </c:pt>
                <c:pt idx="3362">
                  <c:v>16.334431034439501</c:v>
                </c:pt>
                <c:pt idx="3363">
                  <c:v>16.3477425174224</c:v>
                </c:pt>
                <c:pt idx="3364">
                  <c:v>17.863261065922199</c:v>
                </c:pt>
                <c:pt idx="3365">
                  <c:v>11.8350815245626</c:v>
                </c:pt>
                <c:pt idx="3366">
                  <c:v>13.9290709457644</c:v>
                </c:pt>
                <c:pt idx="3367">
                  <c:v>14.6739324423275</c:v>
                </c:pt>
                <c:pt idx="3368">
                  <c:v>25.117416481561602</c:v>
                </c:pt>
                <c:pt idx="3369">
                  <c:v>13.344999624852701</c:v>
                </c:pt>
                <c:pt idx="3370">
                  <c:v>16.1112125794237</c:v>
                </c:pt>
                <c:pt idx="3371">
                  <c:v>14.481181389833599</c:v>
                </c:pt>
                <c:pt idx="3372">
                  <c:v>24.600806487678</c:v>
                </c:pt>
                <c:pt idx="3373">
                  <c:v>15.123735838016399</c:v>
                </c:pt>
                <c:pt idx="3374">
                  <c:v>8.9554408971783808</c:v>
                </c:pt>
                <c:pt idx="3375">
                  <c:v>19.047605576154901</c:v>
                </c:pt>
                <c:pt idx="3376">
                  <c:v>16.039324918795099</c:v>
                </c:pt>
                <c:pt idx="3377">
                  <c:v>20.0302699113297</c:v>
                </c:pt>
                <c:pt idx="3378">
                  <c:v>3.8775936746909401</c:v>
                </c:pt>
                <c:pt idx="3379">
                  <c:v>12.411721593609601</c:v>
                </c:pt>
                <c:pt idx="3380">
                  <c:v>22.995397502489102</c:v>
                </c:pt>
                <c:pt idx="3381">
                  <c:v>6.3011385439426899</c:v>
                </c:pt>
                <c:pt idx="3382">
                  <c:v>20.5242294132611</c:v>
                </c:pt>
                <c:pt idx="3383">
                  <c:v>17.032210282558498</c:v>
                </c:pt>
                <c:pt idx="3384">
                  <c:v>29.078118163499401</c:v>
                </c:pt>
                <c:pt idx="3385">
                  <c:v>19.127901005740402</c:v>
                </c:pt>
                <c:pt idx="3386">
                  <c:v>9.9857723308104802</c:v>
                </c:pt>
                <c:pt idx="3387">
                  <c:v>13.086162063559399</c:v>
                </c:pt>
                <c:pt idx="3388">
                  <c:v>6.7108090233645701</c:v>
                </c:pt>
                <c:pt idx="3389">
                  <c:v>19.0878722600931</c:v>
                </c:pt>
                <c:pt idx="3390">
                  <c:v>10.6378670232533</c:v>
                </c:pt>
                <c:pt idx="3391">
                  <c:v>12.807662486532299</c:v>
                </c:pt>
                <c:pt idx="3392">
                  <c:v>16.518889672956401</c:v>
                </c:pt>
                <c:pt idx="3393">
                  <c:v>16.786078792006599</c:v>
                </c:pt>
                <c:pt idx="3394">
                  <c:v>16.045508737517</c:v>
                </c:pt>
                <c:pt idx="3395">
                  <c:v>21.303827890990998</c:v>
                </c:pt>
                <c:pt idx="3396">
                  <c:v>15.5508431618522</c:v>
                </c:pt>
                <c:pt idx="3397">
                  <c:v>11.6883350222167</c:v>
                </c:pt>
                <c:pt idx="3398">
                  <c:v>11.6319387715253</c:v>
                </c:pt>
                <c:pt idx="3399">
                  <c:v>11.938130370638101</c:v>
                </c:pt>
                <c:pt idx="3400">
                  <c:v>14.168488320246</c:v>
                </c:pt>
                <c:pt idx="3401">
                  <c:v>12.6740915153819</c:v>
                </c:pt>
                <c:pt idx="3402">
                  <c:v>18.845947523166</c:v>
                </c:pt>
                <c:pt idx="3403">
                  <c:v>14.586506800675201</c:v>
                </c:pt>
                <c:pt idx="3404">
                  <c:v>15.3951179248859</c:v>
                </c:pt>
                <c:pt idx="3405">
                  <c:v>23.305922881732599</c:v>
                </c:pt>
                <c:pt idx="3406">
                  <c:v>20.5479994367298</c:v>
                </c:pt>
                <c:pt idx="3407">
                  <c:v>19.3210835244893</c:v>
                </c:pt>
                <c:pt idx="3408">
                  <c:v>6.9981726942807096</c:v>
                </c:pt>
                <c:pt idx="3409">
                  <c:v>22.224482718409799</c:v>
                </c:pt>
                <c:pt idx="3410">
                  <c:v>11.254120669331</c:v>
                </c:pt>
                <c:pt idx="3411">
                  <c:v>17.281443238467801</c:v>
                </c:pt>
                <c:pt idx="3412">
                  <c:v>24.060794571644902</c:v>
                </c:pt>
                <c:pt idx="3413">
                  <c:v>14.1985076114069</c:v>
                </c:pt>
                <c:pt idx="3414">
                  <c:v>12.955386434215001</c:v>
                </c:pt>
                <c:pt idx="3415">
                  <c:v>14.577512485720501</c:v>
                </c:pt>
                <c:pt idx="3416">
                  <c:v>18.679629576164398</c:v>
                </c:pt>
                <c:pt idx="3417">
                  <c:v>19.480132962289499</c:v>
                </c:pt>
                <c:pt idx="3418">
                  <c:v>18.193736066688398</c:v>
                </c:pt>
                <c:pt idx="3419">
                  <c:v>7.0682422138019003</c:v>
                </c:pt>
                <c:pt idx="3420">
                  <c:v>6.1731670299947599</c:v>
                </c:pt>
                <c:pt idx="3421">
                  <c:v>14.3235690856805</c:v>
                </c:pt>
                <c:pt idx="3422">
                  <c:v>16.988969989094201</c:v>
                </c:pt>
                <c:pt idx="3423">
                  <c:v>14.5146472743867</c:v>
                </c:pt>
                <c:pt idx="3424">
                  <c:v>21.428373859194402</c:v>
                </c:pt>
                <c:pt idx="3425">
                  <c:v>12.4594746581182</c:v>
                </c:pt>
                <c:pt idx="3426">
                  <c:v>15.801592296961999</c:v>
                </c:pt>
                <c:pt idx="3427">
                  <c:v>8.1439627923379394</c:v>
                </c:pt>
                <c:pt idx="3428">
                  <c:v>14.1670320000631</c:v>
                </c:pt>
                <c:pt idx="3429">
                  <c:v>23.4947697943478</c:v>
                </c:pt>
                <c:pt idx="3430">
                  <c:v>12.391437898077999</c:v>
                </c:pt>
                <c:pt idx="3431">
                  <c:v>17.034513294330399</c:v>
                </c:pt>
                <c:pt idx="3432">
                  <c:v>21.399692045357298</c:v>
                </c:pt>
                <c:pt idx="3433">
                  <c:v>14.0090993956553</c:v>
                </c:pt>
                <c:pt idx="3434">
                  <c:v>20.0491263276209</c:v>
                </c:pt>
                <c:pt idx="3435">
                  <c:v>19.1750108882391</c:v>
                </c:pt>
                <c:pt idx="3436">
                  <c:v>10.883857956912699</c:v>
                </c:pt>
                <c:pt idx="3437">
                  <c:v>21.538840586874901</c:v>
                </c:pt>
                <c:pt idx="3438">
                  <c:v>19.962588259664201</c:v>
                </c:pt>
                <c:pt idx="3439">
                  <c:v>13.6416032706331</c:v>
                </c:pt>
                <c:pt idx="3440">
                  <c:v>27.614078162794499</c:v>
                </c:pt>
                <c:pt idx="3441">
                  <c:v>10.4805571583942</c:v>
                </c:pt>
                <c:pt idx="3442">
                  <c:v>12.634502186751901</c:v>
                </c:pt>
                <c:pt idx="3443">
                  <c:v>13.9045766228195</c:v>
                </c:pt>
                <c:pt idx="3444">
                  <c:v>17.5845693716082</c:v>
                </c:pt>
                <c:pt idx="3445">
                  <c:v>10.8219624406394</c:v>
                </c:pt>
                <c:pt idx="3446">
                  <c:v>14.528098795196399</c:v>
                </c:pt>
                <c:pt idx="3447">
                  <c:v>17.9595576594735</c:v>
                </c:pt>
                <c:pt idx="3448">
                  <c:v>14.1657772067962</c:v>
                </c:pt>
                <c:pt idx="3449">
                  <c:v>10.349464854855601</c:v>
                </c:pt>
                <c:pt idx="3450">
                  <c:v>23.0054812413055</c:v>
                </c:pt>
                <c:pt idx="3451">
                  <c:v>12.0191889218992</c:v>
                </c:pt>
                <c:pt idx="3452">
                  <c:v>19.8091371364184</c:v>
                </c:pt>
                <c:pt idx="3453">
                  <c:v>17.162847457147901</c:v>
                </c:pt>
                <c:pt idx="3454">
                  <c:v>20.783074262380001</c:v>
                </c:pt>
                <c:pt idx="3455">
                  <c:v>20.3559147478006</c:v>
                </c:pt>
                <c:pt idx="3456">
                  <c:v>8.5628295300369395</c:v>
                </c:pt>
                <c:pt idx="3457">
                  <c:v>7.1813711066572896</c:v>
                </c:pt>
                <c:pt idx="3458">
                  <c:v>14.464175100611399</c:v>
                </c:pt>
                <c:pt idx="3459">
                  <c:v>14.226762551199201</c:v>
                </c:pt>
                <c:pt idx="3460">
                  <c:v>18.070187796395199</c:v>
                </c:pt>
                <c:pt idx="3461">
                  <c:v>17.627239936491399</c:v>
                </c:pt>
                <c:pt idx="3462">
                  <c:v>24.6011355980744</c:v>
                </c:pt>
                <c:pt idx="3463">
                  <c:v>22.972946698660198</c:v>
                </c:pt>
                <c:pt idx="3464">
                  <c:v>20.5222468816545</c:v>
                </c:pt>
                <c:pt idx="3465">
                  <c:v>14.2040325633051</c:v>
                </c:pt>
                <c:pt idx="3466">
                  <c:v>17.571954755318199</c:v>
                </c:pt>
                <c:pt idx="3467">
                  <c:v>15.4439391897238</c:v>
                </c:pt>
                <c:pt idx="3468">
                  <c:v>11.4225322777888</c:v>
                </c:pt>
                <c:pt idx="3469">
                  <c:v>23.2340556556866</c:v>
                </c:pt>
                <c:pt idx="3470">
                  <c:v>22.1531908655816</c:v>
                </c:pt>
                <c:pt idx="3471">
                  <c:v>11.163784722511499</c:v>
                </c:pt>
                <c:pt idx="3472">
                  <c:v>16.450362259370301</c:v>
                </c:pt>
                <c:pt idx="3473">
                  <c:v>13.9500396174061</c:v>
                </c:pt>
                <c:pt idx="3474">
                  <c:v>9.8516325471352708</c:v>
                </c:pt>
                <c:pt idx="3475">
                  <c:v>16.486667003892201</c:v>
                </c:pt>
                <c:pt idx="3476">
                  <c:v>19.103913874202298</c:v>
                </c:pt>
                <c:pt idx="3477">
                  <c:v>10.406611249709799</c:v>
                </c:pt>
                <c:pt idx="3478">
                  <c:v>11.0864419205052</c:v>
                </c:pt>
                <c:pt idx="3479">
                  <c:v>20.312453979973601</c:v>
                </c:pt>
                <c:pt idx="3480">
                  <c:v>14.1075989037912</c:v>
                </c:pt>
                <c:pt idx="3481">
                  <c:v>20.612857968832898</c:v>
                </c:pt>
                <c:pt idx="3482">
                  <c:v>12.9514904104115</c:v>
                </c:pt>
                <c:pt idx="3483">
                  <c:v>20.707756161993</c:v>
                </c:pt>
                <c:pt idx="3484">
                  <c:v>12.9326913469554</c:v>
                </c:pt>
                <c:pt idx="3485">
                  <c:v>6.6789506007236996</c:v>
                </c:pt>
                <c:pt idx="3486">
                  <c:v>10.9687286551573</c:v>
                </c:pt>
                <c:pt idx="3487">
                  <c:v>15.2106990886569</c:v>
                </c:pt>
                <c:pt idx="3488">
                  <c:v>13.584528205954401</c:v>
                </c:pt>
                <c:pt idx="3489">
                  <c:v>9.8537065337411391</c:v>
                </c:pt>
                <c:pt idx="3490">
                  <c:v>23.813559604163501</c:v>
                </c:pt>
                <c:pt idx="3491">
                  <c:v>14.039568744275201</c:v>
                </c:pt>
                <c:pt idx="3492">
                  <c:v>12.397750596676399</c:v>
                </c:pt>
                <c:pt idx="3493">
                  <c:v>18.607053349712299</c:v>
                </c:pt>
                <c:pt idx="3494">
                  <c:v>21.197310178376402</c:v>
                </c:pt>
                <c:pt idx="3495">
                  <c:v>12.9536676417362</c:v>
                </c:pt>
                <c:pt idx="3496">
                  <c:v>17.8151388564911</c:v>
                </c:pt>
                <c:pt idx="3497">
                  <c:v>14.2246268018372</c:v>
                </c:pt>
                <c:pt idx="3498">
                  <c:v>16.634728475541301</c:v>
                </c:pt>
                <c:pt idx="3499">
                  <c:v>8.2880787522143304</c:v>
                </c:pt>
                <c:pt idx="3500">
                  <c:v>15.0486979605729</c:v>
                </c:pt>
                <c:pt idx="3501">
                  <c:v>22.014676320549299</c:v>
                </c:pt>
                <c:pt idx="3502">
                  <c:v>20.765872180548701</c:v>
                </c:pt>
                <c:pt idx="3503">
                  <c:v>8.9704209107331501</c:v>
                </c:pt>
                <c:pt idx="3504">
                  <c:v>16.316383244740098</c:v>
                </c:pt>
                <c:pt idx="3505">
                  <c:v>19.724547872096799</c:v>
                </c:pt>
                <c:pt idx="3506">
                  <c:v>18.4435352440108</c:v>
                </c:pt>
                <c:pt idx="3507">
                  <c:v>10.263246832513399</c:v>
                </c:pt>
                <c:pt idx="3508">
                  <c:v>28.028279788085101</c:v>
                </c:pt>
                <c:pt idx="3509">
                  <c:v>16.113605177086502</c:v>
                </c:pt>
                <c:pt idx="3510">
                  <c:v>10.1921063785193</c:v>
                </c:pt>
                <c:pt idx="3511">
                  <c:v>21.7935959231685</c:v>
                </c:pt>
                <c:pt idx="3512">
                  <c:v>16.4257277919336</c:v>
                </c:pt>
                <c:pt idx="3513">
                  <c:v>21.139027869886</c:v>
                </c:pt>
                <c:pt idx="3514">
                  <c:v>19.268738666484101</c:v>
                </c:pt>
                <c:pt idx="3515">
                  <c:v>19.733613628844001</c:v>
                </c:pt>
                <c:pt idx="3516">
                  <c:v>16.370648770358599</c:v>
                </c:pt>
                <c:pt idx="3517">
                  <c:v>17.692789859195202</c:v>
                </c:pt>
                <c:pt idx="3518">
                  <c:v>16.014624996380199</c:v>
                </c:pt>
                <c:pt idx="3519">
                  <c:v>20.604971705475599</c:v>
                </c:pt>
                <c:pt idx="3520">
                  <c:v>15.2180523638902</c:v>
                </c:pt>
                <c:pt idx="3521">
                  <c:v>12.9855407885182</c:v>
                </c:pt>
                <c:pt idx="3522">
                  <c:v>16.648502423527699</c:v>
                </c:pt>
                <c:pt idx="3523">
                  <c:v>19.151509610520801</c:v>
                </c:pt>
                <c:pt idx="3524">
                  <c:v>23.605585151600899</c:v>
                </c:pt>
                <c:pt idx="3525">
                  <c:v>14.8471819821974</c:v>
                </c:pt>
                <c:pt idx="3526">
                  <c:v>15.610689333580501</c:v>
                </c:pt>
                <c:pt idx="3527">
                  <c:v>20.502018168806199</c:v>
                </c:pt>
                <c:pt idx="3528">
                  <c:v>18.544413228235399</c:v>
                </c:pt>
                <c:pt idx="3529">
                  <c:v>14.3812231571982</c:v>
                </c:pt>
                <c:pt idx="3530">
                  <c:v>14.723023601778801</c:v>
                </c:pt>
                <c:pt idx="3531">
                  <c:v>11.5835605347444</c:v>
                </c:pt>
                <c:pt idx="3532">
                  <c:v>8.7547931508589194</c:v>
                </c:pt>
                <c:pt idx="3533">
                  <c:v>15.654785908990499</c:v>
                </c:pt>
                <c:pt idx="3534">
                  <c:v>9.8543374986287393</c:v>
                </c:pt>
                <c:pt idx="3535">
                  <c:v>19.256669828017699</c:v>
                </c:pt>
                <c:pt idx="3536">
                  <c:v>19.419904513433298</c:v>
                </c:pt>
                <c:pt idx="3537">
                  <c:v>19.6216130982504</c:v>
                </c:pt>
                <c:pt idx="3538">
                  <c:v>18.810626040970401</c:v>
                </c:pt>
                <c:pt idx="3539">
                  <c:v>13.728231450531799</c:v>
                </c:pt>
                <c:pt idx="3540">
                  <c:v>7.2872147575180604</c:v>
                </c:pt>
                <c:pt idx="3541">
                  <c:v>16.219371743691202</c:v>
                </c:pt>
                <c:pt idx="3542">
                  <c:v>7.1164875268485899</c:v>
                </c:pt>
                <c:pt idx="3543">
                  <c:v>14.918619595455</c:v>
                </c:pt>
                <c:pt idx="3544">
                  <c:v>19.431947432513201</c:v>
                </c:pt>
                <c:pt idx="3545">
                  <c:v>14.131464974985599</c:v>
                </c:pt>
                <c:pt idx="3546">
                  <c:v>13.8079701551969</c:v>
                </c:pt>
                <c:pt idx="3547">
                  <c:v>11.853986215519701</c:v>
                </c:pt>
                <c:pt idx="3548">
                  <c:v>14.9127392362966</c:v>
                </c:pt>
                <c:pt idx="3549">
                  <c:v>16.0943974607172</c:v>
                </c:pt>
                <c:pt idx="3550">
                  <c:v>12.0686331521926</c:v>
                </c:pt>
                <c:pt idx="3551">
                  <c:v>13.495055221625501</c:v>
                </c:pt>
                <c:pt idx="3552">
                  <c:v>16.5534875401212</c:v>
                </c:pt>
                <c:pt idx="3553">
                  <c:v>15.1829262420574</c:v>
                </c:pt>
                <c:pt idx="3554">
                  <c:v>12.315650465489201</c:v>
                </c:pt>
                <c:pt idx="3555">
                  <c:v>12.367038228502199</c:v>
                </c:pt>
                <c:pt idx="3556">
                  <c:v>12.785109785121501</c:v>
                </c:pt>
                <c:pt idx="3557">
                  <c:v>15.208870662703299</c:v>
                </c:pt>
                <c:pt idx="3558">
                  <c:v>15.7925171524332</c:v>
                </c:pt>
                <c:pt idx="3559">
                  <c:v>19.068834805903101</c:v>
                </c:pt>
                <c:pt idx="3560">
                  <c:v>20.388339950518599</c:v>
                </c:pt>
                <c:pt idx="3561">
                  <c:v>27.5124705877503</c:v>
                </c:pt>
                <c:pt idx="3562">
                  <c:v>23.755211358062301</c:v>
                </c:pt>
                <c:pt idx="3563">
                  <c:v>15.428309453936</c:v>
                </c:pt>
                <c:pt idx="3564">
                  <c:v>14.4504232565161</c:v>
                </c:pt>
                <c:pt idx="3565">
                  <c:v>22.708760151679702</c:v>
                </c:pt>
                <c:pt idx="3566">
                  <c:v>14.5485888749559</c:v>
                </c:pt>
                <c:pt idx="3567">
                  <c:v>10.2314643910592</c:v>
                </c:pt>
                <c:pt idx="3568">
                  <c:v>21.447906396944301</c:v>
                </c:pt>
                <c:pt idx="3569">
                  <c:v>10.890797562337299</c:v>
                </c:pt>
                <c:pt idx="3570">
                  <c:v>7.7723479301775296</c:v>
                </c:pt>
                <c:pt idx="3571">
                  <c:v>13.659536590252401</c:v>
                </c:pt>
                <c:pt idx="3572">
                  <c:v>13.908590033048499</c:v>
                </c:pt>
                <c:pt idx="3573">
                  <c:v>19.2327291754616</c:v>
                </c:pt>
                <c:pt idx="3574">
                  <c:v>18.775546897565501</c:v>
                </c:pt>
                <c:pt idx="3575">
                  <c:v>15.2216697612554</c:v>
                </c:pt>
                <c:pt idx="3576">
                  <c:v>18.532348781996198</c:v>
                </c:pt>
                <c:pt idx="3577">
                  <c:v>19.519552060025699</c:v>
                </c:pt>
                <c:pt idx="3578">
                  <c:v>17.4408818563099</c:v>
                </c:pt>
                <c:pt idx="3579">
                  <c:v>22.735785352194899</c:v>
                </c:pt>
                <c:pt idx="3580">
                  <c:v>14.793695248418199</c:v>
                </c:pt>
                <c:pt idx="3581">
                  <c:v>12.953944803409</c:v>
                </c:pt>
                <c:pt idx="3582">
                  <c:v>16.010116677065799</c:v>
                </c:pt>
                <c:pt idx="3583">
                  <c:v>7.60312715333722</c:v>
                </c:pt>
                <c:pt idx="3584">
                  <c:v>8.4346086617566307</c:v>
                </c:pt>
                <c:pt idx="3585">
                  <c:v>14.7432274499527</c:v>
                </c:pt>
                <c:pt idx="3586">
                  <c:v>19.598433284583798</c:v>
                </c:pt>
                <c:pt idx="3587">
                  <c:v>19.725678505073802</c:v>
                </c:pt>
                <c:pt idx="3588">
                  <c:v>17.559509890064302</c:v>
                </c:pt>
                <c:pt idx="3589">
                  <c:v>11.0644415251426</c:v>
                </c:pt>
                <c:pt idx="3590">
                  <c:v>21.037073303657799</c:v>
                </c:pt>
                <c:pt idx="3591">
                  <c:v>12.742746636454299</c:v>
                </c:pt>
                <c:pt idx="3592">
                  <c:v>21.1417170418169</c:v>
                </c:pt>
                <c:pt idx="3593">
                  <c:v>16.821039171583902</c:v>
                </c:pt>
                <c:pt idx="3594">
                  <c:v>19.294182207538402</c:v>
                </c:pt>
                <c:pt idx="3595">
                  <c:v>16.2782588916265</c:v>
                </c:pt>
                <c:pt idx="3596">
                  <c:v>12.7948848587847</c:v>
                </c:pt>
                <c:pt idx="3597">
                  <c:v>16.160728291365601</c:v>
                </c:pt>
                <c:pt idx="3598">
                  <c:v>22.381131602359499</c:v>
                </c:pt>
                <c:pt idx="3599">
                  <c:v>13.8380951103839</c:v>
                </c:pt>
                <c:pt idx="3600">
                  <c:v>15.6078425010279</c:v>
                </c:pt>
                <c:pt idx="3601">
                  <c:v>14.1935606839216</c:v>
                </c:pt>
                <c:pt idx="3602">
                  <c:v>20.710905585378299</c:v>
                </c:pt>
                <c:pt idx="3603">
                  <c:v>17.667561023923199</c:v>
                </c:pt>
                <c:pt idx="3604">
                  <c:v>10.043806867575301</c:v>
                </c:pt>
                <c:pt idx="3605">
                  <c:v>13.3742234594195</c:v>
                </c:pt>
                <c:pt idx="3606">
                  <c:v>16.641214250596899</c:v>
                </c:pt>
                <c:pt idx="3607">
                  <c:v>22.524553104964799</c:v>
                </c:pt>
                <c:pt idx="3608">
                  <c:v>13.729415971191999</c:v>
                </c:pt>
                <c:pt idx="3609">
                  <c:v>15.051828626292499</c:v>
                </c:pt>
                <c:pt idx="3610">
                  <c:v>21.972702616406401</c:v>
                </c:pt>
                <c:pt idx="3611">
                  <c:v>19.458236782955399</c:v>
                </c:pt>
                <c:pt idx="3612">
                  <c:v>5.6749640558947902</c:v>
                </c:pt>
                <c:pt idx="3613">
                  <c:v>15.034652299501801</c:v>
                </c:pt>
                <c:pt idx="3614">
                  <c:v>19.563281380157299</c:v>
                </c:pt>
                <c:pt idx="3615">
                  <c:v>17.592195493425699</c:v>
                </c:pt>
                <c:pt idx="3616">
                  <c:v>17.608934031440999</c:v>
                </c:pt>
                <c:pt idx="3617">
                  <c:v>16.422409917419799</c:v>
                </c:pt>
                <c:pt idx="3618">
                  <c:v>15.371926107746599</c:v>
                </c:pt>
                <c:pt idx="3619">
                  <c:v>15.589734849908201</c:v>
                </c:pt>
                <c:pt idx="3620">
                  <c:v>15.0579750966465</c:v>
                </c:pt>
                <c:pt idx="3621">
                  <c:v>11.016137243792301</c:v>
                </c:pt>
                <c:pt idx="3622">
                  <c:v>10.481666550889001</c:v>
                </c:pt>
                <c:pt idx="3623">
                  <c:v>14.884276701280999</c:v>
                </c:pt>
                <c:pt idx="3624">
                  <c:v>19.073115491898701</c:v>
                </c:pt>
                <c:pt idx="3625">
                  <c:v>12.478285770027901</c:v>
                </c:pt>
                <c:pt idx="3626">
                  <c:v>15.326006099936199</c:v>
                </c:pt>
                <c:pt idx="3627">
                  <c:v>17.557810454894899</c:v>
                </c:pt>
                <c:pt idx="3628">
                  <c:v>16.516773321047999</c:v>
                </c:pt>
                <c:pt idx="3629">
                  <c:v>15.848863324866199</c:v>
                </c:pt>
                <c:pt idx="3630">
                  <c:v>8.1088687223133693</c:v>
                </c:pt>
                <c:pt idx="3631">
                  <c:v>11.478379745082799</c:v>
                </c:pt>
                <c:pt idx="3632">
                  <c:v>14.0205601736824</c:v>
                </c:pt>
                <c:pt idx="3633">
                  <c:v>14.665885225688699</c:v>
                </c:pt>
                <c:pt idx="3634">
                  <c:v>19.875801806788498</c:v>
                </c:pt>
                <c:pt idx="3635">
                  <c:v>12.5476005689064</c:v>
                </c:pt>
                <c:pt idx="3636">
                  <c:v>15.0723582021885</c:v>
                </c:pt>
                <c:pt idx="3637">
                  <c:v>8.0713088947690608</c:v>
                </c:pt>
                <c:pt idx="3638">
                  <c:v>26.522772433337</c:v>
                </c:pt>
                <c:pt idx="3639">
                  <c:v>7.5746375727622599</c:v>
                </c:pt>
                <c:pt idx="3640">
                  <c:v>9.4224364104898992</c:v>
                </c:pt>
                <c:pt idx="3641">
                  <c:v>18.390824077121501</c:v>
                </c:pt>
                <c:pt idx="3642">
                  <c:v>5.9320319026746002</c:v>
                </c:pt>
                <c:pt idx="3643">
                  <c:v>14.8569234659372</c:v>
                </c:pt>
                <c:pt idx="3644">
                  <c:v>15.3438897729367</c:v>
                </c:pt>
                <c:pt idx="3645">
                  <c:v>20.684865596605299</c:v>
                </c:pt>
                <c:pt idx="3646">
                  <c:v>19.127993540754801</c:v>
                </c:pt>
                <c:pt idx="3647">
                  <c:v>14.6333494594379</c:v>
                </c:pt>
                <c:pt idx="3648">
                  <c:v>14.2930496282869</c:v>
                </c:pt>
                <c:pt idx="3649">
                  <c:v>17.264856972164001</c:v>
                </c:pt>
                <c:pt idx="3650">
                  <c:v>28.9975610458674</c:v>
                </c:pt>
                <c:pt idx="3651">
                  <c:v>23.723997117252001</c:v>
                </c:pt>
                <c:pt idx="3652">
                  <c:v>9.4291738320084306</c:v>
                </c:pt>
                <c:pt idx="3653">
                  <c:v>14.5719169607928</c:v>
                </c:pt>
                <c:pt idx="3654">
                  <c:v>19.451461923648001</c:v>
                </c:pt>
                <c:pt idx="3655">
                  <c:v>19.096898843152601</c:v>
                </c:pt>
                <c:pt idx="3656">
                  <c:v>21.018513729660999</c:v>
                </c:pt>
                <c:pt idx="3657">
                  <c:v>18.350971884666901</c:v>
                </c:pt>
                <c:pt idx="3658">
                  <c:v>18.1807953940082</c:v>
                </c:pt>
                <c:pt idx="3659">
                  <c:v>14.935282078259499</c:v>
                </c:pt>
                <c:pt idx="3660">
                  <c:v>8.9715253996878808</c:v>
                </c:pt>
                <c:pt idx="3661">
                  <c:v>12.748916627171001</c:v>
                </c:pt>
                <c:pt idx="3662">
                  <c:v>20.554071894341099</c:v>
                </c:pt>
                <c:pt idx="3663">
                  <c:v>9.3245236290485298</c:v>
                </c:pt>
                <c:pt idx="3664">
                  <c:v>10.265300975357601</c:v>
                </c:pt>
                <c:pt idx="3665">
                  <c:v>20.851173223161499</c:v>
                </c:pt>
                <c:pt idx="3666">
                  <c:v>18.896007188513501</c:v>
                </c:pt>
                <c:pt idx="3667">
                  <c:v>18.208782037233501</c:v>
                </c:pt>
                <c:pt idx="3668">
                  <c:v>14.108391933248701</c:v>
                </c:pt>
                <c:pt idx="3669">
                  <c:v>10.984571520511</c:v>
                </c:pt>
                <c:pt idx="3670">
                  <c:v>11.130136399459801</c:v>
                </c:pt>
                <c:pt idx="3671">
                  <c:v>9.9115198888499805</c:v>
                </c:pt>
                <c:pt idx="3672">
                  <c:v>15.193685744839501</c:v>
                </c:pt>
                <c:pt idx="3673">
                  <c:v>15.699647669043401</c:v>
                </c:pt>
                <c:pt idx="3674">
                  <c:v>8.4785535581042808</c:v>
                </c:pt>
                <c:pt idx="3675">
                  <c:v>9.4658869913506294</c:v>
                </c:pt>
                <c:pt idx="3676">
                  <c:v>16.691553708285898</c:v>
                </c:pt>
                <c:pt idx="3677">
                  <c:v>17.897635354449299</c:v>
                </c:pt>
                <c:pt idx="3678">
                  <c:v>23.102930669086799</c:v>
                </c:pt>
                <c:pt idx="3679">
                  <c:v>11.310431865555101</c:v>
                </c:pt>
                <c:pt idx="3680">
                  <c:v>15.742462555672301</c:v>
                </c:pt>
                <c:pt idx="3681">
                  <c:v>19.992364891934699</c:v>
                </c:pt>
                <c:pt idx="3682">
                  <c:v>19.309457388443999</c:v>
                </c:pt>
                <c:pt idx="3683">
                  <c:v>8.7007478070240598</c:v>
                </c:pt>
                <c:pt idx="3684">
                  <c:v>15.7296548962148</c:v>
                </c:pt>
                <c:pt idx="3685">
                  <c:v>8.3453946635418106</c:v>
                </c:pt>
                <c:pt idx="3686">
                  <c:v>23.1390919603766</c:v>
                </c:pt>
                <c:pt idx="3687">
                  <c:v>21.8101299517939</c:v>
                </c:pt>
                <c:pt idx="3688">
                  <c:v>14.373585124292999</c:v>
                </c:pt>
                <c:pt idx="3689">
                  <c:v>20.623930389192601</c:v>
                </c:pt>
                <c:pt idx="3690">
                  <c:v>18.2349512572052</c:v>
                </c:pt>
                <c:pt idx="3691">
                  <c:v>10.8608515843231</c:v>
                </c:pt>
                <c:pt idx="3692">
                  <c:v>18.5735045776322</c:v>
                </c:pt>
                <c:pt idx="3693">
                  <c:v>19.3654032939987</c:v>
                </c:pt>
                <c:pt idx="3694">
                  <c:v>12.132947213169899</c:v>
                </c:pt>
                <c:pt idx="3695">
                  <c:v>21.825741990904501</c:v>
                </c:pt>
                <c:pt idx="3696">
                  <c:v>13.8625779894156</c:v>
                </c:pt>
                <c:pt idx="3697">
                  <c:v>27.583261784219101</c:v>
                </c:pt>
                <c:pt idx="3698">
                  <c:v>17.187568962043901</c:v>
                </c:pt>
                <c:pt idx="3699">
                  <c:v>17.039305031700799</c:v>
                </c:pt>
                <c:pt idx="3700">
                  <c:v>18.189874801785901</c:v>
                </c:pt>
                <c:pt idx="3701">
                  <c:v>22.801250755375001</c:v>
                </c:pt>
                <c:pt idx="3702">
                  <c:v>12.467621984062699</c:v>
                </c:pt>
                <c:pt idx="3703">
                  <c:v>12.615660528399401</c:v>
                </c:pt>
                <c:pt idx="3704">
                  <c:v>9.2783043454391105</c:v>
                </c:pt>
                <c:pt idx="3705">
                  <c:v>10.855597199067599</c:v>
                </c:pt>
                <c:pt idx="3706">
                  <c:v>11.2058239422425</c:v>
                </c:pt>
                <c:pt idx="3707">
                  <c:v>25.316030181412199</c:v>
                </c:pt>
                <c:pt idx="3708">
                  <c:v>10.4915572176343</c:v>
                </c:pt>
                <c:pt idx="3709">
                  <c:v>5.9814915344941699</c:v>
                </c:pt>
                <c:pt idx="3710">
                  <c:v>13.3757582311534</c:v>
                </c:pt>
                <c:pt idx="3711">
                  <c:v>15.535123031484799</c:v>
                </c:pt>
                <c:pt idx="3712">
                  <c:v>21.130204245783201</c:v>
                </c:pt>
                <c:pt idx="3713">
                  <c:v>19.338051752951099</c:v>
                </c:pt>
                <c:pt idx="3714">
                  <c:v>16.304577875069299</c:v>
                </c:pt>
                <c:pt idx="3715">
                  <c:v>18.912921274695002</c:v>
                </c:pt>
                <c:pt idx="3716">
                  <c:v>11.551791237781201</c:v>
                </c:pt>
                <c:pt idx="3717">
                  <c:v>8.9395164827178402</c:v>
                </c:pt>
                <c:pt idx="3718">
                  <c:v>21.616414390975901</c:v>
                </c:pt>
                <c:pt idx="3719">
                  <c:v>7.8320734910681598</c:v>
                </c:pt>
                <c:pt idx="3720">
                  <c:v>9.1594050466018793</c:v>
                </c:pt>
                <c:pt idx="3721">
                  <c:v>16.646749996640299</c:v>
                </c:pt>
                <c:pt idx="3722">
                  <c:v>17.604507597432502</c:v>
                </c:pt>
                <c:pt idx="3723">
                  <c:v>23.479679473627002</c:v>
                </c:pt>
                <c:pt idx="3724">
                  <c:v>13.7106323086337</c:v>
                </c:pt>
                <c:pt idx="3725">
                  <c:v>14.830553506948601</c:v>
                </c:pt>
                <c:pt idx="3726">
                  <c:v>27.591029523460598</c:v>
                </c:pt>
                <c:pt idx="3727">
                  <c:v>7.6640516133924903</c:v>
                </c:pt>
                <c:pt idx="3728">
                  <c:v>9.3132548241545194</c:v>
                </c:pt>
                <c:pt idx="3729">
                  <c:v>19.686428157931601</c:v>
                </c:pt>
                <c:pt idx="3730">
                  <c:v>16.8635184649746</c:v>
                </c:pt>
                <c:pt idx="3731">
                  <c:v>17.706951081722899</c:v>
                </c:pt>
                <c:pt idx="3732">
                  <c:v>9.5828351278661508</c:v>
                </c:pt>
                <c:pt idx="3733">
                  <c:v>11.024955166798399</c:v>
                </c:pt>
                <c:pt idx="3734">
                  <c:v>16.793844580055801</c:v>
                </c:pt>
                <c:pt idx="3735">
                  <c:v>18.037575235465699</c:v>
                </c:pt>
                <c:pt idx="3736">
                  <c:v>19.0537866949775</c:v>
                </c:pt>
                <c:pt idx="3737">
                  <c:v>14.914134635507001</c:v>
                </c:pt>
                <c:pt idx="3738">
                  <c:v>16.7120660982592</c:v>
                </c:pt>
                <c:pt idx="3739">
                  <c:v>17.287470305011599</c:v>
                </c:pt>
                <c:pt idx="3740">
                  <c:v>10.230468900701499</c:v>
                </c:pt>
                <c:pt idx="3741">
                  <c:v>13.433799797516301</c:v>
                </c:pt>
                <c:pt idx="3742">
                  <c:v>12.303766184134</c:v>
                </c:pt>
                <c:pt idx="3743">
                  <c:v>15.679608840415799</c:v>
                </c:pt>
                <c:pt idx="3744">
                  <c:v>14.2795235922225</c:v>
                </c:pt>
                <c:pt idx="3745">
                  <c:v>22.506680629351301</c:v>
                </c:pt>
                <c:pt idx="3746">
                  <c:v>14.219123222959199</c:v>
                </c:pt>
                <c:pt idx="3747">
                  <c:v>12.524469071870399</c:v>
                </c:pt>
                <c:pt idx="3748">
                  <c:v>14.2619117529847</c:v>
                </c:pt>
                <c:pt idx="3749">
                  <c:v>17.592027885686999</c:v>
                </c:pt>
                <c:pt idx="3750">
                  <c:v>14.7313745514787</c:v>
                </c:pt>
                <c:pt idx="3751">
                  <c:v>13.4261639911137</c:v>
                </c:pt>
                <c:pt idx="3752">
                  <c:v>19.255324846417398</c:v>
                </c:pt>
                <c:pt idx="3753">
                  <c:v>14.903631213100599</c:v>
                </c:pt>
                <c:pt idx="3754">
                  <c:v>13.5112281634742</c:v>
                </c:pt>
                <c:pt idx="3755">
                  <c:v>22.2271383503397</c:v>
                </c:pt>
                <c:pt idx="3756">
                  <c:v>11.5609753484688</c:v>
                </c:pt>
                <c:pt idx="3757">
                  <c:v>16.260513609395201</c:v>
                </c:pt>
                <c:pt idx="3758">
                  <c:v>13.4951764848712</c:v>
                </c:pt>
                <c:pt idx="3759">
                  <c:v>7.1435502421272696</c:v>
                </c:pt>
                <c:pt idx="3760">
                  <c:v>13.4934224826593</c:v>
                </c:pt>
                <c:pt idx="3761">
                  <c:v>8.2735146534537005</c:v>
                </c:pt>
                <c:pt idx="3762">
                  <c:v>22.567953739771099</c:v>
                </c:pt>
                <c:pt idx="3763">
                  <c:v>21.1506623208424</c:v>
                </c:pt>
                <c:pt idx="3764">
                  <c:v>17.492680988891301</c:v>
                </c:pt>
                <c:pt idx="3765">
                  <c:v>19.804699423972199</c:v>
                </c:pt>
                <c:pt idx="3766">
                  <c:v>13.082783782476101</c:v>
                </c:pt>
                <c:pt idx="3767">
                  <c:v>13.9107349505844</c:v>
                </c:pt>
                <c:pt idx="3768">
                  <c:v>14.2112132062847</c:v>
                </c:pt>
                <c:pt idx="3769">
                  <c:v>13.598016219098</c:v>
                </c:pt>
                <c:pt idx="3770">
                  <c:v>15.3839461812578</c:v>
                </c:pt>
                <c:pt idx="3771">
                  <c:v>17.023732510706701</c:v>
                </c:pt>
                <c:pt idx="3772">
                  <c:v>17.477638249289001</c:v>
                </c:pt>
                <c:pt idx="3773">
                  <c:v>11.2105545803769</c:v>
                </c:pt>
                <c:pt idx="3774">
                  <c:v>15.8038485774986</c:v>
                </c:pt>
                <c:pt idx="3775">
                  <c:v>10.6941661264587</c:v>
                </c:pt>
                <c:pt idx="3776">
                  <c:v>16.586200585288498</c:v>
                </c:pt>
                <c:pt idx="3777">
                  <c:v>8.5546857871523603</c:v>
                </c:pt>
                <c:pt idx="3778">
                  <c:v>19.230512135575498</c:v>
                </c:pt>
                <c:pt idx="3779">
                  <c:v>7.9809884604157197</c:v>
                </c:pt>
                <c:pt idx="3780">
                  <c:v>10.854411114038101</c:v>
                </c:pt>
                <c:pt idx="3781">
                  <c:v>21.195026150960199</c:v>
                </c:pt>
                <c:pt idx="3782">
                  <c:v>18.218040984821702</c:v>
                </c:pt>
                <c:pt idx="3783">
                  <c:v>14.295244306965699</c:v>
                </c:pt>
                <c:pt idx="3784">
                  <c:v>12.0800118911162</c:v>
                </c:pt>
                <c:pt idx="3785">
                  <c:v>10.3251498680096</c:v>
                </c:pt>
                <c:pt idx="3786">
                  <c:v>17.4122097011956</c:v>
                </c:pt>
                <c:pt idx="3787">
                  <c:v>15.7219143353683</c:v>
                </c:pt>
                <c:pt idx="3788">
                  <c:v>18.214640809952002</c:v>
                </c:pt>
                <c:pt idx="3789">
                  <c:v>16.901021492365299</c:v>
                </c:pt>
                <c:pt idx="3790">
                  <c:v>24.976587149706301</c:v>
                </c:pt>
                <c:pt idx="3791">
                  <c:v>18.290036072124099</c:v>
                </c:pt>
                <c:pt idx="3792">
                  <c:v>10.3059831976058</c:v>
                </c:pt>
                <c:pt idx="3793">
                  <c:v>14.4621235811974</c:v>
                </c:pt>
                <c:pt idx="3794">
                  <c:v>17.340357339785101</c:v>
                </c:pt>
                <c:pt idx="3795">
                  <c:v>5.6865305702322901</c:v>
                </c:pt>
                <c:pt idx="3796">
                  <c:v>10.4821018679995</c:v>
                </c:pt>
                <c:pt idx="3797">
                  <c:v>8.2660988582063197</c:v>
                </c:pt>
                <c:pt idx="3798">
                  <c:v>11.480873541973599</c:v>
                </c:pt>
                <c:pt idx="3799">
                  <c:v>11.988512977831601</c:v>
                </c:pt>
                <c:pt idx="3800">
                  <c:v>13.872070718780099</c:v>
                </c:pt>
                <c:pt idx="3801">
                  <c:v>22.387721646826702</c:v>
                </c:pt>
                <c:pt idx="3802">
                  <c:v>19.772975233162501</c:v>
                </c:pt>
                <c:pt idx="3803">
                  <c:v>12.941472770858899</c:v>
                </c:pt>
                <c:pt idx="3804">
                  <c:v>11.5338371576964</c:v>
                </c:pt>
                <c:pt idx="3805">
                  <c:v>10.2800595333769</c:v>
                </c:pt>
                <c:pt idx="3806">
                  <c:v>10.841640456297</c:v>
                </c:pt>
                <c:pt idx="3807">
                  <c:v>23.2170276286733</c:v>
                </c:pt>
                <c:pt idx="3808">
                  <c:v>15.624597472093001</c:v>
                </c:pt>
                <c:pt idx="3809">
                  <c:v>19.7775636216127</c:v>
                </c:pt>
                <c:pt idx="3810">
                  <c:v>18.9818798309344</c:v>
                </c:pt>
                <c:pt idx="3811">
                  <c:v>14.872922372469199</c:v>
                </c:pt>
                <c:pt idx="3812">
                  <c:v>18.514071972283499</c:v>
                </c:pt>
                <c:pt idx="3813">
                  <c:v>20.097284323212399</c:v>
                </c:pt>
                <c:pt idx="3814">
                  <c:v>11.765717927736899</c:v>
                </c:pt>
                <c:pt idx="3815">
                  <c:v>10.200922354488499</c:v>
                </c:pt>
                <c:pt idx="3816">
                  <c:v>16.139907554782202</c:v>
                </c:pt>
                <c:pt idx="3817">
                  <c:v>15.1902720381267</c:v>
                </c:pt>
                <c:pt idx="3818">
                  <c:v>28.192004561013199</c:v>
                </c:pt>
                <c:pt idx="3819">
                  <c:v>21.738524324223199</c:v>
                </c:pt>
                <c:pt idx="3820">
                  <c:v>13.3329091423458</c:v>
                </c:pt>
                <c:pt idx="3821">
                  <c:v>22.556502971390302</c:v>
                </c:pt>
                <c:pt idx="3822">
                  <c:v>19.790748201645702</c:v>
                </c:pt>
                <c:pt idx="3823">
                  <c:v>20.775272316017201</c:v>
                </c:pt>
                <c:pt idx="3824">
                  <c:v>8.4099575295845295</c:v>
                </c:pt>
                <c:pt idx="3825">
                  <c:v>8.4364952920729195</c:v>
                </c:pt>
                <c:pt idx="3826">
                  <c:v>15.7987348109239</c:v>
                </c:pt>
                <c:pt idx="3827">
                  <c:v>16.466522074971898</c:v>
                </c:pt>
                <c:pt idx="3828">
                  <c:v>16.126160931109599</c:v>
                </c:pt>
                <c:pt idx="3829">
                  <c:v>8.5286814755823208</c:v>
                </c:pt>
                <c:pt idx="3830">
                  <c:v>9.6276105478663503</c:v>
                </c:pt>
                <c:pt idx="3831">
                  <c:v>14.771700358565299</c:v>
                </c:pt>
                <c:pt idx="3832">
                  <c:v>19.267094603710198</c:v>
                </c:pt>
                <c:pt idx="3833">
                  <c:v>18.937466148970501</c:v>
                </c:pt>
                <c:pt idx="3834">
                  <c:v>25.828474403531398</c:v>
                </c:pt>
                <c:pt idx="3835">
                  <c:v>16.9269800569392</c:v>
                </c:pt>
                <c:pt idx="3836">
                  <c:v>14.1166021079675</c:v>
                </c:pt>
                <c:pt idx="3837">
                  <c:v>17.0305549562589</c:v>
                </c:pt>
                <c:pt idx="3838">
                  <c:v>21.4695281704299</c:v>
                </c:pt>
                <c:pt idx="3839">
                  <c:v>22.233362916577999</c:v>
                </c:pt>
                <c:pt idx="3840">
                  <c:v>14.2357548739036</c:v>
                </c:pt>
                <c:pt idx="3841">
                  <c:v>15.4694338424399</c:v>
                </c:pt>
                <c:pt idx="3842">
                  <c:v>17.2140130962512</c:v>
                </c:pt>
                <c:pt idx="3843">
                  <c:v>21.0587352711329</c:v>
                </c:pt>
                <c:pt idx="3844">
                  <c:v>13.9828290880865</c:v>
                </c:pt>
                <c:pt idx="3845">
                  <c:v>13.8026658171003</c:v>
                </c:pt>
                <c:pt idx="3846">
                  <c:v>18.565188328390501</c:v>
                </c:pt>
                <c:pt idx="3847">
                  <c:v>11.3967660325153</c:v>
                </c:pt>
                <c:pt idx="3848">
                  <c:v>17.922066823748199</c:v>
                </c:pt>
                <c:pt idx="3849">
                  <c:v>21.293345085552001</c:v>
                </c:pt>
                <c:pt idx="3850">
                  <c:v>16.3083085229711</c:v>
                </c:pt>
                <c:pt idx="3851">
                  <c:v>18.602559001987501</c:v>
                </c:pt>
                <c:pt idx="3852">
                  <c:v>7.5175226124854904</c:v>
                </c:pt>
                <c:pt idx="3853">
                  <c:v>16.665895907027899</c:v>
                </c:pt>
                <c:pt idx="3854">
                  <c:v>16.111306476649801</c:v>
                </c:pt>
                <c:pt idx="3855">
                  <c:v>21.347583770658598</c:v>
                </c:pt>
                <c:pt idx="3856">
                  <c:v>23.104514950615801</c:v>
                </c:pt>
                <c:pt idx="3857">
                  <c:v>22.913840492404901</c:v>
                </c:pt>
                <c:pt idx="3858">
                  <c:v>6.2848416897574504</c:v>
                </c:pt>
                <c:pt idx="3859">
                  <c:v>22.6266131208322</c:v>
                </c:pt>
                <c:pt idx="3860">
                  <c:v>17.123946541125399</c:v>
                </c:pt>
                <c:pt idx="3861">
                  <c:v>10.659292427836901</c:v>
                </c:pt>
                <c:pt idx="3862">
                  <c:v>12.2019584927334</c:v>
                </c:pt>
                <c:pt idx="3863">
                  <c:v>11.775561562624601</c:v>
                </c:pt>
                <c:pt idx="3864">
                  <c:v>13.4485085093709</c:v>
                </c:pt>
                <c:pt idx="3865">
                  <c:v>20.5384904711456</c:v>
                </c:pt>
                <c:pt idx="3866">
                  <c:v>6.4328902567277897</c:v>
                </c:pt>
                <c:pt idx="3867">
                  <c:v>21.410219447134001</c:v>
                </c:pt>
                <c:pt idx="3868">
                  <c:v>14.313643732709799</c:v>
                </c:pt>
                <c:pt idx="3869">
                  <c:v>6.3279147301648901</c:v>
                </c:pt>
                <c:pt idx="3870">
                  <c:v>9.5504409193771806</c:v>
                </c:pt>
                <c:pt idx="3871">
                  <c:v>15.6522609198108</c:v>
                </c:pt>
                <c:pt idx="3872">
                  <c:v>11.5043262687257</c:v>
                </c:pt>
                <c:pt idx="3873">
                  <c:v>22.830842498661202</c:v>
                </c:pt>
                <c:pt idx="3874">
                  <c:v>13.048942756452901</c:v>
                </c:pt>
                <c:pt idx="3875">
                  <c:v>9.1565577663865696</c:v>
                </c:pt>
                <c:pt idx="3876">
                  <c:v>15.8021298238173</c:v>
                </c:pt>
                <c:pt idx="3877">
                  <c:v>20.0557274007678</c:v>
                </c:pt>
                <c:pt idx="3878">
                  <c:v>16.0326026558376</c:v>
                </c:pt>
                <c:pt idx="3879">
                  <c:v>14.299997939700001</c:v>
                </c:pt>
                <c:pt idx="3880">
                  <c:v>17.177010478500101</c:v>
                </c:pt>
                <c:pt idx="3881">
                  <c:v>23.712135961846499</c:v>
                </c:pt>
                <c:pt idx="3882">
                  <c:v>13.574516676969701</c:v>
                </c:pt>
                <c:pt idx="3883">
                  <c:v>9.9587550460226897</c:v>
                </c:pt>
                <c:pt idx="3884">
                  <c:v>9.5543713524584106</c:v>
                </c:pt>
                <c:pt idx="3885">
                  <c:v>13.540041872215101</c:v>
                </c:pt>
                <c:pt idx="3886">
                  <c:v>17.668129873031599</c:v>
                </c:pt>
                <c:pt idx="3887">
                  <c:v>19.732313828137301</c:v>
                </c:pt>
                <c:pt idx="3888">
                  <c:v>13.6050843059648</c:v>
                </c:pt>
                <c:pt idx="3889">
                  <c:v>7.80122216372121</c:v>
                </c:pt>
                <c:pt idx="3890">
                  <c:v>12.1682356451253</c:v>
                </c:pt>
                <c:pt idx="3891">
                  <c:v>18.8756844340557</c:v>
                </c:pt>
                <c:pt idx="3892">
                  <c:v>12.528011973277099</c:v>
                </c:pt>
                <c:pt idx="3893">
                  <c:v>16.623778670120501</c:v>
                </c:pt>
                <c:pt idx="3894">
                  <c:v>17.383778954291</c:v>
                </c:pt>
                <c:pt idx="3895">
                  <c:v>12.4507248806613</c:v>
                </c:pt>
                <c:pt idx="3896">
                  <c:v>20.935355285741199</c:v>
                </c:pt>
                <c:pt idx="3897">
                  <c:v>11.1968884577186</c:v>
                </c:pt>
                <c:pt idx="3898">
                  <c:v>13.249058843172399</c:v>
                </c:pt>
                <c:pt idx="3899">
                  <c:v>8.7004960456063003</c:v>
                </c:pt>
                <c:pt idx="3900">
                  <c:v>16.330390471489501</c:v>
                </c:pt>
                <c:pt idx="3901">
                  <c:v>16.545243867938598</c:v>
                </c:pt>
                <c:pt idx="3902">
                  <c:v>16.504429147323101</c:v>
                </c:pt>
                <c:pt idx="3903">
                  <c:v>18.738042414248099</c:v>
                </c:pt>
                <c:pt idx="3904">
                  <c:v>15.5114948270467</c:v>
                </c:pt>
                <c:pt idx="3905">
                  <c:v>11.723725157941001</c:v>
                </c:pt>
                <c:pt idx="3906">
                  <c:v>18.956751059924098</c:v>
                </c:pt>
                <c:pt idx="3907">
                  <c:v>13.2047454823244</c:v>
                </c:pt>
                <c:pt idx="3908">
                  <c:v>11.055340735266</c:v>
                </c:pt>
                <c:pt idx="3909">
                  <c:v>19.2947795903894</c:v>
                </c:pt>
                <c:pt idx="3910">
                  <c:v>10.6611215726543</c:v>
                </c:pt>
                <c:pt idx="3911">
                  <c:v>15.4138473471155</c:v>
                </c:pt>
                <c:pt idx="3912">
                  <c:v>16.237455997070398</c:v>
                </c:pt>
                <c:pt idx="3913">
                  <c:v>12.0350189691643</c:v>
                </c:pt>
                <c:pt idx="3914">
                  <c:v>9.8462211180369508</c:v>
                </c:pt>
                <c:pt idx="3915">
                  <c:v>14.4786289281551</c:v>
                </c:pt>
                <c:pt idx="3916">
                  <c:v>19.017767118373101</c:v>
                </c:pt>
                <c:pt idx="3917">
                  <c:v>10.2378441570891</c:v>
                </c:pt>
                <c:pt idx="3918">
                  <c:v>9.9185170885084109</c:v>
                </c:pt>
                <c:pt idx="3919">
                  <c:v>17.026185358423099</c:v>
                </c:pt>
                <c:pt idx="3920">
                  <c:v>19.941158114291301</c:v>
                </c:pt>
                <c:pt idx="3921">
                  <c:v>20.705900167844799</c:v>
                </c:pt>
                <c:pt idx="3922">
                  <c:v>10.489536427146099</c:v>
                </c:pt>
                <c:pt idx="3923">
                  <c:v>12.8733448231984</c:v>
                </c:pt>
                <c:pt idx="3924">
                  <c:v>22.2827173720456</c:v>
                </c:pt>
                <c:pt idx="3925">
                  <c:v>21.729646659964398</c:v>
                </c:pt>
                <c:pt idx="3926">
                  <c:v>11.3035655913881</c:v>
                </c:pt>
                <c:pt idx="3927">
                  <c:v>14.537349581890201</c:v>
                </c:pt>
                <c:pt idx="3928">
                  <c:v>10.049755599592199</c:v>
                </c:pt>
                <c:pt idx="3929">
                  <c:v>19.2893230570985</c:v>
                </c:pt>
                <c:pt idx="3930">
                  <c:v>6.2635307873199704</c:v>
                </c:pt>
                <c:pt idx="3931">
                  <c:v>22.027356826920801</c:v>
                </c:pt>
                <c:pt idx="3932">
                  <c:v>19.879483250977501</c:v>
                </c:pt>
                <c:pt idx="3933">
                  <c:v>20.696536975057299</c:v>
                </c:pt>
                <c:pt idx="3934">
                  <c:v>24.327837758324801</c:v>
                </c:pt>
                <c:pt idx="3935">
                  <c:v>14.306812230037499</c:v>
                </c:pt>
                <c:pt idx="3936">
                  <c:v>17.987565203470101</c:v>
                </c:pt>
                <c:pt idx="3937">
                  <c:v>18.150579657356101</c:v>
                </c:pt>
                <c:pt idx="3938">
                  <c:v>12.7452217291882</c:v>
                </c:pt>
                <c:pt idx="3939">
                  <c:v>13.1449502379833</c:v>
                </c:pt>
                <c:pt idx="3940">
                  <c:v>19.0417129593305</c:v>
                </c:pt>
                <c:pt idx="3941">
                  <c:v>13.645890524736</c:v>
                </c:pt>
                <c:pt idx="3942">
                  <c:v>15.9503699860054</c:v>
                </c:pt>
                <c:pt idx="3943">
                  <c:v>9.4571468103321408</c:v>
                </c:pt>
                <c:pt idx="3944">
                  <c:v>24.218526279053101</c:v>
                </c:pt>
                <c:pt idx="3945">
                  <c:v>19.677471543171301</c:v>
                </c:pt>
                <c:pt idx="3946">
                  <c:v>16.5245508931127</c:v>
                </c:pt>
                <c:pt idx="3947">
                  <c:v>13.1654457092983</c:v>
                </c:pt>
                <c:pt idx="3948">
                  <c:v>15.203243448493501</c:v>
                </c:pt>
                <c:pt idx="3949">
                  <c:v>6.6835479838262</c:v>
                </c:pt>
                <c:pt idx="3950">
                  <c:v>14.257985126312001</c:v>
                </c:pt>
                <c:pt idx="3951">
                  <c:v>16.338405471795301</c:v>
                </c:pt>
                <c:pt idx="3952">
                  <c:v>11.643447463577299</c:v>
                </c:pt>
                <c:pt idx="3953">
                  <c:v>14.898564567299699</c:v>
                </c:pt>
                <c:pt idx="3954">
                  <c:v>24.157966561182</c:v>
                </c:pt>
                <c:pt idx="3955">
                  <c:v>15.6941098087895</c:v>
                </c:pt>
                <c:pt idx="3956">
                  <c:v>15.170224901177001</c:v>
                </c:pt>
                <c:pt idx="3957">
                  <c:v>10.4212514876691</c:v>
                </c:pt>
                <c:pt idx="3958">
                  <c:v>18.330801524286699</c:v>
                </c:pt>
                <c:pt idx="3959">
                  <c:v>19.952188204664399</c:v>
                </c:pt>
                <c:pt idx="3960">
                  <c:v>14.9134942386967</c:v>
                </c:pt>
                <c:pt idx="3961">
                  <c:v>15.0824847961052</c:v>
                </c:pt>
                <c:pt idx="3962">
                  <c:v>13.8350857475589</c:v>
                </c:pt>
                <c:pt idx="3963">
                  <c:v>17.180697200099701</c:v>
                </c:pt>
                <c:pt idx="3964">
                  <c:v>15.1303897648244</c:v>
                </c:pt>
                <c:pt idx="3965">
                  <c:v>19.979070041597499</c:v>
                </c:pt>
                <c:pt idx="3966">
                  <c:v>15.993110087612999</c:v>
                </c:pt>
                <c:pt idx="3967">
                  <c:v>11.739506112834301</c:v>
                </c:pt>
                <c:pt idx="3968">
                  <c:v>25.118078133580099</c:v>
                </c:pt>
                <c:pt idx="3969">
                  <c:v>18.691488811195399</c:v>
                </c:pt>
                <c:pt idx="3970">
                  <c:v>11.516510361900201</c:v>
                </c:pt>
                <c:pt idx="3971">
                  <c:v>12.842815730181201</c:v>
                </c:pt>
                <c:pt idx="3972">
                  <c:v>12.478380474764201</c:v>
                </c:pt>
                <c:pt idx="3973">
                  <c:v>15.5947081667492</c:v>
                </c:pt>
                <c:pt idx="3974">
                  <c:v>9.8014934338067903</c:v>
                </c:pt>
                <c:pt idx="3975">
                  <c:v>20.131994946734601</c:v>
                </c:pt>
                <c:pt idx="3976">
                  <c:v>23.464985905327001</c:v>
                </c:pt>
                <c:pt idx="3977">
                  <c:v>13.543590188112599</c:v>
                </c:pt>
                <c:pt idx="3978">
                  <c:v>12.0321742731045</c:v>
                </c:pt>
                <c:pt idx="3979">
                  <c:v>13.037091144760801</c:v>
                </c:pt>
                <c:pt idx="3980">
                  <c:v>18.911018183055798</c:v>
                </c:pt>
                <c:pt idx="3981">
                  <c:v>21.598118825804502</c:v>
                </c:pt>
                <c:pt idx="3982">
                  <c:v>19.8255726238473</c:v>
                </c:pt>
                <c:pt idx="3983">
                  <c:v>14.8918452898072</c:v>
                </c:pt>
                <c:pt idx="3984">
                  <c:v>18.737008667617999</c:v>
                </c:pt>
                <c:pt idx="3985">
                  <c:v>4.6017790873208302</c:v>
                </c:pt>
                <c:pt idx="3986">
                  <c:v>17.9681268397769</c:v>
                </c:pt>
                <c:pt idx="3987">
                  <c:v>18.648865024151199</c:v>
                </c:pt>
                <c:pt idx="3988">
                  <c:v>16.173866693976802</c:v>
                </c:pt>
                <c:pt idx="3989">
                  <c:v>15.899245901180301</c:v>
                </c:pt>
                <c:pt idx="3990">
                  <c:v>11.7181067814558</c:v>
                </c:pt>
                <c:pt idx="3991">
                  <c:v>20.0677865518449</c:v>
                </c:pt>
                <c:pt idx="3992">
                  <c:v>16.278559318995999</c:v>
                </c:pt>
                <c:pt idx="3993">
                  <c:v>18.398317090932601</c:v>
                </c:pt>
                <c:pt idx="3994">
                  <c:v>12.509767334124801</c:v>
                </c:pt>
                <c:pt idx="3995">
                  <c:v>17.432809607184399</c:v>
                </c:pt>
                <c:pt idx="3996">
                  <c:v>12.8923598514261</c:v>
                </c:pt>
                <c:pt idx="3997">
                  <c:v>21.532613546734598</c:v>
                </c:pt>
                <c:pt idx="3998">
                  <c:v>14.21933391968</c:v>
                </c:pt>
                <c:pt idx="3999">
                  <c:v>16.087123038559799</c:v>
                </c:pt>
                <c:pt idx="4000">
                  <c:v>17.497535285306899</c:v>
                </c:pt>
                <c:pt idx="4001">
                  <c:v>14.56899586382</c:v>
                </c:pt>
                <c:pt idx="4002">
                  <c:v>14.078557962486199</c:v>
                </c:pt>
                <c:pt idx="4003">
                  <c:v>21.199990134137401</c:v>
                </c:pt>
                <c:pt idx="4004">
                  <c:v>17.860085675505701</c:v>
                </c:pt>
                <c:pt idx="4005">
                  <c:v>18.057048752233499</c:v>
                </c:pt>
                <c:pt idx="4006">
                  <c:v>12.9167142053423</c:v>
                </c:pt>
                <c:pt idx="4007">
                  <c:v>14.064402237979101</c:v>
                </c:pt>
                <c:pt idx="4008">
                  <c:v>8.5691651087295497</c:v>
                </c:pt>
                <c:pt idx="4009">
                  <c:v>10.9708310952586</c:v>
                </c:pt>
                <c:pt idx="4010">
                  <c:v>18.5996405779794</c:v>
                </c:pt>
                <c:pt idx="4011">
                  <c:v>14.016857457884599</c:v>
                </c:pt>
                <c:pt idx="4012">
                  <c:v>19.455001349302002</c:v>
                </c:pt>
                <c:pt idx="4013">
                  <c:v>9.3922892150907593</c:v>
                </c:pt>
                <c:pt idx="4014">
                  <c:v>12.3313678538864</c:v>
                </c:pt>
                <c:pt idx="4015">
                  <c:v>21.123514356980898</c:v>
                </c:pt>
                <c:pt idx="4016">
                  <c:v>7.9501007701166397</c:v>
                </c:pt>
                <c:pt idx="4017">
                  <c:v>9.9617103656298998</c:v>
                </c:pt>
                <c:pt idx="4018">
                  <c:v>15.2731121001307</c:v>
                </c:pt>
                <c:pt idx="4019">
                  <c:v>14.308143014375901</c:v>
                </c:pt>
                <c:pt idx="4020">
                  <c:v>13.6767015666153</c:v>
                </c:pt>
                <c:pt idx="4021">
                  <c:v>23.6314163302936</c:v>
                </c:pt>
                <c:pt idx="4022">
                  <c:v>15.996164822040299</c:v>
                </c:pt>
                <c:pt idx="4023">
                  <c:v>10.6253153144668</c:v>
                </c:pt>
                <c:pt idx="4024">
                  <c:v>18.800811988614701</c:v>
                </c:pt>
                <c:pt idx="4025">
                  <c:v>17.7518143866739</c:v>
                </c:pt>
                <c:pt idx="4026">
                  <c:v>12.920143846367999</c:v>
                </c:pt>
                <c:pt idx="4027">
                  <c:v>15.1118426886354</c:v>
                </c:pt>
                <c:pt idx="4028">
                  <c:v>14.9232548530209</c:v>
                </c:pt>
                <c:pt idx="4029">
                  <c:v>20.322374220584699</c:v>
                </c:pt>
                <c:pt idx="4030">
                  <c:v>11.3653148845271</c:v>
                </c:pt>
                <c:pt idx="4031">
                  <c:v>9.0850281913162299</c:v>
                </c:pt>
                <c:pt idx="4032">
                  <c:v>16.9277455305008</c:v>
                </c:pt>
                <c:pt idx="4033">
                  <c:v>17.234071014752502</c:v>
                </c:pt>
                <c:pt idx="4034">
                  <c:v>7.0509552532218498</c:v>
                </c:pt>
                <c:pt idx="4035">
                  <c:v>18.4367233969176</c:v>
                </c:pt>
                <c:pt idx="4036">
                  <c:v>10.0879926900244</c:v>
                </c:pt>
                <c:pt idx="4037">
                  <c:v>10.015540121505</c:v>
                </c:pt>
                <c:pt idx="4038">
                  <c:v>11.887210433346601</c:v>
                </c:pt>
                <c:pt idx="4039">
                  <c:v>26.472507976363001</c:v>
                </c:pt>
                <c:pt idx="4040">
                  <c:v>21.1642513031642</c:v>
                </c:pt>
                <c:pt idx="4041">
                  <c:v>25.103716493518199</c:v>
                </c:pt>
                <c:pt idx="4042">
                  <c:v>27.3914525020732</c:v>
                </c:pt>
                <c:pt idx="4043">
                  <c:v>8.2450683179688902</c:v>
                </c:pt>
                <c:pt idx="4044">
                  <c:v>4.58828949173492</c:v>
                </c:pt>
                <c:pt idx="4045">
                  <c:v>12.3988610813393</c:v>
                </c:pt>
                <c:pt idx="4046">
                  <c:v>21.2282432281472</c:v>
                </c:pt>
                <c:pt idx="4047">
                  <c:v>13.573022301698201</c:v>
                </c:pt>
                <c:pt idx="4048">
                  <c:v>17.0249742277644</c:v>
                </c:pt>
                <c:pt idx="4049">
                  <c:v>16.939957703223001</c:v>
                </c:pt>
                <c:pt idx="4050">
                  <c:v>12.697523456960299</c:v>
                </c:pt>
                <c:pt idx="4051">
                  <c:v>17.266265841052899</c:v>
                </c:pt>
                <c:pt idx="4052">
                  <c:v>22.433639176277499</c:v>
                </c:pt>
                <c:pt idx="4053">
                  <c:v>12.894185955555299</c:v>
                </c:pt>
                <c:pt idx="4054">
                  <c:v>18.362376841830901</c:v>
                </c:pt>
                <c:pt idx="4055">
                  <c:v>19.693316960783299</c:v>
                </c:pt>
                <c:pt idx="4056">
                  <c:v>9.35961248859652</c:v>
                </c:pt>
                <c:pt idx="4057">
                  <c:v>22.4634400853129</c:v>
                </c:pt>
                <c:pt idx="4058">
                  <c:v>13.666655483308499</c:v>
                </c:pt>
                <c:pt idx="4059">
                  <c:v>11.1394459980069</c:v>
                </c:pt>
                <c:pt idx="4060">
                  <c:v>10.8840011947175</c:v>
                </c:pt>
                <c:pt idx="4061">
                  <c:v>15.417711653364201</c:v>
                </c:pt>
                <c:pt idx="4062">
                  <c:v>7.3666083201493304</c:v>
                </c:pt>
                <c:pt idx="4063">
                  <c:v>8.8495661132733403</c:v>
                </c:pt>
                <c:pt idx="4064">
                  <c:v>19.8000420387534</c:v>
                </c:pt>
                <c:pt idx="4065">
                  <c:v>19.7998507122674</c:v>
                </c:pt>
                <c:pt idx="4066">
                  <c:v>21.241315429736598</c:v>
                </c:pt>
                <c:pt idx="4067">
                  <c:v>7.5726826038514901</c:v>
                </c:pt>
                <c:pt idx="4068">
                  <c:v>15.6603940999331</c:v>
                </c:pt>
                <c:pt idx="4069">
                  <c:v>25.4149532984183</c:v>
                </c:pt>
                <c:pt idx="4070">
                  <c:v>14.977679225952</c:v>
                </c:pt>
                <c:pt idx="4071">
                  <c:v>17.552863359744599</c:v>
                </c:pt>
                <c:pt idx="4072">
                  <c:v>13.646913749722</c:v>
                </c:pt>
                <c:pt idx="4073">
                  <c:v>21.723434158556799</c:v>
                </c:pt>
                <c:pt idx="4074">
                  <c:v>23.805699157644298</c:v>
                </c:pt>
                <c:pt idx="4075">
                  <c:v>9.8916462161980299</c:v>
                </c:pt>
                <c:pt idx="4076">
                  <c:v>22.934779568469001</c:v>
                </c:pt>
                <c:pt idx="4077">
                  <c:v>18.234732230565001</c:v>
                </c:pt>
                <c:pt idx="4078">
                  <c:v>24.837534212223702</c:v>
                </c:pt>
                <c:pt idx="4079">
                  <c:v>13.738704891791899</c:v>
                </c:pt>
                <c:pt idx="4080">
                  <c:v>11.4438729997989</c:v>
                </c:pt>
                <c:pt idx="4081">
                  <c:v>12.6300027001655</c:v>
                </c:pt>
                <c:pt idx="4082">
                  <c:v>15.4143375728575</c:v>
                </c:pt>
                <c:pt idx="4083">
                  <c:v>17.202323914173402</c:v>
                </c:pt>
                <c:pt idx="4084">
                  <c:v>15.208262716786299</c:v>
                </c:pt>
                <c:pt idx="4085">
                  <c:v>15.302476034714401</c:v>
                </c:pt>
                <c:pt idx="4086">
                  <c:v>14.9006624945069</c:v>
                </c:pt>
                <c:pt idx="4087">
                  <c:v>10.996417623764501</c:v>
                </c:pt>
                <c:pt idx="4088">
                  <c:v>19.863397788579</c:v>
                </c:pt>
                <c:pt idx="4089">
                  <c:v>19.355538069871901</c:v>
                </c:pt>
                <c:pt idx="4090">
                  <c:v>19.863157054552001</c:v>
                </c:pt>
                <c:pt idx="4091">
                  <c:v>14.1572875189022</c:v>
                </c:pt>
                <c:pt idx="4092">
                  <c:v>13.2589050059012</c:v>
                </c:pt>
                <c:pt idx="4093">
                  <c:v>11.1088469458671</c:v>
                </c:pt>
                <c:pt idx="4094">
                  <c:v>17.364965245064599</c:v>
                </c:pt>
                <c:pt idx="4095">
                  <c:v>9.6858432388155098</c:v>
                </c:pt>
                <c:pt idx="4096">
                  <c:v>11.883652661590901</c:v>
                </c:pt>
                <c:pt idx="4097">
                  <c:v>9.2150434098360403</c:v>
                </c:pt>
                <c:pt idx="4098">
                  <c:v>22.4737663557801</c:v>
                </c:pt>
                <c:pt idx="4099">
                  <c:v>21.021017450665699</c:v>
                </c:pt>
                <c:pt idx="4100">
                  <c:v>15.6703498404919</c:v>
                </c:pt>
                <c:pt idx="4101">
                  <c:v>9.2506008835435498</c:v>
                </c:pt>
                <c:pt idx="4102">
                  <c:v>25.066346080852501</c:v>
                </c:pt>
                <c:pt idx="4103">
                  <c:v>18.551234989681902</c:v>
                </c:pt>
                <c:pt idx="4104">
                  <c:v>16.6538250350076</c:v>
                </c:pt>
                <c:pt idx="4105">
                  <c:v>10.420752409068299</c:v>
                </c:pt>
                <c:pt idx="4106">
                  <c:v>14.2036081470848</c:v>
                </c:pt>
                <c:pt idx="4107">
                  <c:v>6.1511270317516198</c:v>
                </c:pt>
                <c:pt idx="4108">
                  <c:v>16.169587841487701</c:v>
                </c:pt>
                <c:pt idx="4109">
                  <c:v>12.9126152243751</c:v>
                </c:pt>
                <c:pt idx="4110">
                  <c:v>13.4457066029878</c:v>
                </c:pt>
                <c:pt idx="4111">
                  <c:v>21.607104998186699</c:v>
                </c:pt>
                <c:pt idx="4112">
                  <c:v>18.4624872818389</c:v>
                </c:pt>
                <c:pt idx="4113">
                  <c:v>23.0660230162772</c:v>
                </c:pt>
                <c:pt idx="4114">
                  <c:v>11.2110431534478</c:v>
                </c:pt>
                <c:pt idx="4115">
                  <c:v>19.3902919941041</c:v>
                </c:pt>
                <c:pt idx="4116">
                  <c:v>22.0446928127947</c:v>
                </c:pt>
                <c:pt idx="4117">
                  <c:v>13.1983529504617</c:v>
                </c:pt>
                <c:pt idx="4118">
                  <c:v>17.702641241139698</c:v>
                </c:pt>
                <c:pt idx="4119">
                  <c:v>21.6766312044358</c:v>
                </c:pt>
                <c:pt idx="4120">
                  <c:v>15.940444870992</c:v>
                </c:pt>
                <c:pt idx="4121">
                  <c:v>19.844604857958799</c:v>
                </c:pt>
                <c:pt idx="4122">
                  <c:v>7.6589158007937304</c:v>
                </c:pt>
                <c:pt idx="4123">
                  <c:v>18.010773069982498</c:v>
                </c:pt>
                <c:pt idx="4124">
                  <c:v>14.291648087500199</c:v>
                </c:pt>
                <c:pt idx="4125">
                  <c:v>13.7860821258596</c:v>
                </c:pt>
                <c:pt idx="4126">
                  <c:v>25.400561834100799</c:v>
                </c:pt>
                <c:pt idx="4127">
                  <c:v>22.432248347638499</c:v>
                </c:pt>
                <c:pt idx="4128">
                  <c:v>14.0109210716323</c:v>
                </c:pt>
                <c:pt idx="4129">
                  <c:v>3.89950558370741</c:v>
                </c:pt>
                <c:pt idx="4130">
                  <c:v>16.961888423362701</c:v>
                </c:pt>
                <c:pt idx="4131">
                  <c:v>29.833456855343101</c:v>
                </c:pt>
                <c:pt idx="4132">
                  <c:v>15.4791839670689</c:v>
                </c:pt>
                <c:pt idx="4133">
                  <c:v>15.7598899835849</c:v>
                </c:pt>
                <c:pt idx="4134">
                  <c:v>22.167877025672698</c:v>
                </c:pt>
                <c:pt idx="4135">
                  <c:v>7.69375838194326</c:v>
                </c:pt>
                <c:pt idx="4136">
                  <c:v>16.352285710793101</c:v>
                </c:pt>
                <c:pt idx="4137">
                  <c:v>15.8143958024099</c:v>
                </c:pt>
                <c:pt idx="4138">
                  <c:v>18.429115188289</c:v>
                </c:pt>
                <c:pt idx="4139">
                  <c:v>15.034565041043001</c:v>
                </c:pt>
                <c:pt idx="4140">
                  <c:v>17.4805395585648</c:v>
                </c:pt>
                <c:pt idx="4141">
                  <c:v>20.475443089030701</c:v>
                </c:pt>
                <c:pt idx="4142">
                  <c:v>14.483389476452199</c:v>
                </c:pt>
                <c:pt idx="4143">
                  <c:v>17.718461156189999</c:v>
                </c:pt>
                <c:pt idx="4144">
                  <c:v>15.5604368389744</c:v>
                </c:pt>
                <c:pt idx="4145">
                  <c:v>16.228777126562399</c:v>
                </c:pt>
                <c:pt idx="4146">
                  <c:v>12.3955527980578</c:v>
                </c:pt>
                <c:pt idx="4147">
                  <c:v>19.142728360544002</c:v>
                </c:pt>
                <c:pt idx="4148">
                  <c:v>10.918078799028599</c:v>
                </c:pt>
                <c:pt idx="4149">
                  <c:v>8.7906748578653602</c:v>
                </c:pt>
                <c:pt idx="4150">
                  <c:v>13.4565336024849</c:v>
                </c:pt>
                <c:pt idx="4151">
                  <c:v>15.2197921595629</c:v>
                </c:pt>
                <c:pt idx="4152">
                  <c:v>13.527656619118</c:v>
                </c:pt>
                <c:pt idx="4153">
                  <c:v>13.364148199662299</c:v>
                </c:pt>
                <c:pt idx="4154">
                  <c:v>13.5897562866695</c:v>
                </c:pt>
                <c:pt idx="4155">
                  <c:v>11.226127137674199</c:v>
                </c:pt>
                <c:pt idx="4156">
                  <c:v>13.163968858567101</c:v>
                </c:pt>
                <c:pt idx="4157">
                  <c:v>12.2165746754642</c:v>
                </c:pt>
                <c:pt idx="4158">
                  <c:v>18.514054124437401</c:v>
                </c:pt>
                <c:pt idx="4159">
                  <c:v>24.155365178784599</c:v>
                </c:pt>
                <c:pt idx="4160">
                  <c:v>22.673829639614901</c:v>
                </c:pt>
                <c:pt idx="4161">
                  <c:v>12.858071035575099</c:v>
                </c:pt>
                <c:pt idx="4162">
                  <c:v>12.1086714537829</c:v>
                </c:pt>
                <c:pt idx="4163">
                  <c:v>9.3406187320265293</c:v>
                </c:pt>
                <c:pt idx="4164">
                  <c:v>18.292269872677501</c:v>
                </c:pt>
                <c:pt idx="4165">
                  <c:v>21.041636394883501</c:v>
                </c:pt>
                <c:pt idx="4166">
                  <c:v>23.7071289212975</c:v>
                </c:pt>
                <c:pt idx="4167">
                  <c:v>19.481570813955202</c:v>
                </c:pt>
                <c:pt idx="4168">
                  <c:v>15.338010472499001</c:v>
                </c:pt>
                <c:pt idx="4169">
                  <c:v>12.413188547113601</c:v>
                </c:pt>
                <c:pt idx="4170">
                  <c:v>13.7391660306573</c:v>
                </c:pt>
                <c:pt idx="4171">
                  <c:v>19.861339295398398</c:v>
                </c:pt>
                <c:pt idx="4172">
                  <c:v>18.808605408493801</c:v>
                </c:pt>
                <c:pt idx="4173">
                  <c:v>21.2860455517012</c:v>
                </c:pt>
                <c:pt idx="4174">
                  <c:v>27.983301125762999</c:v>
                </c:pt>
                <c:pt idx="4175">
                  <c:v>20.913180222876498</c:v>
                </c:pt>
                <c:pt idx="4176">
                  <c:v>21.911600353473599</c:v>
                </c:pt>
                <c:pt idx="4177">
                  <c:v>17.6060421678925</c:v>
                </c:pt>
                <c:pt idx="4178">
                  <c:v>28.9919527083789</c:v>
                </c:pt>
                <c:pt idx="4179">
                  <c:v>14.411776783894499</c:v>
                </c:pt>
                <c:pt idx="4180">
                  <c:v>13.489168935082301</c:v>
                </c:pt>
                <c:pt idx="4181">
                  <c:v>17.436444430577499</c:v>
                </c:pt>
                <c:pt idx="4182">
                  <c:v>12.341938529992699</c:v>
                </c:pt>
                <c:pt idx="4183">
                  <c:v>12.969367748146199</c:v>
                </c:pt>
                <c:pt idx="4184">
                  <c:v>16.598570125800698</c:v>
                </c:pt>
                <c:pt idx="4185">
                  <c:v>12.7395218105894</c:v>
                </c:pt>
                <c:pt idx="4186">
                  <c:v>17.5333767153198</c:v>
                </c:pt>
                <c:pt idx="4187">
                  <c:v>9.4562221882842401</c:v>
                </c:pt>
                <c:pt idx="4188">
                  <c:v>22.791690510661901</c:v>
                </c:pt>
                <c:pt idx="4189">
                  <c:v>16.478159007502601</c:v>
                </c:pt>
                <c:pt idx="4190">
                  <c:v>14.402329301397501</c:v>
                </c:pt>
                <c:pt idx="4191">
                  <c:v>20.079581044924701</c:v>
                </c:pt>
                <c:pt idx="4192">
                  <c:v>6.96519192258339</c:v>
                </c:pt>
                <c:pt idx="4193">
                  <c:v>5.89151945462027</c:v>
                </c:pt>
                <c:pt idx="4194">
                  <c:v>16.629676310449899</c:v>
                </c:pt>
                <c:pt idx="4195">
                  <c:v>11.9902823365655</c:v>
                </c:pt>
                <c:pt idx="4196">
                  <c:v>19.181713820119899</c:v>
                </c:pt>
                <c:pt idx="4197">
                  <c:v>16.745524893823202</c:v>
                </c:pt>
                <c:pt idx="4198">
                  <c:v>17.234076155837599</c:v>
                </c:pt>
                <c:pt idx="4199">
                  <c:v>20.058659560056299</c:v>
                </c:pt>
                <c:pt idx="4200">
                  <c:v>14.7905339543038</c:v>
                </c:pt>
                <c:pt idx="4201">
                  <c:v>18.9340917222559</c:v>
                </c:pt>
                <c:pt idx="4202">
                  <c:v>18.737527711000499</c:v>
                </c:pt>
                <c:pt idx="4203">
                  <c:v>22.248338833690401</c:v>
                </c:pt>
                <c:pt idx="4204">
                  <c:v>17.197496903867499</c:v>
                </c:pt>
                <c:pt idx="4205">
                  <c:v>21.2916570848964</c:v>
                </c:pt>
                <c:pt idx="4206">
                  <c:v>17.180269147131401</c:v>
                </c:pt>
                <c:pt idx="4207">
                  <c:v>12.8939133532194</c:v>
                </c:pt>
                <c:pt idx="4208">
                  <c:v>16.8032544099771</c:v>
                </c:pt>
                <c:pt idx="4209">
                  <c:v>14.337541997007399</c:v>
                </c:pt>
                <c:pt idx="4210">
                  <c:v>14.4964274032166</c:v>
                </c:pt>
                <c:pt idx="4211">
                  <c:v>16.744572995077199</c:v>
                </c:pt>
                <c:pt idx="4212">
                  <c:v>13.641392536554701</c:v>
                </c:pt>
                <c:pt idx="4213">
                  <c:v>17.662952011834399</c:v>
                </c:pt>
                <c:pt idx="4214">
                  <c:v>15.2811469314983</c:v>
                </c:pt>
                <c:pt idx="4215">
                  <c:v>24.485866767274398</c:v>
                </c:pt>
                <c:pt idx="4216">
                  <c:v>10.4252875943865</c:v>
                </c:pt>
                <c:pt idx="4217">
                  <c:v>5.5615610588135302</c:v>
                </c:pt>
                <c:pt idx="4218">
                  <c:v>18.0214621759898</c:v>
                </c:pt>
                <c:pt idx="4219">
                  <c:v>12.9886170191098</c:v>
                </c:pt>
                <c:pt idx="4220">
                  <c:v>15.942291816466801</c:v>
                </c:pt>
                <c:pt idx="4221">
                  <c:v>16.758552106332601</c:v>
                </c:pt>
                <c:pt idx="4222">
                  <c:v>14.820789622496701</c:v>
                </c:pt>
                <c:pt idx="4223">
                  <c:v>19.011941586827</c:v>
                </c:pt>
                <c:pt idx="4224">
                  <c:v>15.324678348312</c:v>
                </c:pt>
                <c:pt idx="4225">
                  <c:v>12.449353992353601</c:v>
                </c:pt>
                <c:pt idx="4226">
                  <c:v>19.948706878426599</c:v>
                </c:pt>
                <c:pt idx="4227">
                  <c:v>12.0836784724707</c:v>
                </c:pt>
                <c:pt idx="4228">
                  <c:v>18.449184141274401</c:v>
                </c:pt>
                <c:pt idx="4229">
                  <c:v>19.767486574137099</c:v>
                </c:pt>
                <c:pt idx="4230">
                  <c:v>15.650867627509401</c:v>
                </c:pt>
                <c:pt idx="4231">
                  <c:v>13.390653748456399</c:v>
                </c:pt>
                <c:pt idx="4232">
                  <c:v>14.6587567300513</c:v>
                </c:pt>
                <c:pt idx="4233">
                  <c:v>10.3556553330071</c:v>
                </c:pt>
                <c:pt idx="4234">
                  <c:v>24.552691107232501</c:v>
                </c:pt>
                <c:pt idx="4235">
                  <c:v>5.67190975794888</c:v>
                </c:pt>
                <c:pt idx="4236">
                  <c:v>14.257045153489001</c:v>
                </c:pt>
                <c:pt idx="4237">
                  <c:v>18.742066116713101</c:v>
                </c:pt>
                <c:pt idx="4238">
                  <c:v>13.308932736602401</c:v>
                </c:pt>
                <c:pt idx="4239">
                  <c:v>17.379600244014899</c:v>
                </c:pt>
                <c:pt idx="4240">
                  <c:v>13.286576481653</c:v>
                </c:pt>
                <c:pt idx="4241">
                  <c:v>11.3185606702763</c:v>
                </c:pt>
                <c:pt idx="4242">
                  <c:v>20.517711112815999</c:v>
                </c:pt>
                <c:pt idx="4243">
                  <c:v>19.048780123624699</c:v>
                </c:pt>
                <c:pt idx="4244">
                  <c:v>8.7406972940740797</c:v>
                </c:pt>
                <c:pt idx="4245">
                  <c:v>15.9220391422555</c:v>
                </c:pt>
                <c:pt idx="4246">
                  <c:v>17.676036557920199</c:v>
                </c:pt>
                <c:pt idx="4247">
                  <c:v>12.221877016874901</c:v>
                </c:pt>
                <c:pt idx="4248">
                  <c:v>8.3599398134207394</c:v>
                </c:pt>
                <c:pt idx="4249">
                  <c:v>7.7118674833515204</c:v>
                </c:pt>
                <c:pt idx="4250">
                  <c:v>20.993260408864401</c:v>
                </c:pt>
                <c:pt idx="4251">
                  <c:v>16.512153521828001</c:v>
                </c:pt>
                <c:pt idx="4252">
                  <c:v>6.83811799356703</c:v>
                </c:pt>
                <c:pt idx="4253">
                  <c:v>18.527073691424999</c:v>
                </c:pt>
                <c:pt idx="4254">
                  <c:v>14.303449960166599</c:v>
                </c:pt>
                <c:pt idx="4255">
                  <c:v>17.6981133794798</c:v>
                </c:pt>
                <c:pt idx="4256">
                  <c:v>12.982131308608199</c:v>
                </c:pt>
                <c:pt idx="4257">
                  <c:v>10.3215499029118</c:v>
                </c:pt>
                <c:pt idx="4258">
                  <c:v>18.5183505399479</c:v>
                </c:pt>
                <c:pt idx="4259">
                  <c:v>11.508325731524099</c:v>
                </c:pt>
                <c:pt idx="4260">
                  <c:v>21.387749166621401</c:v>
                </c:pt>
                <c:pt idx="4261">
                  <c:v>15.818443187305601</c:v>
                </c:pt>
                <c:pt idx="4262">
                  <c:v>17.505921413909199</c:v>
                </c:pt>
                <c:pt idx="4263">
                  <c:v>20.142747436745701</c:v>
                </c:pt>
                <c:pt idx="4264">
                  <c:v>13.7606277086707</c:v>
                </c:pt>
                <c:pt idx="4265">
                  <c:v>28.381687367041</c:v>
                </c:pt>
                <c:pt idx="4266">
                  <c:v>17.507914355027701</c:v>
                </c:pt>
                <c:pt idx="4267">
                  <c:v>13.493559215010301</c:v>
                </c:pt>
                <c:pt idx="4268">
                  <c:v>20.275217024327901</c:v>
                </c:pt>
                <c:pt idx="4269">
                  <c:v>20.234075930187</c:v>
                </c:pt>
                <c:pt idx="4270">
                  <c:v>14.368325813108999</c:v>
                </c:pt>
                <c:pt idx="4271">
                  <c:v>13.9120414764682</c:v>
                </c:pt>
                <c:pt idx="4272">
                  <c:v>23.564409490856701</c:v>
                </c:pt>
                <c:pt idx="4273">
                  <c:v>17.0618684023597</c:v>
                </c:pt>
                <c:pt idx="4274">
                  <c:v>15.443252994698099</c:v>
                </c:pt>
                <c:pt idx="4275">
                  <c:v>23.304840401495401</c:v>
                </c:pt>
                <c:pt idx="4276">
                  <c:v>14.071071229558299</c:v>
                </c:pt>
                <c:pt idx="4277">
                  <c:v>19.285753740372499</c:v>
                </c:pt>
                <c:pt idx="4278">
                  <c:v>12.453357777931901</c:v>
                </c:pt>
                <c:pt idx="4279">
                  <c:v>25.241209798649098</c:v>
                </c:pt>
                <c:pt idx="4280">
                  <c:v>17.927320137345301</c:v>
                </c:pt>
                <c:pt idx="4281">
                  <c:v>18.551305676501698</c:v>
                </c:pt>
                <c:pt idx="4282">
                  <c:v>20.432129092724502</c:v>
                </c:pt>
                <c:pt idx="4283">
                  <c:v>11.7742132731267</c:v>
                </c:pt>
                <c:pt idx="4284">
                  <c:v>12.072606080819201</c:v>
                </c:pt>
                <c:pt idx="4285">
                  <c:v>23.8907521655747</c:v>
                </c:pt>
                <c:pt idx="4286">
                  <c:v>11.9426741503811</c:v>
                </c:pt>
                <c:pt idx="4287">
                  <c:v>11.449043217399</c:v>
                </c:pt>
                <c:pt idx="4288">
                  <c:v>11.669188351216</c:v>
                </c:pt>
                <c:pt idx="4289">
                  <c:v>5.5575645212133802</c:v>
                </c:pt>
                <c:pt idx="4290">
                  <c:v>14.2597380441489</c:v>
                </c:pt>
                <c:pt idx="4291">
                  <c:v>26.425524101923799</c:v>
                </c:pt>
                <c:pt idx="4292">
                  <c:v>20.248176132377299</c:v>
                </c:pt>
                <c:pt idx="4293">
                  <c:v>23.229121705887501</c:v>
                </c:pt>
                <c:pt idx="4294">
                  <c:v>11.5314977193229</c:v>
                </c:pt>
                <c:pt idx="4295">
                  <c:v>19.942586107616901</c:v>
                </c:pt>
                <c:pt idx="4296">
                  <c:v>15.767394535635701</c:v>
                </c:pt>
                <c:pt idx="4297">
                  <c:v>11.5456986699766</c:v>
                </c:pt>
                <c:pt idx="4298">
                  <c:v>15.130510563028601</c:v>
                </c:pt>
                <c:pt idx="4299">
                  <c:v>13.0644085912761</c:v>
                </c:pt>
                <c:pt idx="4300">
                  <c:v>20.628207062870199</c:v>
                </c:pt>
                <c:pt idx="4301">
                  <c:v>11.1561409783494</c:v>
                </c:pt>
                <c:pt idx="4302">
                  <c:v>13.693601396776399</c:v>
                </c:pt>
                <c:pt idx="4303">
                  <c:v>19.843178216524201</c:v>
                </c:pt>
                <c:pt idx="4304">
                  <c:v>18.989186379235001</c:v>
                </c:pt>
                <c:pt idx="4305">
                  <c:v>18.8520639512464</c:v>
                </c:pt>
                <c:pt idx="4306">
                  <c:v>17.636714641096798</c:v>
                </c:pt>
                <c:pt idx="4307">
                  <c:v>7.8863782998355303</c:v>
                </c:pt>
                <c:pt idx="4308">
                  <c:v>13.608281017443</c:v>
                </c:pt>
                <c:pt idx="4309">
                  <c:v>14.711133989496</c:v>
                </c:pt>
                <c:pt idx="4310">
                  <c:v>20.214061988285199</c:v>
                </c:pt>
                <c:pt idx="4311">
                  <c:v>11.2875885731509</c:v>
                </c:pt>
                <c:pt idx="4312">
                  <c:v>19.9495360527416</c:v>
                </c:pt>
                <c:pt idx="4313">
                  <c:v>10.1119639748583</c:v>
                </c:pt>
                <c:pt idx="4314">
                  <c:v>12.464698292114001</c:v>
                </c:pt>
                <c:pt idx="4315">
                  <c:v>7.6235913015056198</c:v>
                </c:pt>
                <c:pt idx="4316">
                  <c:v>14.9514773876157</c:v>
                </c:pt>
                <c:pt idx="4317">
                  <c:v>20.6488664427185</c:v>
                </c:pt>
                <c:pt idx="4318">
                  <c:v>19.752996456247899</c:v>
                </c:pt>
                <c:pt idx="4319">
                  <c:v>20.5269735601767</c:v>
                </c:pt>
                <c:pt idx="4320">
                  <c:v>15.772809148473</c:v>
                </c:pt>
                <c:pt idx="4321">
                  <c:v>17.784253741311801</c:v>
                </c:pt>
                <c:pt idx="4322">
                  <c:v>11.7579342870901</c:v>
                </c:pt>
                <c:pt idx="4323">
                  <c:v>17.830714482095701</c:v>
                </c:pt>
                <c:pt idx="4324">
                  <c:v>23.157710335273801</c:v>
                </c:pt>
                <c:pt idx="4325">
                  <c:v>13.314928817603899</c:v>
                </c:pt>
                <c:pt idx="4326">
                  <c:v>11.1671321411324</c:v>
                </c:pt>
                <c:pt idx="4327">
                  <c:v>17.317513980157202</c:v>
                </c:pt>
                <c:pt idx="4328">
                  <c:v>13.2152449417206</c:v>
                </c:pt>
                <c:pt idx="4329">
                  <c:v>29.9290060853744</c:v>
                </c:pt>
                <c:pt idx="4330">
                  <c:v>12.865626417660399</c:v>
                </c:pt>
                <c:pt idx="4331">
                  <c:v>17.447518600119899</c:v>
                </c:pt>
                <c:pt idx="4332">
                  <c:v>22.222942687418399</c:v>
                </c:pt>
                <c:pt idx="4333">
                  <c:v>6.8036601819660101</c:v>
                </c:pt>
                <c:pt idx="4334">
                  <c:v>7.8610134891285401</c:v>
                </c:pt>
                <c:pt idx="4335">
                  <c:v>14.174988935002601</c:v>
                </c:pt>
                <c:pt idx="4336">
                  <c:v>13.6969610862909</c:v>
                </c:pt>
                <c:pt idx="4337">
                  <c:v>16.117728158564798</c:v>
                </c:pt>
                <c:pt idx="4338">
                  <c:v>16.216956437824098</c:v>
                </c:pt>
                <c:pt idx="4339">
                  <c:v>8.4773988729916105</c:v>
                </c:pt>
                <c:pt idx="4340">
                  <c:v>14.515823986609</c:v>
                </c:pt>
                <c:pt idx="4341">
                  <c:v>18.1922599994632</c:v>
                </c:pt>
                <c:pt idx="4342">
                  <c:v>19.999602453543201</c:v>
                </c:pt>
                <c:pt idx="4343">
                  <c:v>12.441318210002899</c:v>
                </c:pt>
                <c:pt idx="4344">
                  <c:v>13.8627169146888</c:v>
                </c:pt>
                <c:pt idx="4345">
                  <c:v>13.9410949934495</c:v>
                </c:pt>
                <c:pt idx="4346">
                  <c:v>19.496719938486802</c:v>
                </c:pt>
                <c:pt idx="4347">
                  <c:v>19.022681308077601</c:v>
                </c:pt>
                <c:pt idx="4348">
                  <c:v>14.340136074837901</c:v>
                </c:pt>
                <c:pt idx="4349">
                  <c:v>10.6550335777247</c:v>
                </c:pt>
                <c:pt idx="4350">
                  <c:v>22.585242113831701</c:v>
                </c:pt>
                <c:pt idx="4351">
                  <c:v>19.301101104666301</c:v>
                </c:pt>
                <c:pt idx="4352">
                  <c:v>11.368344004069201</c:v>
                </c:pt>
                <c:pt idx="4353">
                  <c:v>13.693327631273901</c:v>
                </c:pt>
                <c:pt idx="4354">
                  <c:v>16.298290382685298</c:v>
                </c:pt>
                <c:pt idx="4355">
                  <c:v>22.349838763359799</c:v>
                </c:pt>
                <c:pt idx="4356">
                  <c:v>11.9613858744413</c:v>
                </c:pt>
                <c:pt idx="4357">
                  <c:v>21.028149044195299</c:v>
                </c:pt>
                <c:pt idx="4358">
                  <c:v>17.2971268975495</c:v>
                </c:pt>
                <c:pt idx="4359">
                  <c:v>8.1674326920713902</c:v>
                </c:pt>
                <c:pt idx="4360">
                  <c:v>16.011105491970198</c:v>
                </c:pt>
                <c:pt idx="4361">
                  <c:v>13.717821593289299</c:v>
                </c:pt>
                <c:pt idx="4362">
                  <c:v>16.145407910915299</c:v>
                </c:pt>
                <c:pt idx="4363">
                  <c:v>22.199751827835101</c:v>
                </c:pt>
                <c:pt idx="4364">
                  <c:v>18.342238012644199</c:v>
                </c:pt>
                <c:pt idx="4365">
                  <c:v>16.701651651389401</c:v>
                </c:pt>
                <c:pt idx="4366">
                  <c:v>19.2062540137136</c:v>
                </c:pt>
                <c:pt idx="4367">
                  <c:v>20.521894474381401</c:v>
                </c:pt>
                <c:pt idx="4368">
                  <c:v>12.619962539262501</c:v>
                </c:pt>
                <c:pt idx="4369">
                  <c:v>20.825578993230501</c:v>
                </c:pt>
                <c:pt idx="4370">
                  <c:v>18.3737214611041</c:v>
                </c:pt>
                <c:pt idx="4371">
                  <c:v>15.9101948191906</c:v>
                </c:pt>
                <c:pt idx="4372">
                  <c:v>8.6306637470514698</c:v>
                </c:pt>
                <c:pt idx="4373">
                  <c:v>17.776696811380699</c:v>
                </c:pt>
                <c:pt idx="4374">
                  <c:v>23.692031444730301</c:v>
                </c:pt>
                <c:pt idx="4375">
                  <c:v>21.654751952883299</c:v>
                </c:pt>
                <c:pt idx="4376">
                  <c:v>15.9444465838494</c:v>
                </c:pt>
                <c:pt idx="4377">
                  <c:v>8.3985584193441092</c:v>
                </c:pt>
                <c:pt idx="4378">
                  <c:v>7.9575108562100301</c:v>
                </c:pt>
                <c:pt idx="4379">
                  <c:v>21.603164663940898</c:v>
                </c:pt>
                <c:pt idx="4380">
                  <c:v>8.7397990200449893</c:v>
                </c:pt>
                <c:pt idx="4381">
                  <c:v>20.292567380655999</c:v>
                </c:pt>
                <c:pt idx="4382">
                  <c:v>11.4810756621859</c:v>
                </c:pt>
                <c:pt idx="4383">
                  <c:v>26.2508010152917</c:v>
                </c:pt>
                <c:pt idx="4384">
                  <c:v>19.0171433464769</c:v>
                </c:pt>
                <c:pt idx="4385">
                  <c:v>8.3285119803085994</c:v>
                </c:pt>
                <c:pt idx="4386">
                  <c:v>21.396331370024399</c:v>
                </c:pt>
                <c:pt idx="4387">
                  <c:v>18.153872361005899</c:v>
                </c:pt>
                <c:pt idx="4388">
                  <c:v>12.5405969524691</c:v>
                </c:pt>
                <c:pt idx="4389">
                  <c:v>8.5012338773952294</c:v>
                </c:pt>
                <c:pt idx="4390">
                  <c:v>19.047036522243999</c:v>
                </c:pt>
                <c:pt idx="4391">
                  <c:v>14.343404775927301</c:v>
                </c:pt>
                <c:pt idx="4392">
                  <c:v>10.4635954316847</c:v>
                </c:pt>
                <c:pt idx="4393">
                  <c:v>7.6690729037652998</c:v>
                </c:pt>
                <c:pt idx="4394">
                  <c:v>8.4421792684427892</c:v>
                </c:pt>
                <c:pt idx="4395">
                  <c:v>19.1269412356936</c:v>
                </c:pt>
                <c:pt idx="4396">
                  <c:v>18.408184070116398</c:v>
                </c:pt>
                <c:pt idx="4397">
                  <c:v>10.192170590707599</c:v>
                </c:pt>
                <c:pt idx="4398">
                  <c:v>12.688070690441201</c:v>
                </c:pt>
                <c:pt idx="4399">
                  <c:v>15.711634920021</c:v>
                </c:pt>
                <c:pt idx="4400">
                  <c:v>17.906864268655902</c:v>
                </c:pt>
                <c:pt idx="4401">
                  <c:v>11.664428639501701</c:v>
                </c:pt>
                <c:pt idx="4402">
                  <c:v>14.022181961901699</c:v>
                </c:pt>
                <c:pt idx="4403">
                  <c:v>5.5991726752424302</c:v>
                </c:pt>
                <c:pt idx="4404">
                  <c:v>12.1961881531098</c:v>
                </c:pt>
                <c:pt idx="4405">
                  <c:v>12.0590007894239</c:v>
                </c:pt>
                <c:pt idx="4406">
                  <c:v>24.063753703888001</c:v>
                </c:pt>
                <c:pt idx="4407">
                  <c:v>15.9087726746098</c:v>
                </c:pt>
                <c:pt idx="4408">
                  <c:v>9.3641684017466602</c:v>
                </c:pt>
                <c:pt idx="4409">
                  <c:v>18.3329526687514</c:v>
                </c:pt>
                <c:pt idx="4410">
                  <c:v>11.2518069499236</c:v>
                </c:pt>
                <c:pt idx="4411">
                  <c:v>22.7139732290151</c:v>
                </c:pt>
                <c:pt idx="4412">
                  <c:v>18.952899900086599</c:v>
                </c:pt>
                <c:pt idx="4413">
                  <c:v>10.737540156505</c:v>
                </c:pt>
                <c:pt idx="4414">
                  <c:v>13.7364819924765</c:v>
                </c:pt>
                <c:pt idx="4415">
                  <c:v>17.408606570184801</c:v>
                </c:pt>
                <c:pt idx="4416">
                  <c:v>17.235351964926501</c:v>
                </c:pt>
                <c:pt idx="4417">
                  <c:v>11.4075023028822</c:v>
                </c:pt>
                <c:pt idx="4418">
                  <c:v>17.568029599829401</c:v>
                </c:pt>
                <c:pt idx="4419">
                  <c:v>14.6720700630145</c:v>
                </c:pt>
                <c:pt idx="4420">
                  <c:v>20.4732476014625</c:v>
                </c:pt>
                <c:pt idx="4421">
                  <c:v>19.532836142788302</c:v>
                </c:pt>
                <c:pt idx="4422">
                  <c:v>11.211959556120901</c:v>
                </c:pt>
                <c:pt idx="4423">
                  <c:v>15.6757886299904</c:v>
                </c:pt>
                <c:pt idx="4424">
                  <c:v>16.790501926387702</c:v>
                </c:pt>
                <c:pt idx="4425">
                  <c:v>21.1178328931375</c:v>
                </c:pt>
                <c:pt idx="4426">
                  <c:v>14.676734103818401</c:v>
                </c:pt>
                <c:pt idx="4427">
                  <c:v>10.3554903449285</c:v>
                </c:pt>
                <c:pt idx="4428">
                  <c:v>18.602232692483501</c:v>
                </c:pt>
                <c:pt idx="4429">
                  <c:v>6.0564899243688499</c:v>
                </c:pt>
                <c:pt idx="4430">
                  <c:v>16.949331802056602</c:v>
                </c:pt>
                <c:pt idx="4431">
                  <c:v>16.719520085965701</c:v>
                </c:pt>
                <c:pt idx="4432">
                  <c:v>26.077599722943301</c:v>
                </c:pt>
                <c:pt idx="4433">
                  <c:v>15.8653521431503</c:v>
                </c:pt>
                <c:pt idx="4434">
                  <c:v>16.678344995355399</c:v>
                </c:pt>
                <c:pt idx="4435">
                  <c:v>12.1356366480169</c:v>
                </c:pt>
                <c:pt idx="4436">
                  <c:v>18.962688722726501</c:v>
                </c:pt>
                <c:pt idx="4437">
                  <c:v>19.3560353404038</c:v>
                </c:pt>
                <c:pt idx="4438">
                  <c:v>11.2695418317709</c:v>
                </c:pt>
                <c:pt idx="4439">
                  <c:v>10.1543724715712</c:v>
                </c:pt>
                <c:pt idx="4440">
                  <c:v>12.998515868618901</c:v>
                </c:pt>
                <c:pt idx="4441">
                  <c:v>20.442462819407101</c:v>
                </c:pt>
                <c:pt idx="4442">
                  <c:v>15.355156272334201</c:v>
                </c:pt>
                <c:pt idx="4443">
                  <c:v>10.6387650705814</c:v>
                </c:pt>
                <c:pt idx="4444">
                  <c:v>16.858932450325501</c:v>
                </c:pt>
                <c:pt idx="4445">
                  <c:v>13.0754103364985</c:v>
                </c:pt>
                <c:pt idx="4446">
                  <c:v>20.825498416660299</c:v>
                </c:pt>
                <c:pt idx="4447">
                  <c:v>20.016928878082901</c:v>
                </c:pt>
                <c:pt idx="4448">
                  <c:v>14.640886983549899</c:v>
                </c:pt>
                <c:pt idx="4449">
                  <c:v>5.5549938183143297</c:v>
                </c:pt>
                <c:pt idx="4450">
                  <c:v>16.503651475306999</c:v>
                </c:pt>
                <c:pt idx="4451">
                  <c:v>12.6145297083266</c:v>
                </c:pt>
                <c:pt idx="4452">
                  <c:v>13.795716502467499</c:v>
                </c:pt>
                <c:pt idx="4453">
                  <c:v>16.5809708383889</c:v>
                </c:pt>
                <c:pt idx="4454">
                  <c:v>4.4275947402464997</c:v>
                </c:pt>
                <c:pt idx="4455">
                  <c:v>20.4618952149461</c:v>
                </c:pt>
                <c:pt idx="4456">
                  <c:v>12.0037710413062</c:v>
                </c:pt>
                <c:pt idx="4457">
                  <c:v>21.069468014241</c:v>
                </c:pt>
                <c:pt idx="4458">
                  <c:v>16.4728574540915</c:v>
                </c:pt>
                <c:pt idx="4459">
                  <c:v>17.868548406916499</c:v>
                </c:pt>
                <c:pt idx="4460">
                  <c:v>16.470151971426699</c:v>
                </c:pt>
                <c:pt idx="4461">
                  <c:v>8.8435841154980697</c:v>
                </c:pt>
                <c:pt idx="4462">
                  <c:v>17.531488335032702</c:v>
                </c:pt>
                <c:pt idx="4463">
                  <c:v>8.2813532349008003</c:v>
                </c:pt>
                <c:pt idx="4464">
                  <c:v>11.788420492691399</c:v>
                </c:pt>
                <c:pt idx="4465">
                  <c:v>27.362925427155599</c:v>
                </c:pt>
                <c:pt idx="4466">
                  <c:v>15.031417279518701</c:v>
                </c:pt>
                <c:pt idx="4467">
                  <c:v>20.144305547784001</c:v>
                </c:pt>
                <c:pt idx="4468">
                  <c:v>15.086806958117</c:v>
                </c:pt>
                <c:pt idx="4469">
                  <c:v>25.177077727860901</c:v>
                </c:pt>
                <c:pt idx="4470">
                  <c:v>12.960873149490901</c:v>
                </c:pt>
                <c:pt idx="4471">
                  <c:v>23.501190063853699</c:v>
                </c:pt>
                <c:pt idx="4472">
                  <c:v>19.390443736424199</c:v>
                </c:pt>
                <c:pt idx="4473">
                  <c:v>17.2624041222338</c:v>
                </c:pt>
                <c:pt idx="4474">
                  <c:v>8.4710374037933498</c:v>
                </c:pt>
                <c:pt idx="4475">
                  <c:v>19.4579536224809</c:v>
                </c:pt>
                <c:pt idx="4476">
                  <c:v>12.6869800181243</c:v>
                </c:pt>
                <c:pt idx="4477">
                  <c:v>13.9003406403053</c:v>
                </c:pt>
                <c:pt idx="4478">
                  <c:v>21.174135884697002</c:v>
                </c:pt>
                <c:pt idx="4479">
                  <c:v>14.7543098564802</c:v>
                </c:pt>
                <c:pt idx="4480">
                  <c:v>14.960989250954601</c:v>
                </c:pt>
                <c:pt idx="4481">
                  <c:v>14.132260141197101</c:v>
                </c:pt>
                <c:pt idx="4482">
                  <c:v>12.1788015311783</c:v>
                </c:pt>
                <c:pt idx="4483">
                  <c:v>14.4191100788318</c:v>
                </c:pt>
                <c:pt idx="4484">
                  <c:v>16.054865728053201</c:v>
                </c:pt>
                <c:pt idx="4485">
                  <c:v>11.666076908294301</c:v>
                </c:pt>
                <c:pt idx="4486">
                  <c:v>14.161189500491799</c:v>
                </c:pt>
                <c:pt idx="4487">
                  <c:v>14.338078043148199</c:v>
                </c:pt>
                <c:pt idx="4488">
                  <c:v>18.155590861333401</c:v>
                </c:pt>
                <c:pt idx="4489">
                  <c:v>15.428713464236299</c:v>
                </c:pt>
                <c:pt idx="4490">
                  <c:v>15.7962870075889</c:v>
                </c:pt>
                <c:pt idx="4491">
                  <c:v>9.4719756383217497</c:v>
                </c:pt>
                <c:pt idx="4492">
                  <c:v>7.2801441231864299</c:v>
                </c:pt>
                <c:pt idx="4493">
                  <c:v>15.290849587433399</c:v>
                </c:pt>
                <c:pt idx="4494">
                  <c:v>14.065414454157301</c:v>
                </c:pt>
                <c:pt idx="4495">
                  <c:v>14.462526166707001</c:v>
                </c:pt>
                <c:pt idx="4496">
                  <c:v>17.329716246028099</c:v>
                </c:pt>
                <c:pt idx="4497">
                  <c:v>17.957923576992901</c:v>
                </c:pt>
                <c:pt idx="4498">
                  <c:v>29.2487751139913</c:v>
                </c:pt>
                <c:pt idx="4499">
                  <c:v>18.127533064567601</c:v>
                </c:pt>
                <c:pt idx="4500">
                  <c:v>14.3667582246088</c:v>
                </c:pt>
                <c:pt idx="4501">
                  <c:v>19.930948004157798</c:v>
                </c:pt>
                <c:pt idx="4502">
                  <c:v>17.2792449561579</c:v>
                </c:pt>
                <c:pt idx="4503">
                  <c:v>14.4055796931345</c:v>
                </c:pt>
                <c:pt idx="4504">
                  <c:v>11.248730836461499</c:v>
                </c:pt>
                <c:pt idx="4505">
                  <c:v>14.6093454108671</c:v>
                </c:pt>
                <c:pt idx="4506">
                  <c:v>12.066933941437901</c:v>
                </c:pt>
                <c:pt idx="4507">
                  <c:v>21.581283287135001</c:v>
                </c:pt>
                <c:pt idx="4508">
                  <c:v>13.451849399868699</c:v>
                </c:pt>
                <c:pt idx="4509">
                  <c:v>5.5177738747802403</c:v>
                </c:pt>
                <c:pt idx="4510">
                  <c:v>15.4174324909769</c:v>
                </c:pt>
                <c:pt idx="4511">
                  <c:v>18.216028754826201</c:v>
                </c:pt>
                <c:pt idx="4512">
                  <c:v>15.361722132023999</c:v>
                </c:pt>
                <c:pt idx="4513">
                  <c:v>24.791878831881998</c:v>
                </c:pt>
                <c:pt idx="4514">
                  <c:v>11.5889645855871</c:v>
                </c:pt>
                <c:pt idx="4515">
                  <c:v>12.394514615895501</c:v>
                </c:pt>
                <c:pt idx="4516">
                  <c:v>10.9364404033611</c:v>
                </c:pt>
                <c:pt idx="4517">
                  <c:v>24.529832231813401</c:v>
                </c:pt>
                <c:pt idx="4518">
                  <c:v>24.286147683574701</c:v>
                </c:pt>
                <c:pt idx="4519">
                  <c:v>9.8328149067775303</c:v>
                </c:pt>
                <c:pt idx="4520">
                  <c:v>16.100866278455101</c:v>
                </c:pt>
                <c:pt idx="4521">
                  <c:v>11.9833605898038</c:v>
                </c:pt>
                <c:pt idx="4522">
                  <c:v>14.837382620013599</c:v>
                </c:pt>
                <c:pt idx="4523">
                  <c:v>18.197322304382201</c:v>
                </c:pt>
                <c:pt idx="4524">
                  <c:v>11.834697248293899</c:v>
                </c:pt>
                <c:pt idx="4525">
                  <c:v>29.4544778156774</c:v>
                </c:pt>
                <c:pt idx="4526">
                  <c:v>14.5516003489779</c:v>
                </c:pt>
                <c:pt idx="4527">
                  <c:v>21.8828307630517</c:v>
                </c:pt>
                <c:pt idx="4528">
                  <c:v>12.8934082683265</c:v>
                </c:pt>
                <c:pt idx="4529">
                  <c:v>14.370556001107399</c:v>
                </c:pt>
                <c:pt idx="4530">
                  <c:v>13.8956532334703</c:v>
                </c:pt>
                <c:pt idx="4531">
                  <c:v>16.617247942752002</c:v>
                </c:pt>
                <c:pt idx="4532">
                  <c:v>19.942798464212899</c:v>
                </c:pt>
                <c:pt idx="4533">
                  <c:v>19.209288306147499</c:v>
                </c:pt>
                <c:pt idx="4534">
                  <c:v>19.942122393552399</c:v>
                </c:pt>
                <c:pt idx="4535">
                  <c:v>16.838864781092902</c:v>
                </c:pt>
                <c:pt idx="4536">
                  <c:v>4.6386718889940397</c:v>
                </c:pt>
                <c:pt idx="4537">
                  <c:v>8.6214208404686801</c:v>
                </c:pt>
                <c:pt idx="4538">
                  <c:v>16.1197295806572</c:v>
                </c:pt>
                <c:pt idx="4539">
                  <c:v>12.937842989876</c:v>
                </c:pt>
                <c:pt idx="4540">
                  <c:v>10.0495157866402</c:v>
                </c:pt>
                <c:pt idx="4541">
                  <c:v>15.976369891298001</c:v>
                </c:pt>
                <c:pt idx="4542">
                  <c:v>8.5901511007520703</c:v>
                </c:pt>
                <c:pt idx="4543">
                  <c:v>13.8135425177238</c:v>
                </c:pt>
                <c:pt idx="4544">
                  <c:v>12.6787399332181</c:v>
                </c:pt>
                <c:pt idx="4545">
                  <c:v>10.091167746017</c:v>
                </c:pt>
                <c:pt idx="4546">
                  <c:v>10.971699871281601</c:v>
                </c:pt>
                <c:pt idx="4547">
                  <c:v>6.2120838024595804</c:v>
                </c:pt>
                <c:pt idx="4548">
                  <c:v>17.392812511407602</c:v>
                </c:pt>
                <c:pt idx="4549">
                  <c:v>9.3356260469322798</c:v>
                </c:pt>
                <c:pt idx="4550">
                  <c:v>10.7636175702869</c:v>
                </c:pt>
                <c:pt idx="4551">
                  <c:v>12.1243032625779</c:v>
                </c:pt>
                <c:pt idx="4552">
                  <c:v>13.9746457813403</c:v>
                </c:pt>
                <c:pt idx="4553">
                  <c:v>15.2395087414369</c:v>
                </c:pt>
                <c:pt idx="4554">
                  <c:v>25.255906041453699</c:v>
                </c:pt>
                <c:pt idx="4555">
                  <c:v>15.186642323736899</c:v>
                </c:pt>
                <c:pt idx="4556">
                  <c:v>15.785435220228299</c:v>
                </c:pt>
                <c:pt idx="4557">
                  <c:v>13.395784880285399</c:v>
                </c:pt>
                <c:pt idx="4558">
                  <c:v>15.9120480361115</c:v>
                </c:pt>
                <c:pt idx="4559">
                  <c:v>12.146029094823399</c:v>
                </c:pt>
                <c:pt idx="4560">
                  <c:v>20.887126072796299</c:v>
                </c:pt>
                <c:pt idx="4561">
                  <c:v>6.5856856256401004</c:v>
                </c:pt>
                <c:pt idx="4562">
                  <c:v>13.3686548796267</c:v>
                </c:pt>
                <c:pt idx="4563">
                  <c:v>14.9165940207223</c:v>
                </c:pt>
                <c:pt idx="4564">
                  <c:v>16.8643094012189</c:v>
                </c:pt>
                <c:pt idx="4565">
                  <c:v>11.8901443447966</c:v>
                </c:pt>
                <c:pt idx="4566">
                  <c:v>14.3436940044853</c:v>
                </c:pt>
                <c:pt idx="4567">
                  <c:v>17.499818173235901</c:v>
                </c:pt>
                <c:pt idx="4568">
                  <c:v>6.2421440422522796</c:v>
                </c:pt>
                <c:pt idx="4569">
                  <c:v>23.227994251829699</c:v>
                </c:pt>
                <c:pt idx="4570">
                  <c:v>13.712600553940501</c:v>
                </c:pt>
                <c:pt idx="4571">
                  <c:v>5.2986756787408904</c:v>
                </c:pt>
                <c:pt idx="4572">
                  <c:v>10.2779096179656</c:v>
                </c:pt>
                <c:pt idx="4573">
                  <c:v>20.935073435468301</c:v>
                </c:pt>
                <c:pt idx="4574">
                  <c:v>13.97316766166</c:v>
                </c:pt>
                <c:pt idx="4575">
                  <c:v>12.7236967575455</c:v>
                </c:pt>
                <c:pt idx="4576">
                  <c:v>16.041632316074001</c:v>
                </c:pt>
                <c:pt idx="4577">
                  <c:v>15.514846067980301</c:v>
                </c:pt>
                <c:pt idx="4578">
                  <c:v>19.757839265863101</c:v>
                </c:pt>
                <c:pt idx="4579">
                  <c:v>23.101393712814399</c:v>
                </c:pt>
                <c:pt idx="4580">
                  <c:v>11.5826460017341</c:v>
                </c:pt>
                <c:pt idx="4581">
                  <c:v>15.250463870407399</c:v>
                </c:pt>
                <c:pt idx="4582">
                  <c:v>15.661321221123</c:v>
                </c:pt>
                <c:pt idx="4583">
                  <c:v>22.333671990489901</c:v>
                </c:pt>
                <c:pt idx="4584">
                  <c:v>19.413689493679801</c:v>
                </c:pt>
                <c:pt idx="4585">
                  <c:v>25.082365862497898</c:v>
                </c:pt>
                <c:pt idx="4586">
                  <c:v>15.053798168853801</c:v>
                </c:pt>
                <c:pt idx="4587">
                  <c:v>15.826955212576401</c:v>
                </c:pt>
                <c:pt idx="4588">
                  <c:v>11.158431928789099</c:v>
                </c:pt>
                <c:pt idx="4589">
                  <c:v>19.015044329684699</c:v>
                </c:pt>
                <c:pt idx="4590">
                  <c:v>14.5746507489213</c:v>
                </c:pt>
                <c:pt idx="4591">
                  <c:v>17.202065594681599</c:v>
                </c:pt>
                <c:pt idx="4592">
                  <c:v>19.1832477652334</c:v>
                </c:pt>
                <c:pt idx="4593">
                  <c:v>17.9620000860407</c:v>
                </c:pt>
                <c:pt idx="4594">
                  <c:v>20.132071761546801</c:v>
                </c:pt>
                <c:pt idx="4595">
                  <c:v>9.1435761110562197</c:v>
                </c:pt>
                <c:pt idx="4596">
                  <c:v>11.862691722825099</c:v>
                </c:pt>
                <c:pt idx="4597">
                  <c:v>9.7269130748514598</c:v>
                </c:pt>
                <c:pt idx="4598">
                  <c:v>14.644128231632999</c:v>
                </c:pt>
                <c:pt idx="4599">
                  <c:v>19.121969971482699</c:v>
                </c:pt>
                <c:pt idx="4600">
                  <c:v>18.192796399104601</c:v>
                </c:pt>
                <c:pt idx="4601">
                  <c:v>9.0917122277722306</c:v>
                </c:pt>
                <c:pt idx="4602">
                  <c:v>21.2842871106863</c:v>
                </c:pt>
                <c:pt idx="4603">
                  <c:v>17.699815856599599</c:v>
                </c:pt>
                <c:pt idx="4604">
                  <c:v>22.169889428564598</c:v>
                </c:pt>
                <c:pt idx="4605">
                  <c:v>11.9491367150284</c:v>
                </c:pt>
                <c:pt idx="4606">
                  <c:v>12.0961983492935</c:v>
                </c:pt>
                <c:pt idx="4607">
                  <c:v>15.666452790568099</c:v>
                </c:pt>
                <c:pt idx="4608">
                  <c:v>22.219938068390299</c:v>
                </c:pt>
                <c:pt idx="4609">
                  <c:v>8.8448626999599593</c:v>
                </c:pt>
                <c:pt idx="4610">
                  <c:v>16.498302437071398</c:v>
                </c:pt>
                <c:pt idx="4611">
                  <c:v>20.437200042591101</c:v>
                </c:pt>
                <c:pt idx="4612">
                  <c:v>19.243855994327699</c:v>
                </c:pt>
                <c:pt idx="4613">
                  <c:v>16.8888138496911</c:v>
                </c:pt>
                <c:pt idx="4614">
                  <c:v>18.648286791547701</c:v>
                </c:pt>
                <c:pt idx="4615">
                  <c:v>21.651514663190898</c:v>
                </c:pt>
                <c:pt idx="4616">
                  <c:v>16.2079508322504</c:v>
                </c:pt>
                <c:pt idx="4617">
                  <c:v>9.8593904040167892</c:v>
                </c:pt>
                <c:pt idx="4618">
                  <c:v>18.5021902582696</c:v>
                </c:pt>
                <c:pt idx="4619">
                  <c:v>24.606613895141699</c:v>
                </c:pt>
                <c:pt idx="4620">
                  <c:v>12.1273559816154</c:v>
                </c:pt>
                <c:pt idx="4621">
                  <c:v>9.6968799397436296</c:v>
                </c:pt>
                <c:pt idx="4622">
                  <c:v>15.807605942023301</c:v>
                </c:pt>
                <c:pt idx="4623">
                  <c:v>16.574096252334002</c:v>
                </c:pt>
                <c:pt idx="4624">
                  <c:v>17.162550146460301</c:v>
                </c:pt>
                <c:pt idx="4625">
                  <c:v>21.609292246392702</c:v>
                </c:pt>
                <c:pt idx="4626">
                  <c:v>18.829427713982501</c:v>
                </c:pt>
                <c:pt idx="4627">
                  <c:v>20.967536880628</c:v>
                </c:pt>
                <c:pt idx="4628">
                  <c:v>10.1286222641788</c:v>
                </c:pt>
                <c:pt idx="4629">
                  <c:v>21.908389904026301</c:v>
                </c:pt>
                <c:pt idx="4630">
                  <c:v>17.234053707823499</c:v>
                </c:pt>
                <c:pt idx="4631">
                  <c:v>14.063220876484101</c:v>
                </c:pt>
                <c:pt idx="4632">
                  <c:v>11.461127355377799</c:v>
                </c:pt>
                <c:pt idx="4633">
                  <c:v>22.829159929095301</c:v>
                </c:pt>
                <c:pt idx="4634">
                  <c:v>8.8858186236286603</c:v>
                </c:pt>
                <c:pt idx="4635">
                  <c:v>14.7266427705426</c:v>
                </c:pt>
                <c:pt idx="4636">
                  <c:v>12.3418962334972</c:v>
                </c:pt>
                <c:pt idx="4637">
                  <c:v>14.204274816913699</c:v>
                </c:pt>
                <c:pt idx="4638">
                  <c:v>19.4387817332202</c:v>
                </c:pt>
                <c:pt idx="4639">
                  <c:v>9.6458587192794401</c:v>
                </c:pt>
                <c:pt idx="4640">
                  <c:v>12.892834463425601</c:v>
                </c:pt>
                <c:pt idx="4641">
                  <c:v>7.6060419823905701</c:v>
                </c:pt>
                <c:pt idx="4642">
                  <c:v>17.8119586145082</c:v>
                </c:pt>
                <c:pt idx="4643">
                  <c:v>18.1753081017028</c:v>
                </c:pt>
                <c:pt idx="4644">
                  <c:v>8.2908835076438994</c:v>
                </c:pt>
                <c:pt idx="4645">
                  <c:v>19.642109906554101</c:v>
                </c:pt>
                <c:pt idx="4646">
                  <c:v>9.5351118903562</c:v>
                </c:pt>
                <c:pt idx="4647">
                  <c:v>21.379771148555601</c:v>
                </c:pt>
                <c:pt idx="4648">
                  <c:v>6.5320754677076103</c:v>
                </c:pt>
                <c:pt idx="4649">
                  <c:v>13.296488326053201</c:v>
                </c:pt>
                <c:pt idx="4650">
                  <c:v>17.4010123685884</c:v>
                </c:pt>
                <c:pt idx="4651">
                  <c:v>13.1531930366599</c:v>
                </c:pt>
                <c:pt idx="4652">
                  <c:v>13.2558871356004</c:v>
                </c:pt>
                <c:pt idx="4653">
                  <c:v>15.2752736691103</c:v>
                </c:pt>
                <c:pt idx="4654">
                  <c:v>19.0177419555597</c:v>
                </c:pt>
                <c:pt idx="4655">
                  <c:v>10.5383117469098</c:v>
                </c:pt>
                <c:pt idx="4656">
                  <c:v>16.961252672497899</c:v>
                </c:pt>
                <c:pt idx="4657">
                  <c:v>15.761608476105501</c:v>
                </c:pt>
                <c:pt idx="4658">
                  <c:v>24.210410943375301</c:v>
                </c:pt>
                <c:pt idx="4659">
                  <c:v>13.502918251638199</c:v>
                </c:pt>
                <c:pt idx="4660">
                  <c:v>20.113291190379101</c:v>
                </c:pt>
                <c:pt idx="4661">
                  <c:v>14.149122308147399</c:v>
                </c:pt>
                <c:pt idx="4662">
                  <c:v>6.5389152587041197</c:v>
                </c:pt>
                <c:pt idx="4663">
                  <c:v>10.0234879740323</c:v>
                </c:pt>
                <c:pt idx="4664">
                  <c:v>13.0144750842809</c:v>
                </c:pt>
                <c:pt idx="4665">
                  <c:v>16.056065039228901</c:v>
                </c:pt>
                <c:pt idx="4666">
                  <c:v>17.221253582807702</c:v>
                </c:pt>
                <c:pt idx="4667">
                  <c:v>18.584049758688501</c:v>
                </c:pt>
                <c:pt idx="4668">
                  <c:v>15.082932517986601</c:v>
                </c:pt>
                <c:pt idx="4669">
                  <c:v>16.597558065100401</c:v>
                </c:pt>
                <c:pt idx="4670">
                  <c:v>19.7223159862668</c:v>
                </c:pt>
                <c:pt idx="4671">
                  <c:v>14.7941081149315</c:v>
                </c:pt>
                <c:pt idx="4672">
                  <c:v>17.5041414818668</c:v>
                </c:pt>
                <c:pt idx="4673">
                  <c:v>16.987418216350498</c:v>
                </c:pt>
                <c:pt idx="4674">
                  <c:v>26.233280570646301</c:v>
                </c:pt>
                <c:pt idx="4675">
                  <c:v>25.705844687539798</c:v>
                </c:pt>
                <c:pt idx="4676">
                  <c:v>16.082214161517498</c:v>
                </c:pt>
                <c:pt idx="4677">
                  <c:v>14.0767083654421</c:v>
                </c:pt>
                <c:pt idx="4678">
                  <c:v>21.686867496752601</c:v>
                </c:pt>
                <c:pt idx="4679">
                  <c:v>18.3590349509094</c:v>
                </c:pt>
                <c:pt idx="4680">
                  <c:v>10.3697354962337</c:v>
                </c:pt>
                <c:pt idx="4681">
                  <c:v>14.359380845277199</c:v>
                </c:pt>
                <c:pt idx="4682">
                  <c:v>22.012967543225798</c:v>
                </c:pt>
                <c:pt idx="4683">
                  <c:v>10.7697456939368</c:v>
                </c:pt>
                <c:pt idx="4684">
                  <c:v>16.877223995533999</c:v>
                </c:pt>
                <c:pt idx="4685">
                  <c:v>10.590211657915001</c:v>
                </c:pt>
                <c:pt idx="4686">
                  <c:v>12.9773334411249</c:v>
                </c:pt>
                <c:pt idx="4687">
                  <c:v>15.65924781418</c:v>
                </c:pt>
                <c:pt idx="4688">
                  <c:v>15.603325495411299</c:v>
                </c:pt>
                <c:pt idx="4689">
                  <c:v>17.698610695005101</c:v>
                </c:pt>
                <c:pt idx="4690">
                  <c:v>9.1862890310120999</c:v>
                </c:pt>
                <c:pt idx="4691">
                  <c:v>12.487829895409799</c:v>
                </c:pt>
                <c:pt idx="4692">
                  <c:v>20.5326822927553</c:v>
                </c:pt>
                <c:pt idx="4693">
                  <c:v>23.261606512541</c:v>
                </c:pt>
                <c:pt idx="4694">
                  <c:v>11.885209279133401</c:v>
                </c:pt>
                <c:pt idx="4695">
                  <c:v>19.2682871589992</c:v>
                </c:pt>
                <c:pt idx="4696">
                  <c:v>18.673787918001601</c:v>
                </c:pt>
                <c:pt idx="4697">
                  <c:v>16.2398948197091</c:v>
                </c:pt>
                <c:pt idx="4698">
                  <c:v>12.702823514658</c:v>
                </c:pt>
                <c:pt idx="4699">
                  <c:v>16.489261687961999</c:v>
                </c:pt>
                <c:pt idx="4700">
                  <c:v>11.201040426263001</c:v>
                </c:pt>
                <c:pt idx="4701">
                  <c:v>11.8930020743312</c:v>
                </c:pt>
                <c:pt idx="4702">
                  <c:v>12.909354751103001</c:v>
                </c:pt>
                <c:pt idx="4703">
                  <c:v>13.896090679646701</c:v>
                </c:pt>
                <c:pt idx="4704">
                  <c:v>20.1149874962226</c:v>
                </c:pt>
                <c:pt idx="4705">
                  <c:v>16.3295771148114</c:v>
                </c:pt>
                <c:pt idx="4706">
                  <c:v>18.252298470915601</c:v>
                </c:pt>
                <c:pt idx="4707">
                  <c:v>14.2119337992378</c:v>
                </c:pt>
                <c:pt idx="4708">
                  <c:v>16.004799348357</c:v>
                </c:pt>
                <c:pt idx="4709">
                  <c:v>12.7448969445825</c:v>
                </c:pt>
                <c:pt idx="4710">
                  <c:v>16.598594127952499</c:v>
                </c:pt>
                <c:pt idx="4711">
                  <c:v>7.7429098517622599</c:v>
                </c:pt>
                <c:pt idx="4712">
                  <c:v>20.035792474214901</c:v>
                </c:pt>
                <c:pt idx="4713">
                  <c:v>12.6283383358729</c:v>
                </c:pt>
                <c:pt idx="4714">
                  <c:v>4.6154401989774003</c:v>
                </c:pt>
                <c:pt idx="4715">
                  <c:v>19.0300950787631</c:v>
                </c:pt>
                <c:pt idx="4716">
                  <c:v>13.608126124342499</c:v>
                </c:pt>
                <c:pt idx="4717">
                  <c:v>12.839956354958201</c:v>
                </c:pt>
                <c:pt idx="4718">
                  <c:v>20.356412235633201</c:v>
                </c:pt>
                <c:pt idx="4719">
                  <c:v>20.315521298428202</c:v>
                </c:pt>
                <c:pt idx="4720">
                  <c:v>6.5660475603036801</c:v>
                </c:pt>
                <c:pt idx="4721">
                  <c:v>13.384200573194899</c:v>
                </c:pt>
                <c:pt idx="4722">
                  <c:v>15.3571541358166</c:v>
                </c:pt>
                <c:pt idx="4723">
                  <c:v>18.287284038534601</c:v>
                </c:pt>
                <c:pt idx="4724">
                  <c:v>19.2263132077994</c:v>
                </c:pt>
                <c:pt idx="4725">
                  <c:v>16.995701121696101</c:v>
                </c:pt>
                <c:pt idx="4726">
                  <c:v>22.746726012655898</c:v>
                </c:pt>
                <c:pt idx="4727">
                  <c:v>22.433607736166501</c:v>
                </c:pt>
                <c:pt idx="4728">
                  <c:v>15.286088161036201</c:v>
                </c:pt>
                <c:pt idx="4729">
                  <c:v>17.606748110104601</c:v>
                </c:pt>
                <c:pt idx="4730">
                  <c:v>20.664280793943</c:v>
                </c:pt>
                <c:pt idx="4731">
                  <c:v>23.116613856699299</c:v>
                </c:pt>
                <c:pt idx="4732">
                  <c:v>22.077594368066102</c:v>
                </c:pt>
                <c:pt idx="4733">
                  <c:v>10.9257836131414</c:v>
                </c:pt>
                <c:pt idx="4734">
                  <c:v>12.251190500524901</c:v>
                </c:pt>
                <c:pt idx="4735">
                  <c:v>19.121518564739201</c:v>
                </c:pt>
                <c:pt idx="4736">
                  <c:v>23.815378692381699</c:v>
                </c:pt>
                <c:pt idx="4737">
                  <c:v>11.4089378865045</c:v>
                </c:pt>
                <c:pt idx="4738">
                  <c:v>21.652584936749601</c:v>
                </c:pt>
                <c:pt idx="4739">
                  <c:v>14.359811654238101</c:v>
                </c:pt>
                <c:pt idx="4740">
                  <c:v>12.856139337364301</c:v>
                </c:pt>
                <c:pt idx="4741">
                  <c:v>7.99775173039962</c:v>
                </c:pt>
                <c:pt idx="4742">
                  <c:v>17.8051280369816</c:v>
                </c:pt>
                <c:pt idx="4743">
                  <c:v>15.655965551915299</c:v>
                </c:pt>
                <c:pt idx="4744">
                  <c:v>18.017759128224299</c:v>
                </c:pt>
                <c:pt idx="4745">
                  <c:v>20.752957634201799</c:v>
                </c:pt>
                <c:pt idx="4746">
                  <c:v>16.327310088509702</c:v>
                </c:pt>
                <c:pt idx="4747">
                  <c:v>14.416423328213</c:v>
                </c:pt>
                <c:pt idx="4748">
                  <c:v>18.156069129993099</c:v>
                </c:pt>
                <c:pt idx="4749">
                  <c:v>13.9007890374016</c:v>
                </c:pt>
                <c:pt idx="4750">
                  <c:v>9.6165702223897203</c:v>
                </c:pt>
                <c:pt idx="4751">
                  <c:v>9.9477059704208806</c:v>
                </c:pt>
                <c:pt idx="4752">
                  <c:v>21.766459814485199</c:v>
                </c:pt>
                <c:pt idx="4753">
                  <c:v>14.327887387068399</c:v>
                </c:pt>
                <c:pt idx="4754">
                  <c:v>16.517958691657899</c:v>
                </c:pt>
                <c:pt idx="4755">
                  <c:v>15.2812990932249</c:v>
                </c:pt>
                <c:pt idx="4756">
                  <c:v>21.472124662928199</c:v>
                </c:pt>
                <c:pt idx="4757">
                  <c:v>9.8216658805106896</c:v>
                </c:pt>
                <c:pt idx="4758">
                  <c:v>26.942556632776</c:v>
                </c:pt>
                <c:pt idx="4759">
                  <c:v>15.5244506324462</c:v>
                </c:pt>
                <c:pt idx="4760">
                  <c:v>18.824164081205598</c:v>
                </c:pt>
                <c:pt idx="4761">
                  <c:v>18.9753986207762</c:v>
                </c:pt>
                <c:pt idx="4762">
                  <c:v>16.6551733288366</c:v>
                </c:pt>
                <c:pt idx="4763">
                  <c:v>14.6250508214994</c:v>
                </c:pt>
                <c:pt idx="4764">
                  <c:v>23.022909540332201</c:v>
                </c:pt>
                <c:pt idx="4765">
                  <c:v>13.7617992128176</c:v>
                </c:pt>
                <c:pt idx="4766">
                  <c:v>8.6931027349164207</c:v>
                </c:pt>
                <c:pt idx="4767">
                  <c:v>15.5847399363916</c:v>
                </c:pt>
                <c:pt idx="4768">
                  <c:v>17.966286014741499</c:v>
                </c:pt>
                <c:pt idx="4769">
                  <c:v>14.9259126322853</c:v>
                </c:pt>
                <c:pt idx="4770">
                  <c:v>9.1443020212925301</c:v>
                </c:pt>
                <c:pt idx="4771">
                  <c:v>15.6831684127205</c:v>
                </c:pt>
                <c:pt idx="4772">
                  <c:v>15.901724438174099</c:v>
                </c:pt>
                <c:pt idx="4773">
                  <c:v>14.810636396018101</c:v>
                </c:pt>
                <c:pt idx="4774">
                  <c:v>17.814347648340899</c:v>
                </c:pt>
                <c:pt idx="4775">
                  <c:v>17.759664368313899</c:v>
                </c:pt>
                <c:pt idx="4776">
                  <c:v>23.251980623621598</c:v>
                </c:pt>
                <c:pt idx="4777">
                  <c:v>16.1234758328617</c:v>
                </c:pt>
                <c:pt idx="4778">
                  <c:v>9.4975962893657595</c:v>
                </c:pt>
                <c:pt idx="4779">
                  <c:v>24.244840587797501</c:v>
                </c:pt>
                <c:pt idx="4780">
                  <c:v>17.0280039685356</c:v>
                </c:pt>
                <c:pt idx="4781">
                  <c:v>15.821203862529501</c:v>
                </c:pt>
                <c:pt idx="4782">
                  <c:v>22.423088846480699</c:v>
                </c:pt>
                <c:pt idx="4783">
                  <c:v>14.3455639745711</c:v>
                </c:pt>
                <c:pt idx="4784">
                  <c:v>16.161110114191899</c:v>
                </c:pt>
                <c:pt idx="4785">
                  <c:v>18.645253513382499</c:v>
                </c:pt>
                <c:pt idx="4786">
                  <c:v>30.033039984851101</c:v>
                </c:pt>
                <c:pt idx="4787">
                  <c:v>20.393152603362399</c:v>
                </c:pt>
                <c:pt idx="4788">
                  <c:v>14.005877160467699</c:v>
                </c:pt>
                <c:pt idx="4789">
                  <c:v>13.219039899659901</c:v>
                </c:pt>
                <c:pt idx="4790">
                  <c:v>9.7312156115626198</c:v>
                </c:pt>
                <c:pt idx="4791">
                  <c:v>11.459955038960301</c:v>
                </c:pt>
                <c:pt idx="4792">
                  <c:v>12.1476703595795</c:v>
                </c:pt>
                <c:pt idx="4793">
                  <c:v>14.9269303440557</c:v>
                </c:pt>
                <c:pt idx="4794">
                  <c:v>25.972235504211799</c:v>
                </c:pt>
                <c:pt idx="4795">
                  <c:v>12.255490396172201</c:v>
                </c:pt>
                <c:pt idx="4796">
                  <c:v>12.256560157715301</c:v>
                </c:pt>
                <c:pt idx="4797">
                  <c:v>9.5694063367395295</c:v>
                </c:pt>
                <c:pt idx="4798">
                  <c:v>25.0980623623512</c:v>
                </c:pt>
                <c:pt idx="4799">
                  <c:v>12.147881979039999</c:v>
                </c:pt>
                <c:pt idx="4800">
                  <c:v>16.603714229700302</c:v>
                </c:pt>
                <c:pt idx="4801">
                  <c:v>14.1773758489523</c:v>
                </c:pt>
                <c:pt idx="4802">
                  <c:v>22.076943135115201</c:v>
                </c:pt>
                <c:pt idx="4803">
                  <c:v>9.9955597253108301</c:v>
                </c:pt>
                <c:pt idx="4804">
                  <c:v>19.271903908669099</c:v>
                </c:pt>
                <c:pt idx="4805">
                  <c:v>6.9249251071229496</c:v>
                </c:pt>
                <c:pt idx="4806">
                  <c:v>10.648649832265001</c:v>
                </c:pt>
                <c:pt idx="4807">
                  <c:v>11.725324597624301</c:v>
                </c:pt>
                <c:pt idx="4808">
                  <c:v>9.1633855245565794</c:v>
                </c:pt>
                <c:pt idx="4809">
                  <c:v>17.5260485074763</c:v>
                </c:pt>
                <c:pt idx="4810">
                  <c:v>12.3572839654814</c:v>
                </c:pt>
                <c:pt idx="4811">
                  <c:v>16.0499197393918</c:v>
                </c:pt>
                <c:pt idx="4812">
                  <c:v>16.611411918305699</c:v>
                </c:pt>
                <c:pt idx="4813">
                  <c:v>20.184464564818601</c:v>
                </c:pt>
                <c:pt idx="4814">
                  <c:v>15.460224150809999</c:v>
                </c:pt>
                <c:pt idx="4815">
                  <c:v>14.972399406914599</c:v>
                </c:pt>
                <c:pt idx="4816">
                  <c:v>19.984078501109199</c:v>
                </c:pt>
                <c:pt idx="4817">
                  <c:v>11.9936047013351</c:v>
                </c:pt>
                <c:pt idx="4818">
                  <c:v>22.2237402256428</c:v>
                </c:pt>
                <c:pt idx="4819">
                  <c:v>18.279173816482</c:v>
                </c:pt>
                <c:pt idx="4820">
                  <c:v>15.4527351988591</c:v>
                </c:pt>
                <c:pt idx="4821">
                  <c:v>13.077423170936299</c:v>
                </c:pt>
                <c:pt idx="4822">
                  <c:v>14.9351831810748</c:v>
                </c:pt>
                <c:pt idx="4823">
                  <c:v>21.5540260328765</c:v>
                </c:pt>
                <c:pt idx="4824">
                  <c:v>16.974830050276399</c:v>
                </c:pt>
                <c:pt idx="4825">
                  <c:v>14.568284609872601</c:v>
                </c:pt>
                <c:pt idx="4826">
                  <c:v>9.6775512032102409</c:v>
                </c:pt>
                <c:pt idx="4827">
                  <c:v>17.327945297164401</c:v>
                </c:pt>
                <c:pt idx="4828">
                  <c:v>18.114326751574399</c:v>
                </c:pt>
                <c:pt idx="4829">
                  <c:v>14.944385976940801</c:v>
                </c:pt>
                <c:pt idx="4830">
                  <c:v>20.9301543338672</c:v>
                </c:pt>
                <c:pt idx="4831">
                  <c:v>21.155241318317898</c:v>
                </c:pt>
                <c:pt idx="4832">
                  <c:v>7.2501597897637504</c:v>
                </c:pt>
                <c:pt idx="4833">
                  <c:v>17.971753489375502</c:v>
                </c:pt>
                <c:pt idx="4834">
                  <c:v>20.911225442844199</c:v>
                </c:pt>
                <c:pt idx="4835">
                  <c:v>5.1177949287998796</c:v>
                </c:pt>
                <c:pt idx="4836">
                  <c:v>20.869535250613499</c:v>
                </c:pt>
                <c:pt idx="4837">
                  <c:v>14.148688702173899</c:v>
                </c:pt>
                <c:pt idx="4838">
                  <c:v>14.1211980275682</c:v>
                </c:pt>
                <c:pt idx="4839">
                  <c:v>14.9571312850412</c:v>
                </c:pt>
                <c:pt idx="4840">
                  <c:v>16.808060032087401</c:v>
                </c:pt>
                <c:pt idx="4841">
                  <c:v>18.962347663052199</c:v>
                </c:pt>
                <c:pt idx="4842">
                  <c:v>20.559924218617098</c:v>
                </c:pt>
                <c:pt idx="4843">
                  <c:v>15.5377612203247</c:v>
                </c:pt>
                <c:pt idx="4844">
                  <c:v>19.536681218732699</c:v>
                </c:pt>
                <c:pt idx="4845">
                  <c:v>14.2435592948635</c:v>
                </c:pt>
                <c:pt idx="4846">
                  <c:v>13.0281819665526</c:v>
                </c:pt>
                <c:pt idx="4847">
                  <c:v>13.7703321140333</c:v>
                </c:pt>
                <c:pt idx="4848">
                  <c:v>14.7030381378417</c:v>
                </c:pt>
                <c:pt idx="4849">
                  <c:v>15.478107381081999</c:v>
                </c:pt>
                <c:pt idx="4850">
                  <c:v>16.0576771275433</c:v>
                </c:pt>
                <c:pt idx="4851">
                  <c:v>19.886190137101298</c:v>
                </c:pt>
                <c:pt idx="4852">
                  <c:v>17.335471857610099</c:v>
                </c:pt>
                <c:pt idx="4853">
                  <c:v>14.5696591709219</c:v>
                </c:pt>
                <c:pt idx="4854">
                  <c:v>16.872753029024199</c:v>
                </c:pt>
                <c:pt idx="4855">
                  <c:v>9.3833813958062997</c:v>
                </c:pt>
                <c:pt idx="4856">
                  <c:v>25.316028334790801</c:v>
                </c:pt>
                <c:pt idx="4857">
                  <c:v>20.043877298677302</c:v>
                </c:pt>
                <c:pt idx="4858">
                  <c:v>9.4856608223099297</c:v>
                </c:pt>
                <c:pt idx="4859">
                  <c:v>14.7971040870642</c:v>
                </c:pt>
                <c:pt idx="4860">
                  <c:v>17.914868235412801</c:v>
                </c:pt>
                <c:pt idx="4861">
                  <c:v>19.131996977942201</c:v>
                </c:pt>
                <c:pt idx="4862">
                  <c:v>10.9620040044909</c:v>
                </c:pt>
                <c:pt idx="4863">
                  <c:v>11.8298862763877</c:v>
                </c:pt>
                <c:pt idx="4864">
                  <c:v>13.694532567404901</c:v>
                </c:pt>
                <c:pt idx="4865">
                  <c:v>15.583123420194401</c:v>
                </c:pt>
                <c:pt idx="4866">
                  <c:v>13.2523280615757</c:v>
                </c:pt>
                <c:pt idx="4867">
                  <c:v>8.79487022576056</c:v>
                </c:pt>
                <c:pt idx="4868">
                  <c:v>15.8553418809303</c:v>
                </c:pt>
                <c:pt idx="4869">
                  <c:v>24.083185296768299</c:v>
                </c:pt>
                <c:pt idx="4870">
                  <c:v>6.9536609684180899</c:v>
                </c:pt>
                <c:pt idx="4871">
                  <c:v>14.278183976638701</c:v>
                </c:pt>
                <c:pt idx="4872">
                  <c:v>23.075041013157399</c:v>
                </c:pt>
                <c:pt idx="4873">
                  <c:v>23.064013637784399</c:v>
                </c:pt>
                <c:pt idx="4874">
                  <c:v>12.813393238586</c:v>
                </c:pt>
                <c:pt idx="4875">
                  <c:v>24.290223515758498</c:v>
                </c:pt>
                <c:pt idx="4876">
                  <c:v>19.080435115154199</c:v>
                </c:pt>
                <c:pt idx="4877">
                  <c:v>7.2816464283693101</c:v>
                </c:pt>
                <c:pt idx="4878">
                  <c:v>19.756340104574701</c:v>
                </c:pt>
                <c:pt idx="4879">
                  <c:v>18.213102251223599</c:v>
                </c:pt>
                <c:pt idx="4880">
                  <c:v>21.801944864904499</c:v>
                </c:pt>
                <c:pt idx="4881">
                  <c:v>16.205559375421899</c:v>
                </c:pt>
                <c:pt idx="4882">
                  <c:v>12.7578248878332</c:v>
                </c:pt>
                <c:pt idx="4883">
                  <c:v>11.691933147117901</c:v>
                </c:pt>
                <c:pt idx="4884">
                  <c:v>15.724515950464401</c:v>
                </c:pt>
                <c:pt idx="4885">
                  <c:v>14.2835901827988</c:v>
                </c:pt>
                <c:pt idx="4886">
                  <c:v>12.945124449713299</c:v>
                </c:pt>
                <c:pt idx="4887">
                  <c:v>18.128694711450599</c:v>
                </c:pt>
                <c:pt idx="4888">
                  <c:v>19.219630516072002</c:v>
                </c:pt>
                <c:pt idx="4889">
                  <c:v>17.776730944521098</c:v>
                </c:pt>
                <c:pt idx="4890">
                  <c:v>4.9689877027131697</c:v>
                </c:pt>
                <c:pt idx="4891">
                  <c:v>20.4700851532738</c:v>
                </c:pt>
                <c:pt idx="4892">
                  <c:v>16.186117113262199</c:v>
                </c:pt>
                <c:pt idx="4893">
                  <c:v>18.011265199249198</c:v>
                </c:pt>
                <c:pt idx="4894">
                  <c:v>16.3091219191368</c:v>
                </c:pt>
                <c:pt idx="4895">
                  <c:v>18.3594016754775</c:v>
                </c:pt>
                <c:pt idx="4896">
                  <c:v>19.4734611105036</c:v>
                </c:pt>
                <c:pt idx="4897">
                  <c:v>16.130764910505601</c:v>
                </c:pt>
                <c:pt idx="4898">
                  <c:v>14.363522640407901</c:v>
                </c:pt>
                <c:pt idx="4899">
                  <c:v>11.0244349026044</c:v>
                </c:pt>
                <c:pt idx="4900">
                  <c:v>7.3562093288812598</c:v>
                </c:pt>
                <c:pt idx="4901">
                  <c:v>14.8947934682741</c:v>
                </c:pt>
                <c:pt idx="4902">
                  <c:v>10.9874371927416</c:v>
                </c:pt>
                <c:pt idx="4903">
                  <c:v>18.463229459291199</c:v>
                </c:pt>
                <c:pt idx="4904">
                  <c:v>8.7198534884830803</c:v>
                </c:pt>
                <c:pt idx="4905">
                  <c:v>16.560334652178199</c:v>
                </c:pt>
                <c:pt idx="4906">
                  <c:v>15.1866453145149</c:v>
                </c:pt>
                <c:pt idx="4907">
                  <c:v>21.105583448332101</c:v>
                </c:pt>
                <c:pt idx="4908">
                  <c:v>6.9066433611534004</c:v>
                </c:pt>
                <c:pt idx="4909">
                  <c:v>16.0325937009234</c:v>
                </c:pt>
                <c:pt idx="4910">
                  <c:v>13.926130085049</c:v>
                </c:pt>
                <c:pt idx="4911">
                  <c:v>18.0550968528133</c:v>
                </c:pt>
                <c:pt idx="4912">
                  <c:v>7.93469668733887</c:v>
                </c:pt>
                <c:pt idx="4913">
                  <c:v>15.4824778172951</c:v>
                </c:pt>
                <c:pt idx="4914">
                  <c:v>22.540845352312299</c:v>
                </c:pt>
                <c:pt idx="4915">
                  <c:v>12.8758840672202</c:v>
                </c:pt>
                <c:pt idx="4916">
                  <c:v>20.736160463644101</c:v>
                </c:pt>
                <c:pt idx="4917">
                  <c:v>20.488033337918601</c:v>
                </c:pt>
                <c:pt idx="4918">
                  <c:v>19.0377437687407</c:v>
                </c:pt>
                <c:pt idx="4919">
                  <c:v>17.543544115825998</c:v>
                </c:pt>
                <c:pt idx="4920">
                  <c:v>19.402392893354101</c:v>
                </c:pt>
                <c:pt idx="4921">
                  <c:v>20.055435784324999</c:v>
                </c:pt>
                <c:pt idx="4922">
                  <c:v>15.122542657986701</c:v>
                </c:pt>
                <c:pt idx="4923">
                  <c:v>15.459650799898</c:v>
                </c:pt>
                <c:pt idx="4924">
                  <c:v>10.6398291553409</c:v>
                </c:pt>
                <c:pt idx="4925">
                  <c:v>14.741641009300499</c:v>
                </c:pt>
                <c:pt idx="4926">
                  <c:v>20.325212114455201</c:v>
                </c:pt>
                <c:pt idx="4927">
                  <c:v>18.023904517954801</c:v>
                </c:pt>
                <c:pt idx="4928">
                  <c:v>13.9315322651437</c:v>
                </c:pt>
                <c:pt idx="4929">
                  <c:v>16.073497589924202</c:v>
                </c:pt>
                <c:pt idx="4930">
                  <c:v>10.233627603290801</c:v>
                </c:pt>
                <c:pt idx="4931">
                  <c:v>18.781857437746499</c:v>
                </c:pt>
                <c:pt idx="4932">
                  <c:v>12.7830607816403</c:v>
                </c:pt>
                <c:pt idx="4933">
                  <c:v>22.310365510075801</c:v>
                </c:pt>
                <c:pt idx="4934">
                  <c:v>16.981480024311701</c:v>
                </c:pt>
                <c:pt idx="4935">
                  <c:v>14.738738316498001</c:v>
                </c:pt>
                <c:pt idx="4936">
                  <c:v>13.210986873553299</c:v>
                </c:pt>
                <c:pt idx="4937">
                  <c:v>13.733165926051999</c:v>
                </c:pt>
                <c:pt idx="4938">
                  <c:v>9.2025006384555699</c:v>
                </c:pt>
                <c:pt idx="4939">
                  <c:v>16.655923014379201</c:v>
                </c:pt>
                <c:pt idx="4940">
                  <c:v>16.940443859209999</c:v>
                </c:pt>
                <c:pt idx="4941">
                  <c:v>15.964275627686</c:v>
                </c:pt>
                <c:pt idx="4942">
                  <c:v>24.286495060326299</c:v>
                </c:pt>
                <c:pt idx="4943">
                  <c:v>7.2003430196505596</c:v>
                </c:pt>
                <c:pt idx="4944">
                  <c:v>7.6155982287539103</c:v>
                </c:pt>
                <c:pt idx="4945">
                  <c:v>14.314358853920099</c:v>
                </c:pt>
                <c:pt idx="4946">
                  <c:v>6.01772523001822</c:v>
                </c:pt>
                <c:pt idx="4947">
                  <c:v>15.379435688334</c:v>
                </c:pt>
                <c:pt idx="4948">
                  <c:v>17.906075387013001</c:v>
                </c:pt>
                <c:pt idx="4949">
                  <c:v>19.1731785084766</c:v>
                </c:pt>
                <c:pt idx="4950">
                  <c:v>24.524081442304499</c:v>
                </c:pt>
                <c:pt idx="4951">
                  <c:v>16.048579666750999</c:v>
                </c:pt>
                <c:pt idx="4952">
                  <c:v>27.251110330032901</c:v>
                </c:pt>
                <c:pt idx="4953">
                  <c:v>9.7832038418329397</c:v>
                </c:pt>
                <c:pt idx="4954">
                  <c:v>12.357346248385801</c:v>
                </c:pt>
                <c:pt idx="4955">
                  <c:v>14.131834757525199</c:v>
                </c:pt>
                <c:pt idx="4956">
                  <c:v>16.465947377109799</c:v>
                </c:pt>
                <c:pt idx="4957">
                  <c:v>11.6862196298323</c:v>
                </c:pt>
                <c:pt idx="4958">
                  <c:v>20.298498770162901</c:v>
                </c:pt>
                <c:pt idx="4959">
                  <c:v>16.523598456577901</c:v>
                </c:pt>
                <c:pt idx="4960">
                  <c:v>12.172821290637399</c:v>
                </c:pt>
                <c:pt idx="4961">
                  <c:v>17.7698628108365</c:v>
                </c:pt>
                <c:pt idx="4962">
                  <c:v>14.3327663384714</c:v>
                </c:pt>
                <c:pt idx="4963">
                  <c:v>13.9663163328807</c:v>
                </c:pt>
                <c:pt idx="4964">
                  <c:v>15.681895269513999</c:v>
                </c:pt>
                <c:pt idx="4965">
                  <c:v>11.044246836462399</c:v>
                </c:pt>
                <c:pt idx="4966">
                  <c:v>18.9107389073028</c:v>
                </c:pt>
                <c:pt idx="4967">
                  <c:v>14.2897694921917</c:v>
                </c:pt>
                <c:pt idx="4968">
                  <c:v>18.497570751149901</c:v>
                </c:pt>
                <c:pt idx="4969">
                  <c:v>23.467246096893799</c:v>
                </c:pt>
                <c:pt idx="4970">
                  <c:v>16.6961931424086</c:v>
                </c:pt>
                <c:pt idx="4971">
                  <c:v>19.345184419310598</c:v>
                </c:pt>
                <c:pt idx="4972">
                  <c:v>13.7318981780658</c:v>
                </c:pt>
                <c:pt idx="4973">
                  <c:v>14.011841077495999</c:v>
                </c:pt>
                <c:pt idx="4974">
                  <c:v>16.091546084875802</c:v>
                </c:pt>
                <c:pt idx="4975">
                  <c:v>14.965254812106901</c:v>
                </c:pt>
                <c:pt idx="4976">
                  <c:v>16.673217486547099</c:v>
                </c:pt>
                <c:pt idx="4977">
                  <c:v>8.3114772103404295</c:v>
                </c:pt>
                <c:pt idx="4978">
                  <c:v>20.920726448233701</c:v>
                </c:pt>
                <c:pt idx="4979">
                  <c:v>9.0432575850426602</c:v>
                </c:pt>
                <c:pt idx="4980">
                  <c:v>9.6342095673843406</c:v>
                </c:pt>
                <c:pt idx="4981">
                  <c:v>17.318467658730199</c:v>
                </c:pt>
                <c:pt idx="4982">
                  <c:v>14.6521495903273</c:v>
                </c:pt>
                <c:pt idx="4983">
                  <c:v>17.340258553064899</c:v>
                </c:pt>
                <c:pt idx="4984">
                  <c:v>10.0344742627399</c:v>
                </c:pt>
                <c:pt idx="4985">
                  <c:v>19.0241165026037</c:v>
                </c:pt>
                <c:pt idx="4986">
                  <c:v>10.0459253189003</c:v>
                </c:pt>
                <c:pt idx="4987">
                  <c:v>15.309847523019499</c:v>
                </c:pt>
                <c:pt idx="4988">
                  <c:v>20.511363560755399</c:v>
                </c:pt>
                <c:pt idx="4989">
                  <c:v>12.5150421640312</c:v>
                </c:pt>
                <c:pt idx="4990">
                  <c:v>14.885361106500399</c:v>
                </c:pt>
                <c:pt idx="4991">
                  <c:v>13.214028796763101</c:v>
                </c:pt>
                <c:pt idx="4992">
                  <c:v>12.280833556276001</c:v>
                </c:pt>
                <c:pt idx="4993">
                  <c:v>14.3361486457169</c:v>
                </c:pt>
                <c:pt idx="4994">
                  <c:v>14.236666731399501</c:v>
                </c:pt>
                <c:pt idx="4995">
                  <c:v>13.317906629669301</c:v>
                </c:pt>
                <c:pt idx="4996">
                  <c:v>16.975648574094201</c:v>
                </c:pt>
                <c:pt idx="4997">
                  <c:v>8.3915230435543897</c:v>
                </c:pt>
                <c:pt idx="4998">
                  <c:v>18.795293586352699</c:v>
                </c:pt>
                <c:pt idx="4999">
                  <c:v>25.118570375140301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869-48F3-89BE-CE2450384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6997344"/>
        <c:axId val="-947003872"/>
      </c:scatterChart>
      <c:valAx>
        <c:axId val="-946997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3872"/>
        <c:crosses val="autoZero"/>
        <c:crossBetween val="midCat"/>
      </c:valAx>
      <c:valAx>
        <c:axId val="-94700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6997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test!$E$1</c:f>
              <c:strCache>
                <c:ptCount val="1"/>
                <c:pt idx="0">
                  <c:v>pred2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189"/>
                  <c:y val="9.176588859916433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9.9631000000000007</c:v>
                </c:pt>
                <c:pt idx="1">
                  <c:v>11.8933</c:v>
                </c:pt>
                <c:pt idx="2">
                  <c:v>18.478100000000001</c:v>
                </c:pt>
                <c:pt idx="3">
                  <c:v>15.6454</c:v>
                </c:pt>
                <c:pt idx="4">
                  <c:v>6.0095000000000001</c:v>
                </c:pt>
                <c:pt idx="5">
                  <c:v>18.601099999999999</c:v>
                </c:pt>
                <c:pt idx="6">
                  <c:v>7.4015000000000004</c:v>
                </c:pt>
                <c:pt idx="7">
                  <c:v>13.233000000000001</c:v>
                </c:pt>
                <c:pt idx="8">
                  <c:v>17.948899999999998</c:v>
                </c:pt>
                <c:pt idx="9">
                  <c:v>19.374099999999999</c:v>
                </c:pt>
                <c:pt idx="10">
                  <c:v>24.477599999999999</c:v>
                </c:pt>
                <c:pt idx="11">
                  <c:v>12.622299999999999</c:v>
                </c:pt>
                <c:pt idx="12">
                  <c:v>17.819400000000002</c:v>
                </c:pt>
                <c:pt idx="13">
                  <c:v>18.494800000000001</c:v>
                </c:pt>
                <c:pt idx="14">
                  <c:v>14.830299999999999</c:v>
                </c:pt>
                <c:pt idx="15">
                  <c:v>12.668699999999999</c:v>
                </c:pt>
                <c:pt idx="16">
                  <c:v>23.350100000000001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10.795299999999999</c:v>
                </c:pt>
                <c:pt idx="20">
                  <c:v>14.6289</c:v>
                </c:pt>
                <c:pt idx="21">
                  <c:v>20.514500000000002</c:v>
                </c:pt>
                <c:pt idx="22">
                  <c:v>16.578900000000001</c:v>
                </c:pt>
                <c:pt idx="23">
                  <c:v>13.498699999999999</c:v>
                </c:pt>
                <c:pt idx="24">
                  <c:v>17.175999999999998</c:v>
                </c:pt>
                <c:pt idx="25">
                  <c:v>9.9540000000000006</c:v>
                </c:pt>
                <c:pt idx="26">
                  <c:v>9.2585999999999995</c:v>
                </c:pt>
                <c:pt idx="27">
                  <c:v>13.051299999999999</c:v>
                </c:pt>
                <c:pt idx="28">
                  <c:v>21.246400000000001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15.561299999999999</c:v>
                </c:pt>
                <c:pt idx="33">
                  <c:v>12.1023</c:v>
                </c:pt>
                <c:pt idx="34">
                  <c:v>11.8811</c:v>
                </c:pt>
                <c:pt idx="35">
                  <c:v>8.1075999999999997</c:v>
                </c:pt>
                <c:pt idx="36">
                  <c:v>11.882300000000001</c:v>
                </c:pt>
                <c:pt idx="37">
                  <c:v>16.697399999999998</c:v>
                </c:pt>
                <c:pt idx="38">
                  <c:v>11.710900000000001</c:v>
                </c:pt>
                <c:pt idx="39">
                  <c:v>25.345400000000001</c:v>
                </c:pt>
                <c:pt idx="40">
                  <c:v>11.3697</c:v>
                </c:pt>
                <c:pt idx="41">
                  <c:v>20.435199999999998</c:v>
                </c:pt>
                <c:pt idx="42">
                  <c:v>16.372699999999998</c:v>
                </c:pt>
                <c:pt idx="43">
                  <c:v>11.214499999999999</c:v>
                </c:pt>
                <c:pt idx="44">
                  <c:v>14.5306</c:v>
                </c:pt>
                <c:pt idx="45">
                  <c:v>19.220500000000001</c:v>
                </c:pt>
                <c:pt idx="46">
                  <c:v>23.332899999999999</c:v>
                </c:pt>
                <c:pt idx="47">
                  <c:v>8.8629999999999995</c:v>
                </c:pt>
                <c:pt idx="48">
                  <c:v>12.133699999999999</c:v>
                </c:pt>
                <c:pt idx="49">
                  <c:v>31.989599999999999</c:v>
                </c:pt>
                <c:pt idx="50">
                  <c:v>15.584300000000001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15.303599999999999</c:v>
                </c:pt>
                <c:pt idx="55">
                  <c:v>13.4628</c:v>
                </c:pt>
                <c:pt idx="56">
                  <c:v>16.396699999999999</c:v>
                </c:pt>
                <c:pt idx="57">
                  <c:v>18.875399999999999</c:v>
                </c:pt>
                <c:pt idx="58">
                  <c:v>15.2239</c:v>
                </c:pt>
                <c:pt idx="59">
                  <c:v>16.068100000000001</c:v>
                </c:pt>
                <c:pt idx="60">
                  <c:v>19.200099999999999</c:v>
                </c:pt>
                <c:pt idx="61">
                  <c:v>16.648800000000001</c:v>
                </c:pt>
                <c:pt idx="62">
                  <c:v>16.544599999999999</c:v>
                </c:pt>
                <c:pt idx="63">
                  <c:v>6.0366</c:v>
                </c:pt>
                <c:pt idx="64">
                  <c:v>25.168500000000002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19.518899999999999</c:v>
                </c:pt>
                <c:pt idx="69">
                  <c:v>14.882400000000001</c:v>
                </c:pt>
                <c:pt idx="70">
                  <c:v>15.847200000000001</c:v>
                </c:pt>
                <c:pt idx="71">
                  <c:v>8.3544999999999998</c:v>
                </c:pt>
                <c:pt idx="72">
                  <c:v>11.04</c:v>
                </c:pt>
                <c:pt idx="73">
                  <c:v>21.188800000000001</c:v>
                </c:pt>
                <c:pt idx="74">
                  <c:v>15.970700000000001</c:v>
                </c:pt>
                <c:pt idx="75">
                  <c:v>21.144100000000002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21.281500000000001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20.187799999999999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14.155799999999999</c:v>
                </c:pt>
                <c:pt idx="88">
                  <c:v>15.7079</c:v>
                </c:pt>
                <c:pt idx="89">
                  <c:v>11.1174</c:v>
                </c:pt>
                <c:pt idx="90">
                  <c:v>20.836500000000001</c:v>
                </c:pt>
                <c:pt idx="91">
                  <c:v>14.9587</c:v>
                </c:pt>
                <c:pt idx="92">
                  <c:v>21.166599999999999</c:v>
                </c:pt>
                <c:pt idx="93">
                  <c:v>16.477699999999999</c:v>
                </c:pt>
                <c:pt idx="94">
                  <c:v>14.734999999999999</c:v>
                </c:pt>
                <c:pt idx="95">
                  <c:v>26.758500000000002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15.269399999999999</c:v>
                </c:pt>
                <c:pt idx="100">
                  <c:v>14.101900000000001</c:v>
                </c:pt>
                <c:pt idx="101">
                  <c:v>8.3262999999999998</c:v>
                </c:pt>
                <c:pt idx="102">
                  <c:v>15.539099999999999</c:v>
                </c:pt>
                <c:pt idx="103">
                  <c:v>12.2088</c:v>
                </c:pt>
                <c:pt idx="104">
                  <c:v>17.142800000000001</c:v>
                </c:pt>
                <c:pt idx="105">
                  <c:v>17.212299999999999</c:v>
                </c:pt>
                <c:pt idx="106">
                  <c:v>10.6637</c:v>
                </c:pt>
                <c:pt idx="107">
                  <c:v>11.294700000000001</c:v>
                </c:pt>
                <c:pt idx="108">
                  <c:v>11.4407</c:v>
                </c:pt>
                <c:pt idx="109">
                  <c:v>16.559699999999999</c:v>
                </c:pt>
                <c:pt idx="110">
                  <c:v>15.6976</c:v>
                </c:pt>
                <c:pt idx="111">
                  <c:v>13.500299999999999</c:v>
                </c:pt>
                <c:pt idx="112">
                  <c:v>12.8543</c:v>
                </c:pt>
                <c:pt idx="113">
                  <c:v>15.380699999999999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15.563800000000001</c:v>
                </c:pt>
                <c:pt idx="119">
                  <c:v>9.8558000000000003</c:v>
                </c:pt>
                <c:pt idx="120">
                  <c:v>14.5289</c:v>
                </c:pt>
                <c:pt idx="121">
                  <c:v>13.488099999999999</c:v>
                </c:pt>
                <c:pt idx="122">
                  <c:v>10.760300000000001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19.666599999999999</c:v>
                </c:pt>
                <c:pt idx="128">
                  <c:v>12.2622</c:v>
                </c:pt>
                <c:pt idx="129">
                  <c:v>19.662199999999999</c:v>
                </c:pt>
                <c:pt idx="130">
                  <c:v>16.407299999999999</c:v>
                </c:pt>
                <c:pt idx="131">
                  <c:v>9.1556999999999995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19.043199999999999</c:v>
                </c:pt>
                <c:pt idx="136">
                  <c:v>16.794499999999999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22.229299999999999</c:v>
                </c:pt>
                <c:pt idx="141">
                  <c:v>14.185600000000001</c:v>
                </c:pt>
                <c:pt idx="142">
                  <c:v>8.5153999999999996</c:v>
                </c:pt>
                <c:pt idx="143">
                  <c:v>17.085899999999999</c:v>
                </c:pt>
                <c:pt idx="144">
                  <c:v>8.6850000000000005</c:v>
                </c:pt>
                <c:pt idx="145">
                  <c:v>15.202999999999999</c:v>
                </c:pt>
                <c:pt idx="146">
                  <c:v>21.589300000000001</c:v>
                </c:pt>
                <c:pt idx="147">
                  <c:v>11.225899999999999</c:v>
                </c:pt>
                <c:pt idx="148">
                  <c:v>19.213100000000001</c:v>
                </c:pt>
                <c:pt idx="149">
                  <c:v>20.081299999999999</c:v>
                </c:pt>
                <c:pt idx="150">
                  <c:v>12.853400000000001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20.826499999999999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18.869599999999998</c:v>
                </c:pt>
                <c:pt idx="158">
                  <c:v>20.135400000000001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14.945499999999999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11.231999999999999</c:v>
                </c:pt>
                <c:pt idx="166">
                  <c:v>11.611499999999999</c:v>
                </c:pt>
                <c:pt idx="167">
                  <c:v>18.973199999999999</c:v>
                </c:pt>
                <c:pt idx="168">
                  <c:v>19.241</c:v>
                </c:pt>
                <c:pt idx="169">
                  <c:v>23.380600000000001</c:v>
                </c:pt>
                <c:pt idx="170">
                  <c:v>17.895700000000001</c:v>
                </c:pt>
                <c:pt idx="171">
                  <c:v>9.4475999999999996</c:v>
                </c:pt>
                <c:pt idx="172">
                  <c:v>12.348800000000001</c:v>
                </c:pt>
                <c:pt idx="173">
                  <c:v>20.249199999999998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15.197900000000001</c:v>
                </c:pt>
                <c:pt idx="179">
                  <c:v>17.032499999999999</c:v>
                </c:pt>
                <c:pt idx="180">
                  <c:v>20.485299999999999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16.339200000000002</c:v>
                </c:pt>
                <c:pt idx="184">
                  <c:v>22.489100000000001</c:v>
                </c:pt>
                <c:pt idx="185">
                  <c:v>19.462499999999999</c:v>
                </c:pt>
                <c:pt idx="186">
                  <c:v>18.642900000000001</c:v>
                </c:pt>
                <c:pt idx="187">
                  <c:v>15.019399999999999</c:v>
                </c:pt>
                <c:pt idx="188">
                  <c:v>8.0038999999999998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17.295200000000001</c:v>
                </c:pt>
                <c:pt idx="197">
                  <c:v>11.347</c:v>
                </c:pt>
                <c:pt idx="198">
                  <c:v>13.648899999999999</c:v>
                </c:pt>
                <c:pt idx="199">
                  <c:v>16.913399999999999</c:v>
                </c:pt>
                <c:pt idx="200">
                  <c:v>16.2209</c:v>
                </c:pt>
                <c:pt idx="201">
                  <c:v>13.771000000000001</c:v>
                </c:pt>
                <c:pt idx="202">
                  <c:v>8.3516999999999992</c:v>
                </c:pt>
                <c:pt idx="203">
                  <c:v>17.446300000000001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15.251899999999999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13.028600000000001</c:v>
                </c:pt>
                <c:pt idx="212">
                  <c:v>16.673200000000001</c:v>
                </c:pt>
                <c:pt idx="213">
                  <c:v>16.410399999999999</c:v>
                </c:pt>
                <c:pt idx="214">
                  <c:v>11.8118</c:v>
                </c:pt>
                <c:pt idx="215">
                  <c:v>14.394399999999999</c:v>
                </c:pt>
                <c:pt idx="216">
                  <c:v>16.921600000000002</c:v>
                </c:pt>
                <c:pt idx="217">
                  <c:v>20.154599999999999</c:v>
                </c:pt>
                <c:pt idx="218">
                  <c:v>16.758700000000001</c:v>
                </c:pt>
                <c:pt idx="219">
                  <c:v>8.3546999999999993</c:v>
                </c:pt>
                <c:pt idx="220">
                  <c:v>19.815799999999999</c:v>
                </c:pt>
                <c:pt idx="221">
                  <c:v>15.7027</c:v>
                </c:pt>
                <c:pt idx="222">
                  <c:v>11.117599999999999</c:v>
                </c:pt>
                <c:pt idx="223">
                  <c:v>15.351800000000001</c:v>
                </c:pt>
                <c:pt idx="224">
                  <c:v>25.732600000000001</c:v>
                </c:pt>
                <c:pt idx="225">
                  <c:v>9.8063000000000002</c:v>
                </c:pt>
                <c:pt idx="226">
                  <c:v>21.6812</c:v>
                </c:pt>
                <c:pt idx="227">
                  <c:v>16.217099999999999</c:v>
                </c:pt>
                <c:pt idx="228">
                  <c:v>9.9751999999999992</c:v>
                </c:pt>
                <c:pt idx="229">
                  <c:v>8.5952999999999999</c:v>
                </c:pt>
                <c:pt idx="230">
                  <c:v>10.831799999999999</c:v>
                </c:pt>
                <c:pt idx="231">
                  <c:v>11.797499999999999</c:v>
                </c:pt>
                <c:pt idx="232">
                  <c:v>11.807600000000001</c:v>
                </c:pt>
                <c:pt idx="233">
                  <c:v>18.8248</c:v>
                </c:pt>
                <c:pt idx="234">
                  <c:v>9.1240000000000006</c:v>
                </c:pt>
                <c:pt idx="235">
                  <c:v>12.353899999999999</c:v>
                </c:pt>
                <c:pt idx="236">
                  <c:v>9.6491000000000007</c:v>
                </c:pt>
                <c:pt idx="237">
                  <c:v>11.576700000000001</c:v>
                </c:pt>
                <c:pt idx="238">
                  <c:v>21.762</c:v>
                </c:pt>
                <c:pt idx="239">
                  <c:v>17.110800000000001</c:v>
                </c:pt>
                <c:pt idx="240">
                  <c:v>15.402699999999999</c:v>
                </c:pt>
                <c:pt idx="241">
                  <c:v>9.8434000000000008</c:v>
                </c:pt>
                <c:pt idx="242">
                  <c:v>20.5291</c:v>
                </c:pt>
                <c:pt idx="243">
                  <c:v>23.074400000000001</c:v>
                </c:pt>
                <c:pt idx="244">
                  <c:v>12.1149</c:v>
                </c:pt>
                <c:pt idx="245">
                  <c:v>9.6518999999999995</c:v>
                </c:pt>
                <c:pt idx="246">
                  <c:v>27.752700000000001</c:v>
                </c:pt>
                <c:pt idx="247">
                  <c:v>8.2582000000000004</c:v>
                </c:pt>
                <c:pt idx="248">
                  <c:v>6.7221000000000002</c:v>
                </c:pt>
                <c:pt idx="249">
                  <c:v>7.8963000000000001</c:v>
                </c:pt>
                <c:pt idx="250">
                  <c:v>24.092600000000001</c:v>
                </c:pt>
                <c:pt idx="251">
                  <c:v>15.0467</c:v>
                </c:pt>
                <c:pt idx="252">
                  <c:v>20.573499999999999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24.954699999999999</c:v>
                </c:pt>
                <c:pt idx="256">
                  <c:v>13.751200000000001</c:v>
                </c:pt>
                <c:pt idx="257">
                  <c:v>12.0365</c:v>
                </c:pt>
                <c:pt idx="258">
                  <c:v>17.511900000000001</c:v>
                </c:pt>
                <c:pt idx="259">
                  <c:v>14.070499999999999</c:v>
                </c:pt>
                <c:pt idx="260">
                  <c:v>17.4602</c:v>
                </c:pt>
                <c:pt idx="261">
                  <c:v>21.183499999999999</c:v>
                </c:pt>
                <c:pt idx="262">
                  <c:v>15.1829</c:v>
                </c:pt>
                <c:pt idx="263">
                  <c:v>19.685400000000001</c:v>
                </c:pt>
                <c:pt idx="264">
                  <c:v>10.923999999999999</c:v>
                </c:pt>
                <c:pt idx="265">
                  <c:v>16.283000000000001</c:v>
                </c:pt>
                <c:pt idx="266">
                  <c:v>13.799899999999999</c:v>
                </c:pt>
                <c:pt idx="267">
                  <c:v>13.446300000000001</c:v>
                </c:pt>
                <c:pt idx="268">
                  <c:v>22.496500000000001</c:v>
                </c:pt>
                <c:pt idx="269">
                  <c:v>9.0767000000000007</c:v>
                </c:pt>
                <c:pt idx="270">
                  <c:v>12.243</c:v>
                </c:pt>
                <c:pt idx="271">
                  <c:v>18.511900000000001</c:v>
                </c:pt>
                <c:pt idx="272">
                  <c:v>18.408100000000001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21.318899999999999</c:v>
                </c:pt>
                <c:pt idx="276">
                  <c:v>14.391400000000001</c:v>
                </c:pt>
                <c:pt idx="277">
                  <c:v>12.0459</c:v>
                </c:pt>
                <c:pt idx="278">
                  <c:v>18.726600000000001</c:v>
                </c:pt>
                <c:pt idx="279">
                  <c:v>18.635899999999999</c:v>
                </c:pt>
                <c:pt idx="280">
                  <c:v>9.4155999999999995</c:v>
                </c:pt>
                <c:pt idx="281">
                  <c:v>11.734500000000001</c:v>
                </c:pt>
                <c:pt idx="282">
                  <c:v>18.430900000000001</c:v>
                </c:pt>
                <c:pt idx="283">
                  <c:v>9.5959000000000003</c:v>
                </c:pt>
                <c:pt idx="284">
                  <c:v>11.3283</c:v>
                </c:pt>
                <c:pt idx="285">
                  <c:v>20.506599999999999</c:v>
                </c:pt>
                <c:pt idx="286">
                  <c:v>15.1936</c:v>
                </c:pt>
                <c:pt idx="287">
                  <c:v>21.385899999999999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14.734999999999999</c:v>
                </c:pt>
                <c:pt idx="291">
                  <c:v>14.710800000000001</c:v>
                </c:pt>
                <c:pt idx="292">
                  <c:v>8.6448</c:v>
                </c:pt>
                <c:pt idx="293">
                  <c:v>13.017200000000001</c:v>
                </c:pt>
                <c:pt idx="294">
                  <c:v>20.110399999999998</c:v>
                </c:pt>
                <c:pt idx="295">
                  <c:v>12.3437</c:v>
                </c:pt>
                <c:pt idx="296">
                  <c:v>15.256600000000001</c:v>
                </c:pt>
                <c:pt idx="297">
                  <c:v>27.982900000000001</c:v>
                </c:pt>
                <c:pt idx="298">
                  <c:v>17.8294</c:v>
                </c:pt>
                <c:pt idx="299">
                  <c:v>14.144600000000001</c:v>
                </c:pt>
                <c:pt idx="300">
                  <c:v>21.059100000000001</c:v>
                </c:pt>
                <c:pt idx="301">
                  <c:v>11.6753</c:v>
                </c:pt>
                <c:pt idx="302">
                  <c:v>10.360300000000001</c:v>
                </c:pt>
                <c:pt idx="303">
                  <c:v>12.043900000000001</c:v>
                </c:pt>
                <c:pt idx="304">
                  <c:v>13.102</c:v>
                </c:pt>
                <c:pt idx="305">
                  <c:v>16.975899999999999</c:v>
                </c:pt>
                <c:pt idx="306">
                  <c:v>14.3292</c:v>
                </c:pt>
                <c:pt idx="307">
                  <c:v>15.040800000000001</c:v>
                </c:pt>
                <c:pt idx="308">
                  <c:v>9.1218000000000004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11.158300000000001</c:v>
                </c:pt>
                <c:pt idx="312">
                  <c:v>22.395399999999999</c:v>
                </c:pt>
                <c:pt idx="313">
                  <c:v>23.495100000000001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14.755599999999999</c:v>
                </c:pt>
                <c:pt idx="317">
                  <c:v>9.4168000000000003</c:v>
                </c:pt>
                <c:pt idx="318">
                  <c:v>13.4434</c:v>
                </c:pt>
                <c:pt idx="319">
                  <c:v>16.065300000000001</c:v>
                </c:pt>
                <c:pt idx="320">
                  <c:v>18.200399999999998</c:v>
                </c:pt>
                <c:pt idx="321">
                  <c:v>12.653700000000001</c:v>
                </c:pt>
                <c:pt idx="322">
                  <c:v>7.1662999999999997</c:v>
                </c:pt>
                <c:pt idx="323">
                  <c:v>16.969799999999999</c:v>
                </c:pt>
                <c:pt idx="324">
                  <c:v>14.508699999999999</c:v>
                </c:pt>
                <c:pt idx="325">
                  <c:v>9.2135999999999996</c:v>
                </c:pt>
                <c:pt idx="326">
                  <c:v>13.417400000000001</c:v>
                </c:pt>
                <c:pt idx="327">
                  <c:v>15.250299999999999</c:v>
                </c:pt>
                <c:pt idx="328">
                  <c:v>13.2423</c:v>
                </c:pt>
                <c:pt idx="329">
                  <c:v>19.707699999999999</c:v>
                </c:pt>
                <c:pt idx="330">
                  <c:v>12.346</c:v>
                </c:pt>
                <c:pt idx="331">
                  <c:v>17.565000000000001</c:v>
                </c:pt>
                <c:pt idx="332">
                  <c:v>18.599799999999998</c:v>
                </c:pt>
                <c:pt idx="333">
                  <c:v>21.709099999999999</c:v>
                </c:pt>
                <c:pt idx="334">
                  <c:v>8.1853999999999996</c:v>
                </c:pt>
                <c:pt idx="335">
                  <c:v>7.2182000000000004</c:v>
                </c:pt>
                <c:pt idx="336">
                  <c:v>29.230599999999999</c:v>
                </c:pt>
                <c:pt idx="337">
                  <c:v>20.111999999999998</c:v>
                </c:pt>
                <c:pt idx="338">
                  <c:v>12.077999999999999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16.541799999999999</c:v>
                </c:pt>
                <c:pt idx="343">
                  <c:v>20.4467</c:v>
                </c:pt>
                <c:pt idx="344">
                  <c:v>21.406300000000002</c:v>
                </c:pt>
                <c:pt idx="345">
                  <c:v>14.4032</c:v>
                </c:pt>
                <c:pt idx="346">
                  <c:v>17.630099999999999</c:v>
                </c:pt>
                <c:pt idx="347">
                  <c:v>14.0825</c:v>
                </c:pt>
                <c:pt idx="348">
                  <c:v>26.459299999999999</c:v>
                </c:pt>
                <c:pt idx="349">
                  <c:v>21.578900000000001</c:v>
                </c:pt>
                <c:pt idx="350">
                  <c:v>23.838999999999999</c:v>
                </c:pt>
                <c:pt idx="351">
                  <c:v>9.3377999999999997</c:v>
                </c:pt>
                <c:pt idx="352">
                  <c:v>11.8171</c:v>
                </c:pt>
                <c:pt idx="353">
                  <c:v>16.128399999999999</c:v>
                </c:pt>
                <c:pt idx="354">
                  <c:v>12.5007</c:v>
                </c:pt>
                <c:pt idx="355">
                  <c:v>21.086600000000001</c:v>
                </c:pt>
                <c:pt idx="356">
                  <c:v>10.4101</c:v>
                </c:pt>
                <c:pt idx="357">
                  <c:v>19.003299999999999</c:v>
                </c:pt>
                <c:pt idx="358">
                  <c:v>10.894299999999999</c:v>
                </c:pt>
                <c:pt idx="359">
                  <c:v>17.073799999999999</c:v>
                </c:pt>
                <c:pt idx="360">
                  <c:v>17.750499999999999</c:v>
                </c:pt>
                <c:pt idx="361">
                  <c:v>11.1531</c:v>
                </c:pt>
                <c:pt idx="362">
                  <c:v>18.075500000000002</c:v>
                </c:pt>
                <c:pt idx="363">
                  <c:v>14.3851</c:v>
                </c:pt>
                <c:pt idx="364">
                  <c:v>15.276400000000001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18.732700000000001</c:v>
                </c:pt>
                <c:pt idx="369">
                  <c:v>18.904</c:v>
                </c:pt>
                <c:pt idx="370">
                  <c:v>9.3234999999999992</c:v>
                </c:pt>
                <c:pt idx="371">
                  <c:v>14.8523</c:v>
                </c:pt>
                <c:pt idx="372">
                  <c:v>21.398399999999999</c:v>
                </c:pt>
                <c:pt idx="373">
                  <c:v>27.9147</c:v>
                </c:pt>
                <c:pt idx="374">
                  <c:v>14.347099999999999</c:v>
                </c:pt>
                <c:pt idx="375">
                  <c:v>21.453499999999998</c:v>
                </c:pt>
                <c:pt idx="376">
                  <c:v>20.492000000000001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18.752500000000001</c:v>
                </c:pt>
                <c:pt idx="380">
                  <c:v>9.9675999999999991</c:v>
                </c:pt>
                <c:pt idx="381">
                  <c:v>17.981200000000001</c:v>
                </c:pt>
                <c:pt idx="382">
                  <c:v>18.148599999999998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17.480599999999999</c:v>
                </c:pt>
                <c:pt idx="388">
                  <c:v>14.641500000000001</c:v>
                </c:pt>
                <c:pt idx="389">
                  <c:v>18.794599999999999</c:v>
                </c:pt>
                <c:pt idx="390">
                  <c:v>7.9394999999999998</c:v>
                </c:pt>
                <c:pt idx="391">
                  <c:v>15.805400000000001</c:v>
                </c:pt>
                <c:pt idx="392">
                  <c:v>16.771799999999999</c:v>
                </c:pt>
                <c:pt idx="393">
                  <c:v>15.6153</c:v>
                </c:pt>
                <c:pt idx="394">
                  <c:v>9.5836000000000006</c:v>
                </c:pt>
                <c:pt idx="395">
                  <c:v>9.3559999999999999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16.702500000000001</c:v>
                </c:pt>
                <c:pt idx="400">
                  <c:v>23.8034</c:v>
                </c:pt>
                <c:pt idx="401">
                  <c:v>7.5007999999999999</c:v>
                </c:pt>
                <c:pt idx="402">
                  <c:v>15.488300000000001</c:v>
                </c:pt>
                <c:pt idx="403">
                  <c:v>8.6628000000000007</c:v>
                </c:pt>
                <c:pt idx="404">
                  <c:v>19.157399999999999</c:v>
                </c:pt>
                <c:pt idx="405">
                  <c:v>14.3308</c:v>
                </c:pt>
                <c:pt idx="406">
                  <c:v>13.768800000000001</c:v>
                </c:pt>
                <c:pt idx="407">
                  <c:v>21.9513</c:v>
                </c:pt>
                <c:pt idx="408">
                  <c:v>21.047499999999999</c:v>
                </c:pt>
                <c:pt idx="409">
                  <c:v>19.8614</c:v>
                </c:pt>
                <c:pt idx="410">
                  <c:v>15.337899999999999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17.302700000000002</c:v>
                </c:pt>
                <c:pt idx="415">
                  <c:v>11.805199999999999</c:v>
                </c:pt>
                <c:pt idx="416">
                  <c:v>9.5607000000000006</c:v>
                </c:pt>
                <c:pt idx="417">
                  <c:v>18.488199999999999</c:v>
                </c:pt>
                <c:pt idx="418">
                  <c:v>12.7174</c:v>
                </c:pt>
                <c:pt idx="419">
                  <c:v>8.6056000000000008</c:v>
                </c:pt>
                <c:pt idx="420">
                  <c:v>27.303100000000001</c:v>
                </c:pt>
                <c:pt idx="421">
                  <c:v>10.398999999999999</c:v>
                </c:pt>
                <c:pt idx="422">
                  <c:v>15.382899999999999</c:v>
                </c:pt>
                <c:pt idx="423">
                  <c:v>23.551500000000001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11.853899999999999</c:v>
                </c:pt>
                <c:pt idx="427">
                  <c:v>9.6191999999999993</c:v>
                </c:pt>
                <c:pt idx="428">
                  <c:v>20.9068</c:v>
                </c:pt>
                <c:pt idx="429">
                  <c:v>20.844999999999999</c:v>
                </c:pt>
                <c:pt idx="430">
                  <c:v>13.042400000000001</c:v>
                </c:pt>
                <c:pt idx="431">
                  <c:v>22.673500000000001</c:v>
                </c:pt>
                <c:pt idx="432">
                  <c:v>22.744700000000002</c:v>
                </c:pt>
                <c:pt idx="433">
                  <c:v>12.1294</c:v>
                </c:pt>
                <c:pt idx="434">
                  <c:v>14.575200000000001</c:v>
                </c:pt>
                <c:pt idx="435">
                  <c:v>15.257199999999999</c:v>
                </c:pt>
                <c:pt idx="436">
                  <c:v>11.5877</c:v>
                </c:pt>
                <c:pt idx="437">
                  <c:v>11.545199999999999</c:v>
                </c:pt>
                <c:pt idx="438">
                  <c:v>18.674299999999999</c:v>
                </c:pt>
                <c:pt idx="439">
                  <c:v>22.283300000000001</c:v>
                </c:pt>
                <c:pt idx="440">
                  <c:v>12.4718</c:v>
                </c:pt>
                <c:pt idx="441">
                  <c:v>23.407699999999998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8.7652999999999999</c:v>
                </c:pt>
                <c:pt idx="445">
                  <c:v>17.917000000000002</c:v>
                </c:pt>
                <c:pt idx="446">
                  <c:v>5.55</c:v>
                </c:pt>
                <c:pt idx="447">
                  <c:v>23.725899999999999</c:v>
                </c:pt>
                <c:pt idx="448">
                  <c:v>14.0215</c:v>
                </c:pt>
                <c:pt idx="449">
                  <c:v>10.313800000000001</c:v>
                </c:pt>
                <c:pt idx="450">
                  <c:v>18.1008</c:v>
                </c:pt>
                <c:pt idx="451">
                  <c:v>13.303699999999999</c:v>
                </c:pt>
                <c:pt idx="452">
                  <c:v>14.654500000000001</c:v>
                </c:pt>
                <c:pt idx="453">
                  <c:v>7.0186999999999999</c:v>
                </c:pt>
                <c:pt idx="454">
                  <c:v>18.452100000000002</c:v>
                </c:pt>
                <c:pt idx="455">
                  <c:v>20.410399999999999</c:v>
                </c:pt>
                <c:pt idx="456">
                  <c:v>16.331600000000002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15.319100000000001</c:v>
                </c:pt>
                <c:pt idx="460">
                  <c:v>21.607500000000002</c:v>
                </c:pt>
                <c:pt idx="461">
                  <c:v>21.591200000000001</c:v>
                </c:pt>
                <c:pt idx="462">
                  <c:v>18.183</c:v>
                </c:pt>
                <c:pt idx="463">
                  <c:v>27.581099999999999</c:v>
                </c:pt>
                <c:pt idx="464">
                  <c:v>14.6874</c:v>
                </c:pt>
                <c:pt idx="465">
                  <c:v>17.454699999999999</c:v>
                </c:pt>
                <c:pt idx="466">
                  <c:v>12.0937</c:v>
                </c:pt>
                <c:pt idx="467">
                  <c:v>19.407499999999999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14.330299999999999</c:v>
                </c:pt>
                <c:pt idx="471">
                  <c:v>18.7258</c:v>
                </c:pt>
                <c:pt idx="472">
                  <c:v>25.092199999999998</c:v>
                </c:pt>
                <c:pt idx="473">
                  <c:v>10.2523</c:v>
                </c:pt>
                <c:pt idx="474">
                  <c:v>17.756699999999999</c:v>
                </c:pt>
                <c:pt idx="475">
                  <c:v>18.863299999999999</c:v>
                </c:pt>
                <c:pt idx="476">
                  <c:v>16.509</c:v>
                </c:pt>
                <c:pt idx="477">
                  <c:v>29.097799999999999</c:v>
                </c:pt>
                <c:pt idx="478">
                  <c:v>16.7102</c:v>
                </c:pt>
                <c:pt idx="479">
                  <c:v>17.689399999999999</c:v>
                </c:pt>
                <c:pt idx="480">
                  <c:v>16.1812</c:v>
                </c:pt>
                <c:pt idx="481">
                  <c:v>8.5890000000000004</c:v>
                </c:pt>
                <c:pt idx="482">
                  <c:v>13.646000000000001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17.864899999999999</c:v>
                </c:pt>
                <c:pt idx="487">
                  <c:v>12.270899999999999</c:v>
                </c:pt>
                <c:pt idx="488">
                  <c:v>18.509899999999998</c:v>
                </c:pt>
                <c:pt idx="489">
                  <c:v>19.917300000000001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21.114799999999999</c:v>
                </c:pt>
                <c:pt idx="493">
                  <c:v>11.6976</c:v>
                </c:pt>
                <c:pt idx="494">
                  <c:v>20.936699999999998</c:v>
                </c:pt>
                <c:pt idx="495">
                  <c:v>11.581200000000001</c:v>
                </c:pt>
                <c:pt idx="496">
                  <c:v>9.0337999999999994</c:v>
                </c:pt>
                <c:pt idx="497">
                  <c:v>15.9026</c:v>
                </c:pt>
                <c:pt idx="498">
                  <c:v>16.434999999999999</c:v>
                </c:pt>
                <c:pt idx="499">
                  <c:v>19.522200000000002</c:v>
                </c:pt>
                <c:pt idx="500">
                  <c:v>22.915600000000001</c:v>
                </c:pt>
                <c:pt idx="501">
                  <c:v>16.575900000000001</c:v>
                </c:pt>
                <c:pt idx="502">
                  <c:v>18.988099999999999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9.5237999999999996</c:v>
                </c:pt>
                <c:pt idx="507">
                  <c:v>13.6698</c:v>
                </c:pt>
                <c:pt idx="508">
                  <c:v>12.054399999999999</c:v>
                </c:pt>
                <c:pt idx="509">
                  <c:v>11.8651</c:v>
                </c:pt>
                <c:pt idx="510">
                  <c:v>8.6478000000000002</c:v>
                </c:pt>
                <c:pt idx="511">
                  <c:v>25.227699999999999</c:v>
                </c:pt>
                <c:pt idx="512">
                  <c:v>23.222999999999999</c:v>
                </c:pt>
                <c:pt idx="513">
                  <c:v>17.369900000000001</c:v>
                </c:pt>
                <c:pt idx="514">
                  <c:v>21.711400000000001</c:v>
                </c:pt>
                <c:pt idx="515">
                  <c:v>17.501999999999999</c:v>
                </c:pt>
                <c:pt idx="516">
                  <c:v>12.9239</c:v>
                </c:pt>
                <c:pt idx="517">
                  <c:v>16.663499999999999</c:v>
                </c:pt>
                <c:pt idx="518">
                  <c:v>14.2165</c:v>
                </c:pt>
                <c:pt idx="519">
                  <c:v>18.669499999999999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19.094000000000001</c:v>
                </c:pt>
                <c:pt idx="523">
                  <c:v>12.952999999999999</c:v>
                </c:pt>
                <c:pt idx="524">
                  <c:v>14.027100000000001</c:v>
                </c:pt>
                <c:pt idx="525">
                  <c:v>12.797599999999999</c:v>
                </c:pt>
                <c:pt idx="526">
                  <c:v>19.869599999999998</c:v>
                </c:pt>
                <c:pt idx="527">
                  <c:v>18.500299999999999</c:v>
                </c:pt>
                <c:pt idx="528">
                  <c:v>19.286300000000001</c:v>
                </c:pt>
                <c:pt idx="529">
                  <c:v>8.7050999999999998</c:v>
                </c:pt>
                <c:pt idx="530">
                  <c:v>21.129300000000001</c:v>
                </c:pt>
                <c:pt idx="531">
                  <c:v>24.974900000000002</c:v>
                </c:pt>
                <c:pt idx="532">
                  <c:v>21.933900000000001</c:v>
                </c:pt>
                <c:pt idx="533">
                  <c:v>22.267299999999999</c:v>
                </c:pt>
                <c:pt idx="534">
                  <c:v>25.777000000000001</c:v>
                </c:pt>
                <c:pt idx="535">
                  <c:v>25.663699999999999</c:v>
                </c:pt>
                <c:pt idx="536">
                  <c:v>12.623100000000001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22.575900000000001</c:v>
                </c:pt>
                <c:pt idx="540">
                  <c:v>8.9916999999999998</c:v>
                </c:pt>
                <c:pt idx="541">
                  <c:v>18.406199999999998</c:v>
                </c:pt>
                <c:pt idx="542">
                  <c:v>14.7172</c:v>
                </c:pt>
                <c:pt idx="543">
                  <c:v>19.424399999999999</c:v>
                </c:pt>
                <c:pt idx="544">
                  <c:v>9.9979999999999993</c:v>
                </c:pt>
                <c:pt idx="545">
                  <c:v>10.4597</c:v>
                </c:pt>
                <c:pt idx="546">
                  <c:v>21.472999999999999</c:v>
                </c:pt>
                <c:pt idx="547">
                  <c:v>19.231999999999999</c:v>
                </c:pt>
                <c:pt idx="548">
                  <c:v>16.3767</c:v>
                </c:pt>
                <c:pt idx="549">
                  <c:v>15.595800000000001</c:v>
                </c:pt>
                <c:pt idx="550">
                  <c:v>10.354900000000001</c:v>
                </c:pt>
                <c:pt idx="551">
                  <c:v>14.745100000000001</c:v>
                </c:pt>
                <c:pt idx="552">
                  <c:v>15.8292</c:v>
                </c:pt>
                <c:pt idx="553">
                  <c:v>20.470700000000001</c:v>
                </c:pt>
                <c:pt idx="554">
                  <c:v>17.6874</c:v>
                </c:pt>
                <c:pt idx="555">
                  <c:v>9.7399000000000004</c:v>
                </c:pt>
                <c:pt idx="556">
                  <c:v>14.2256</c:v>
                </c:pt>
                <c:pt idx="557">
                  <c:v>15.636699999999999</c:v>
                </c:pt>
                <c:pt idx="558">
                  <c:v>21.412199999999999</c:v>
                </c:pt>
                <c:pt idx="559">
                  <c:v>14.994400000000001</c:v>
                </c:pt>
                <c:pt idx="560">
                  <c:v>17.831199999999999</c:v>
                </c:pt>
                <c:pt idx="561">
                  <c:v>16.392399999999999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20.213999999999999</c:v>
                </c:pt>
                <c:pt idx="565">
                  <c:v>11.871600000000001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9.5916999999999994</c:v>
                </c:pt>
                <c:pt idx="571">
                  <c:v>20.047499999999999</c:v>
                </c:pt>
                <c:pt idx="572">
                  <c:v>16.459599999999998</c:v>
                </c:pt>
                <c:pt idx="573">
                  <c:v>7.3569000000000004</c:v>
                </c:pt>
                <c:pt idx="574">
                  <c:v>8.1839999999999993</c:v>
                </c:pt>
                <c:pt idx="575">
                  <c:v>7.1760000000000002</c:v>
                </c:pt>
                <c:pt idx="576">
                  <c:v>17.294899999999998</c:v>
                </c:pt>
                <c:pt idx="577">
                  <c:v>22.713699999999999</c:v>
                </c:pt>
                <c:pt idx="578">
                  <c:v>13.512700000000001</c:v>
                </c:pt>
                <c:pt idx="579">
                  <c:v>19.089300000000001</c:v>
                </c:pt>
                <c:pt idx="580">
                  <c:v>15.902100000000001</c:v>
                </c:pt>
                <c:pt idx="581">
                  <c:v>17.1508</c:v>
                </c:pt>
                <c:pt idx="582">
                  <c:v>13.788500000000001</c:v>
                </c:pt>
                <c:pt idx="583">
                  <c:v>14.769500000000001</c:v>
                </c:pt>
                <c:pt idx="584">
                  <c:v>15.602600000000001</c:v>
                </c:pt>
                <c:pt idx="585">
                  <c:v>18.732500000000002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19.723700000000001</c:v>
                </c:pt>
                <c:pt idx="589">
                  <c:v>11.0505</c:v>
                </c:pt>
                <c:pt idx="590">
                  <c:v>8.7384000000000004</c:v>
                </c:pt>
                <c:pt idx="591">
                  <c:v>17.763100000000001</c:v>
                </c:pt>
                <c:pt idx="592">
                  <c:v>24.911200000000001</c:v>
                </c:pt>
                <c:pt idx="593">
                  <c:v>15.386799999999999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15.297700000000001</c:v>
                </c:pt>
                <c:pt idx="597">
                  <c:v>9.218</c:v>
                </c:pt>
                <c:pt idx="598">
                  <c:v>24.223099999999999</c:v>
                </c:pt>
                <c:pt idx="599">
                  <c:v>13.984500000000001</c:v>
                </c:pt>
                <c:pt idx="600">
                  <c:v>14.1403</c:v>
                </c:pt>
                <c:pt idx="601">
                  <c:v>24.043299999999999</c:v>
                </c:pt>
                <c:pt idx="602">
                  <c:v>13.9678</c:v>
                </c:pt>
                <c:pt idx="603">
                  <c:v>20.063700000000001</c:v>
                </c:pt>
                <c:pt idx="604">
                  <c:v>17.224499999999999</c:v>
                </c:pt>
                <c:pt idx="605">
                  <c:v>17.714400000000001</c:v>
                </c:pt>
                <c:pt idx="606">
                  <c:v>17.253499999999999</c:v>
                </c:pt>
                <c:pt idx="607">
                  <c:v>18.636800000000001</c:v>
                </c:pt>
                <c:pt idx="608">
                  <c:v>18.5412</c:v>
                </c:pt>
                <c:pt idx="609">
                  <c:v>13.649699999999999</c:v>
                </c:pt>
                <c:pt idx="610">
                  <c:v>19.847999999999999</c:v>
                </c:pt>
                <c:pt idx="611">
                  <c:v>13.7164</c:v>
                </c:pt>
                <c:pt idx="612">
                  <c:v>19.952999999999999</c:v>
                </c:pt>
                <c:pt idx="613">
                  <c:v>15.4811</c:v>
                </c:pt>
                <c:pt idx="614">
                  <c:v>11.040900000000001</c:v>
                </c:pt>
                <c:pt idx="615">
                  <c:v>15.462199999999999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16.186599999999999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8.1097000000000001</c:v>
                </c:pt>
                <c:pt idx="623">
                  <c:v>15.073399999999999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15.791600000000001</c:v>
                </c:pt>
                <c:pt idx="627">
                  <c:v>15.2197</c:v>
                </c:pt>
                <c:pt idx="628">
                  <c:v>13.978999999999999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22.029299999999999</c:v>
                </c:pt>
                <c:pt idx="633">
                  <c:v>15.2552</c:v>
                </c:pt>
                <c:pt idx="634">
                  <c:v>9.9591999999999992</c:v>
                </c:pt>
                <c:pt idx="635">
                  <c:v>8.8122000000000007</c:v>
                </c:pt>
                <c:pt idx="636">
                  <c:v>15.764099999999999</c:v>
                </c:pt>
                <c:pt idx="637">
                  <c:v>8.3435000000000006</c:v>
                </c:pt>
                <c:pt idx="638">
                  <c:v>14.084199999999999</c:v>
                </c:pt>
                <c:pt idx="639">
                  <c:v>8.9298000000000002</c:v>
                </c:pt>
                <c:pt idx="640">
                  <c:v>21.159700000000001</c:v>
                </c:pt>
                <c:pt idx="641">
                  <c:v>23.575199999999999</c:v>
                </c:pt>
                <c:pt idx="642">
                  <c:v>26.746300000000002</c:v>
                </c:pt>
                <c:pt idx="643">
                  <c:v>14.904199999999999</c:v>
                </c:pt>
                <c:pt idx="644">
                  <c:v>9.1166</c:v>
                </c:pt>
                <c:pt idx="645">
                  <c:v>23.948799999999999</c:v>
                </c:pt>
                <c:pt idx="646">
                  <c:v>12.242699999999999</c:v>
                </c:pt>
                <c:pt idx="647">
                  <c:v>15.0375</c:v>
                </c:pt>
                <c:pt idx="648">
                  <c:v>10.670999999999999</c:v>
                </c:pt>
                <c:pt idx="649">
                  <c:v>22.535399999999999</c:v>
                </c:pt>
                <c:pt idx="650">
                  <c:v>16.6662</c:v>
                </c:pt>
                <c:pt idx="651">
                  <c:v>16.361699999999999</c:v>
                </c:pt>
                <c:pt idx="652">
                  <c:v>11.579599999999999</c:v>
                </c:pt>
                <c:pt idx="653">
                  <c:v>15.3803</c:v>
                </c:pt>
                <c:pt idx="654">
                  <c:v>14.2227</c:v>
                </c:pt>
                <c:pt idx="655">
                  <c:v>6.1260000000000003</c:v>
                </c:pt>
                <c:pt idx="656">
                  <c:v>17.717700000000001</c:v>
                </c:pt>
                <c:pt idx="657">
                  <c:v>16.906300000000002</c:v>
                </c:pt>
                <c:pt idx="658">
                  <c:v>17.933900000000001</c:v>
                </c:pt>
                <c:pt idx="659">
                  <c:v>12.891400000000001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9.9955999999999996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17.526900000000001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23.830300000000001</c:v>
                </c:pt>
                <c:pt idx="674">
                  <c:v>13.5395</c:v>
                </c:pt>
                <c:pt idx="675">
                  <c:v>17.089500000000001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17.763400000000001</c:v>
                </c:pt>
                <c:pt idx="680">
                  <c:v>13.471500000000001</c:v>
                </c:pt>
                <c:pt idx="681">
                  <c:v>22.986699999999999</c:v>
                </c:pt>
                <c:pt idx="682">
                  <c:v>10.9284</c:v>
                </c:pt>
                <c:pt idx="683">
                  <c:v>18.328700000000001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16.616299999999999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16.654299999999999</c:v>
                </c:pt>
                <c:pt idx="690">
                  <c:v>17.8124</c:v>
                </c:pt>
                <c:pt idx="691">
                  <c:v>6.1243999999999996</c:v>
                </c:pt>
                <c:pt idx="692">
                  <c:v>13.005800000000001</c:v>
                </c:pt>
                <c:pt idx="693">
                  <c:v>13.313000000000001</c:v>
                </c:pt>
                <c:pt idx="694">
                  <c:v>19.589300000000001</c:v>
                </c:pt>
                <c:pt idx="695">
                  <c:v>18.9985</c:v>
                </c:pt>
                <c:pt idx="696">
                  <c:v>17.896999999999998</c:v>
                </c:pt>
                <c:pt idx="697">
                  <c:v>24.1279</c:v>
                </c:pt>
                <c:pt idx="698">
                  <c:v>11.466900000000001</c:v>
                </c:pt>
                <c:pt idx="699">
                  <c:v>20.251300000000001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10.332800000000001</c:v>
                </c:pt>
                <c:pt idx="703">
                  <c:v>12.418699999999999</c:v>
                </c:pt>
                <c:pt idx="704">
                  <c:v>18.716200000000001</c:v>
                </c:pt>
                <c:pt idx="705">
                  <c:v>22.1432</c:v>
                </c:pt>
                <c:pt idx="706">
                  <c:v>16.142199999999999</c:v>
                </c:pt>
                <c:pt idx="707">
                  <c:v>12.344099999999999</c:v>
                </c:pt>
                <c:pt idx="708">
                  <c:v>12.0646</c:v>
                </c:pt>
                <c:pt idx="709">
                  <c:v>28.619700000000002</c:v>
                </c:pt>
                <c:pt idx="710">
                  <c:v>15.2005</c:v>
                </c:pt>
                <c:pt idx="711">
                  <c:v>17.202300000000001</c:v>
                </c:pt>
                <c:pt idx="712">
                  <c:v>22.104399999999998</c:v>
                </c:pt>
                <c:pt idx="713">
                  <c:v>15.301299999999999</c:v>
                </c:pt>
                <c:pt idx="714">
                  <c:v>9.5421999999999993</c:v>
                </c:pt>
                <c:pt idx="715">
                  <c:v>16.4253</c:v>
                </c:pt>
                <c:pt idx="716">
                  <c:v>18.988099999999999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14.501200000000001</c:v>
                </c:pt>
                <c:pt idx="721">
                  <c:v>16.538900000000002</c:v>
                </c:pt>
                <c:pt idx="722">
                  <c:v>23.475000000000001</c:v>
                </c:pt>
                <c:pt idx="723">
                  <c:v>22.040299999999998</c:v>
                </c:pt>
                <c:pt idx="724">
                  <c:v>18.389900000000001</c:v>
                </c:pt>
                <c:pt idx="725">
                  <c:v>12.3203</c:v>
                </c:pt>
                <c:pt idx="726">
                  <c:v>12.464700000000001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13.773899999999999</c:v>
                </c:pt>
                <c:pt idx="730">
                  <c:v>22.538599999999999</c:v>
                </c:pt>
                <c:pt idx="731">
                  <c:v>18.146699999999999</c:v>
                </c:pt>
                <c:pt idx="732">
                  <c:v>14.061199999999999</c:v>
                </c:pt>
                <c:pt idx="733">
                  <c:v>13.664899999999999</c:v>
                </c:pt>
                <c:pt idx="734">
                  <c:v>8.4817</c:v>
                </c:pt>
                <c:pt idx="735">
                  <c:v>11.358599999999999</c:v>
                </c:pt>
                <c:pt idx="736">
                  <c:v>26.3371</c:v>
                </c:pt>
                <c:pt idx="737">
                  <c:v>18.087299999999999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9.1446000000000005</c:v>
                </c:pt>
                <c:pt idx="741">
                  <c:v>7.6993</c:v>
                </c:pt>
                <c:pt idx="742">
                  <c:v>8.9174000000000007</c:v>
                </c:pt>
                <c:pt idx="743">
                  <c:v>9.0725999999999996</c:v>
                </c:pt>
                <c:pt idx="744">
                  <c:v>13.792199999999999</c:v>
                </c:pt>
                <c:pt idx="745">
                  <c:v>10.9328</c:v>
                </c:pt>
                <c:pt idx="746">
                  <c:v>15.747199999999999</c:v>
                </c:pt>
                <c:pt idx="747">
                  <c:v>10.752000000000001</c:v>
                </c:pt>
                <c:pt idx="748">
                  <c:v>13.712400000000001</c:v>
                </c:pt>
                <c:pt idx="749">
                  <c:v>7.1612999999999998</c:v>
                </c:pt>
                <c:pt idx="750">
                  <c:v>10.915800000000001</c:v>
                </c:pt>
                <c:pt idx="751">
                  <c:v>15.1532</c:v>
                </c:pt>
                <c:pt idx="752">
                  <c:v>16.238600000000002</c:v>
                </c:pt>
                <c:pt idx="753">
                  <c:v>15.733599999999999</c:v>
                </c:pt>
                <c:pt idx="754">
                  <c:v>14.206899999999999</c:v>
                </c:pt>
                <c:pt idx="755">
                  <c:v>18.866900000000001</c:v>
                </c:pt>
                <c:pt idx="756">
                  <c:v>6.7582000000000004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8.3036999999999992</c:v>
                </c:pt>
                <c:pt idx="763">
                  <c:v>17.781099999999999</c:v>
                </c:pt>
                <c:pt idx="764">
                  <c:v>15.959899999999999</c:v>
                </c:pt>
                <c:pt idx="765">
                  <c:v>16.715800000000002</c:v>
                </c:pt>
                <c:pt idx="766">
                  <c:v>13.821300000000001</c:v>
                </c:pt>
                <c:pt idx="767">
                  <c:v>18.295300000000001</c:v>
                </c:pt>
                <c:pt idx="768">
                  <c:v>12.768700000000001</c:v>
                </c:pt>
                <c:pt idx="769">
                  <c:v>16.357700000000001</c:v>
                </c:pt>
                <c:pt idx="770">
                  <c:v>14.997</c:v>
                </c:pt>
                <c:pt idx="771">
                  <c:v>22.126000000000001</c:v>
                </c:pt>
                <c:pt idx="772">
                  <c:v>17.851199999999999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19.499300000000002</c:v>
                </c:pt>
                <c:pt idx="777">
                  <c:v>17.087399999999999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24.622199999999999</c:v>
                </c:pt>
                <c:pt idx="781">
                  <c:v>17.208300000000001</c:v>
                </c:pt>
                <c:pt idx="782">
                  <c:v>9.3516999999999992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9.8018999999999998</c:v>
                </c:pt>
                <c:pt idx="786">
                  <c:v>21.494399999999999</c:v>
                </c:pt>
                <c:pt idx="787">
                  <c:v>6.1418999999999997</c:v>
                </c:pt>
                <c:pt idx="788">
                  <c:v>12.862399999999999</c:v>
                </c:pt>
                <c:pt idx="789">
                  <c:v>17.829999999999998</c:v>
                </c:pt>
                <c:pt idx="790">
                  <c:v>15.989800000000001</c:v>
                </c:pt>
                <c:pt idx="791">
                  <c:v>13.4053</c:v>
                </c:pt>
                <c:pt idx="792">
                  <c:v>17.758299999999998</c:v>
                </c:pt>
                <c:pt idx="793">
                  <c:v>8.1579999999999995</c:v>
                </c:pt>
                <c:pt idx="794">
                  <c:v>13.452500000000001</c:v>
                </c:pt>
                <c:pt idx="795">
                  <c:v>11.786</c:v>
                </c:pt>
                <c:pt idx="796">
                  <c:v>22.818300000000001</c:v>
                </c:pt>
                <c:pt idx="797">
                  <c:v>16.6205</c:v>
                </c:pt>
                <c:pt idx="798">
                  <c:v>20.155999999999999</c:v>
                </c:pt>
                <c:pt idx="799">
                  <c:v>24.8489</c:v>
                </c:pt>
                <c:pt idx="800">
                  <c:v>22.195599999999999</c:v>
                </c:pt>
                <c:pt idx="801">
                  <c:v>9.1006999999999998</c:v>
                </c:pt>
                <c:pt idx="802">
                  <c:v>25.507200000000001</c:v>
                </c:pt>
                <c:pt idx="803">
                  <c:v>16.643599999999999</c:v>
                </c:pt>
                <c:pt idx="804">
                  <c:v>21.104600000000001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8.3120999999999992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14.988300000000001</c:v>
                </c:pt>
                <c:pt idx="812">
                  <c:v>12.035299999999999</c:v>
                </c:pt>
                <c:pt idx="813">
                  <c:v>16.6721</c:v>
                </c:pt>
                <c:pt idx="814">
                  <c:v>10.139200000000001</c:v>
                </c:pt>
                <c:pt idx="815">
                  <c:v>17.787299999999998</c:v>
                </c:pt>
                <c:pt idx="816">
                  <c:v>12.827299999999999</c:v>
                </c:pt>
                <c:pt idx="817">
                  <c:v>12.132400000000001</c:v>
                </c:pt>
                <c:pt idx="818">
                  <c:v>9.2759</c:v>
                </c:pt>
                <c:pt idx="819">
                  <c:v>18.780999999999999</c:v>
                </c:pt>
                <c:pt idx="820">
                  <c:v>8.2185000000000006</c:v>
                </c:pt>
                <c:pt idx="821">
                  <c:v>13.4984</c:v>
                </c:pt>
                <c:pt idx="822">
                  <c:v>21.878299999999999</c:v>
                </c:pt>
                <c:pt idx="823">
                  <c:v>8.5553000000000008</c:v>
                </c:pt>
                <c:pt idx="824">
                  <c:v>13.505800000000001</c:v>
                </c:pt>
                <c:pt idx="825">
                  <c:v>9.0480999999999998</c:v>
                </c:pt>
                <c:pt idx="826">
                  <c:v>8.5313999999999997</c:v>
                </c:pt>
                <c:pt idx="827">
                  <c:v>13.929600000000001</c:v>
                </c:pt>
                <c:pt idx="828">
                  <c:v>19.957599999999999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17.546199999999999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18.764199999999999</c:v>
                </c:pt>
                <c:pt idx="835">
                  <c:v>6.6454000000000004</c:v>
                </c:pt>
                <c:pt idx="836">
                  <c:v>20.040199999999999</c:v>
                </c:pt>
                <c:pt idx="837">
                  <c:v>4.8753000000000002</c:v>
                </c:pt>
                <c:pt idx="838">
                  <c:v>9.1969999999999992</c:v>
                </c:pt>
                <c:pt idx="839">
                  <c:v>20.845400000000001</c:v>
                </c:pt>
                <c:pt idx="840">
                  <c:v>13.665100000000001</c:v>
                </c:pt>
                <c:pt idx="841">
                  <c:v>15.315899999999999</c:v>
                </c:pt>
                <c:pt idx="842">
                  <c:v>22.080400000000001</c:v>
                </c:pt>
                <c:pt idx="843">
                  <c:v>22.668299999999999</c:v>
                </c:pt>
                <c:pt idx="844">
                  <c:v>15.402699999999999</c:v>
                </c:pt>
                <c:pt idx="845">
                  <c:v>14.3818</c:v>
                </c:pt>
                <c:pt idx="846">
                  <c:v>17.936699999999998</c:v>
                </c:pt>
                <c:pt idx="847">
                  <c:v>16.856100000000001</c:v>
                </c:pt>
                <c:pt idx="848">
                  <c:v>17.056799999999999</c:v>
                </c:pt>
                <c:pt idx="849">
                  <c:v>15.8002</c:v>
                </c:pt>
                <c:pt idx="850">
                  <c:v>15.146800000000001</c:v>
                </c:pt>
                <c:pt idx="851">
                  <c:v>10.3934</c:v>
                </c:pt>
                <c:pt idx="852">
                  <c:v>20.486499999999999</c:v>
                </c:pt>
                <c:pt idx="853">
                  <c:v>18.429200000000002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14.007999999999999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20.865300000000001</c:v>
                </c:pt>
                <c:pt idx="860">
                  <c:v>14.4763</c:v>
                </c:pt>
                <c:pt idx="861">
                  <c:v>7.9603999999999999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12.066700000000001</c:v>
                </c:pt>
                <c:pt idx="869">
                  <c:v>16.396699999999999</c:v>
                </c:pt>
                <c:pt idx="870">
                  <c:v>17.022300000000001</c:v>
                </c:pt>
                <c:pt idx="871">
                  <c:v>15.6761</c:v>
                </c:pt>
                <c:pt idx="872">
                  <c:v>14.279199999999999</c:v>
                </c:pt>
                <c:pt idx="873">
                  <c:v>11.715299999999999</c:v>
                </c:pt>
                <c:pt idx="874">
                  <c:v>8.7280999999999995</c:v>
                </c:pt>
                <c:pt idx="875">
                  <c:v>18.7331</c:v>
                </c:pt>
                <c:pt idx="876">
                  <c:v>23.340800000000002</c:v>
                </c:pt>
                <c:pt idx="877">
                  <c:v>12.278</c:v>
                </c:pt>
                <c:pt idx="878">
                  <c:v>14.953900000000001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9.7296999999999993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13.024900000000001</c:v>
                </c:pt>
                <c:pt idx="888">
                  <c:v>13.706200000000001</c:v>
                </c:pt>
                <c:pt idx="889">
                  <c:v>16.083200000000001</c:v>
                </c:pt>
                <c:pt idx="890">
                  <c:v>10.176399999999999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15.513299999999999</c:v>
                </c:pt>
                <c:pt idx="895">
                  <c:v>17.561</c:v>
                </c:pt>
                <c:pt idx="896">
                  <c:v>24.757400000000001</c:v>
                </c:pt>
                <c:pt idx="897">
                  <c:v>16.9556</c:v>
                </c:pt>
                <c:pt idx="898">
                  <c:v>12.283099999999999</c:v>
                </c:pt>
                <c:pt idx="899">
                  <c:v>10.959</c:v>
                </c:pt>
                <c:pt idx="900">
                  <c:v>21.014800000000001</c:v>
                </c:pt>
                <c:pt idx="901">
                  <c:v>21.5749</c:v>
                </c:pt>
                <c:pt idx="902">
                  <c:v>16.414899999999999</c:v>
                </c:pt>
                <c:pt idx="903">
                  <c:v>16.565200000000001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17.436299999999999</c:v>
                </c:pt>
                <c:pt idx="908">
                  <c:v>17.446100000000001</c:v>
                </c:pt>
                <c:pt idx="909">
                  <c:v>16.171099999999999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15.434799999999999</c:v>
                </c:pt>
                <c:pt idx="913">
                  <c:v>14.052300000000001</c:v>
                </c:pt>
                <c:pt idx="914">
                  <c:v>13.452500000000001</c:v>
                </c:pt>
                <c:pt idx="915">
                  <c:v>15.2073</c:v>
                </c:pt>
                <c:pt idx="916">
                  <c:v>9.8521000000000001</c:v>
                </c:pt>
                <c:pt idx="917">
                  <c:v>20.7349</c:v>
                </c:pt>
                <c:pt idx="918">
                  <c:v>12.218999999999999</c:v>
                </c:pt>
                <c:pt idx="919">
                  <c:v>10.809900000000001</c:v>
                </c:pt>
                <c:pt idx="920">
                  <c:v>14.702</c:v>
                </c:pt>
                <c:pt idx="921">
                  <c:v>14.805999999999999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20.698499999999999</c:v>
                </c:pt>
                <c:pt idx="925">
                  <c:v>14.2638</c:v>
                </c:pt>
                <c:pt idx="926">
                  <c:v>8.0466999999999995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17.806000000000001</c:v>
                </c:pt>
                <c:pt idx="932">
                  <c:v>17.112200000000001</c:v>
                </c:pt>
                <c:pt idx="933">
                  <c:v>16.028099999999998</c:v>
                </c:pt>
                <c:pt idx="934">
                  <c:v>18.254899999999999</c:v>
                </c:pt>
                <c:pt idx="935">
                  <c:v>17.265799999999999</c:v>
                </c:pt>
                <c:pt idx="936">
                  <c:v>15.956099999999999</c:v>
                </c:pt>
                <c:pt idx="937">
                  <c:v>6.9543999999999997</c:v>
                </c:pt>
                <c:pt idx="938">
                  <c:v>22.582000000000001</c:v>
                </c:pt>
                <c:pt idx="939">
                  <c:v>14.800800000000001</c:v>
                </c:pt>
                <c:pt idx="940">
                  <c:v>14.3286</c:v>
                </c:pt>
                <c:pt idx="941">
                  <c:v>17.976700000000001</c:v>
                </c:pt>
                <c:pt idx="942">
                  <c:v>17.3965</c:v>
                </c:pt>
                <c:pt idx="943">
                  <c:v>17.554600000000001</c:v>
                </c:pt>
                <c:pt idx="944">
                  <c:v>12.5588</c:v>
                </c:pt>
                <c:pt idx="945">
                  <c:v>20.704599999999999</c:v>
                </c:pt>
                <c:pt idx="946">
                  <c:v>24.797899999999998</c:v>
                </c:pt>
                <c:pt idx="947">
                  <c:v>7.9405999999999999</c:v>
                </c:pt>
                <c:pt idx="948">
                  <c:v>16.401299999999999</c:v>
                </c:pt>
                <c:pt idx="949">
                  <c:v>17.275300000000001</c:v>
                </c:pt>
                <c:pt idx="950">
                  <c:v>12.976599999999999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12.667999999999999</c:v>
                </c:pt>
                <c:pt idx="954">
                  <c:v>9.7977000000000007</c:v>
                </c:pt>
                <c:pt idx="955">
                  <c:v>15.26</c:v>
                </c:pt>
                <c:pt idx="956">
                  <c:v>21.264399999999998</c:v>
                </c:pt>
                <c:pt idx="957">
                  <c:v>12.614699999999999</c:v>
                </c:pt>
                <c:pt idx="958">
                  <c:v>21.919699999999999</c:v>
                </c:pt>
                <c:pt idx="959">
                  <c:v>13.062099999999999</c:v>
                </c:pt>
                <c:pt idx="960">
                  <c:v>19.786000000000001</c:v>
                </c:pt>
                <c:pt idx="961">
                  <c:v>12.0276</c:v>
                </c:pt>
                <c:pt idx="962">
                  <c:v>11.034800000000001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10.233599999999999</c:v>
                </c:pt>
                <c:pt idx="966">
                  <c:v>22.497800000000002</c:v>
                </c:pt>
                <c:pt idx="967">
                  <c:v>11.760300000000001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14.998699999999999</c:v>
                </c:pt>
                <c:pt idx="972">
                  <c:v>15.200699999999999</c:v>
                </c:pt>
                <c:pt idx="973">
                  <c:v>13.1052</c:v>
                </c:pt>
                <c:pt idx="974">
                  <c:v>11.087400000000001</c:v>
                </c:pt>
                <c:pt idx="975">
                  <c:v>16.6432</c:v>
                </c:pt>
                <c:pt idx="976">
                  <c:v>12.603899999999999</c:v>
                </c:pt>
                <c:pt idx="977">
                  <c:v>19.1892</c:v>
                </c:pt>
                <c:pt idx="978">
                  <c:v>18.924299999999999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16.015499999999999</c:v>
                </c:pt>
                <c:pt idx="982">
                  <c:v>26.3294</c:v>
                </c:pt>
                <c:pt idx="983">
                  <c:v>14.027900000000001</c:v>
                </c:pt>
                <c:pt idx="984">
                  <c:v>11.0425</c:v>
                </c:pt>
                <c:pt idx="985">
                  <c:v>17.323499999999999</c:v>
                </c:pt>
                <c:pt idx="986">
                  <c:v>10.5182</c:v>
                </c:pt>
                <c:pt idx="987">
                  <c:v>14.850899999999999</c:v>
                </c:pt>
                <c:pt idx="988">
                  <c:v>8.4329000000000001</c:v>
                </c:pt>
                <c:pt idx="989">
                  <c:v>14.8969</c:v>
                </c:pt>
                <c:pt idx="990">
                  <c:v>8.7483000000000004</c:v>
                </c:pt>
                <c:pt idx="991">
                  <c:v>12.4451</c:v>
                </c:pt>
                <c:pt idx="992">
                  <c:v>7.4151999999999996</c:v>
                </c:pt>
                <c:pt idx="993">
                  <c:v>10.2303</c:v>
                </c:pt>
                <c:pt idx="994">
                  <c:v>13.031700000000001</c:v>
                </c:pt>
                <c:pt idx="995">
                  <c:v>15.2052</c:v>
                </c:pt>
                <c:pt idx="996">
                  <c:v>11.170199999999999</c:v>
                </c:pt>
                <c:pt idx="997">
                  <c:v>21.568999999999999</c:v>
                </c:pt>
                <c:pt idx="998">
                  <c:v>14.0168</c:v>
                </c:pt>
                <c:pt idx="999">
                  <c:v>6.7430000000000003</c:v>
                </c:pt>
                <c:pt idx="1000">
                  <c:v>18.884699999999999</c:v>
                </c:pt>
                <c:pt idx="1001">
                  <c:v>9.6999999999999993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12.361499999999999</c:v>
                </c:pt>
                <c:pt idx="1005">
                  <c:v>10.1022</c:v>
                </c:pt>
                <c:pt idx="1006">
                  <c:v>6.5316000000000001</c:v>
                </c:pt>
                <c:pt idx="1007">
                  <c:v>12.182700000000001</c:v>
                </c:pt>
                <c:pt idx="1008">
                  <c:v>16.503499999999999</c:v>
                </c:pt>
                <c:pt idx="1009">
                  <c:v>23.7943</c:v>
                </c:pt>
                <c:pt idx="1010">
                  <c:v>19.026499999999999</c:v>
                </c:pt>
                <c:pt idx="1011">
                  <c:v>19.659700000000001</c:v>
                </c:pt>
                <c:pt idx="1012">
                  <c:v>13.7964</c:v>
                </c:pt>
                <c:pt idx="1013">
                  <c:v>9.0719999999999992</c:v>
                </c:pt>
                <c:pt idx="1014">
                  <c:v>17.285299999999999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16.085799999999999</c:v>
                </c:pt>
                <c:pt idx="1018">
                  <c:v>7.0228000000000002</c:v>
                </c:pt>
                <c:pt idx="1019">
                  <c:v>16.9129</c:v>
                </c:pt>
                <c:pt idx="1020">
                  <c:v>6.0683999999999996</c:v>
                </c:pt>
                <c:pt idx="1021">
                  <c:v>17.585799999999999</c:v>
                </c:pt>
                <c:pt idx="1022">
                  <c:v>17.424199999999999</c:v>
                </c:pt>
                <c:pt idx="1023">
                  <c:v>15.696899999999999</c:v>
                </c:pt>
                <c:pt idx="1024">
                  <c:v>23.957599999999999</c:v>
                </c:pt>
                <c:pt idx="1025">
                  <c:v>6.4550000000000001</c:v>
                </c:pt>
                <c:pt idx="1026">
                  <c:v>32.642699999999998</c:v>
                </c:pt>
                <c:pt idx="1027">
                  <c:v>20.592700000000001</c:v>
                </c:pt>
                <c:pt idx="1028">
                  <c:v>7.6079999999999997</c:v>
                </c:pt>
                <c:pt idx="1029">
                  <c:v>25.379000000000001</c:v>
                </c:pt>
                <c:pt idx="1030">
                  <c:v>17.915600000000001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17.021799999999999</c:v>
                </c:pt>
                <c:pt idx="1038">
                  <c:v>13.1374</c:v>
                </c:pt>
                <c:pt idx="1039">
                  <c:v>12.501099999999999</c:v>
                </c:pt>
                <c:pt idx="1040">
                  <c:v>18.924099999999999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9.7448999999999995</c:v>
                </c:pt>
                <c:pt idx="1044">
                  <c:v>7.9336000000000002</c:v>
                </c:pt>
                <c:pt idx="1045">
                  <c:v>19.025700000000001</c:v>
                </c:pt>
                <c:pt idx="1046">
                  <c:v>18.0868</c:v>
                </c:pt>
                <c:pt idx="1047">
                  <c:v>10.278700000000001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19.451699999999999</c:v>
                </c:pt>
                <c:pt idx="1051">
                  <c:v>20.367799999999999</c:v>
                </c:pt>
                <c:pt idx="1052">
                  <c:v>18.719799999999999</c:v>
                </c:pt>
                <c:pt idx="1053">
                  <c:v>18.545999999999999</c:v>
                </c:pt>
                <c:pt idx="1054">
                  <c:v>15.077999999999999</c:v>
                </c:pt>
                <c:pt idx="1055">
                  <c:v>25.442699999999999</c:v>
                </c:pt>
                <c:pt idx="1056">
                  <c:v>21.1221</c:v>
                </c:pt>
                <c:pt idx="1057">
                  <c:v>22.605799999999999</c:v>
                </c:pt>
                <c:pt idx="1058">
                  <c:v>19.4711</c:v>
                </c:pt>
                <c:pt idx="1059">
                  <c:v>20.749600000000001</c:v>
                </c:pt>
                <c:pt idx="1060">
                  <c:v>17.9878</c:v>
                </c:pt>
                <c:pt idx="1061">
                  <c:v>6.2347000000000001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16.100899999999999</c:v>
                </c:pt>
                <c:pt idx="1066">
                  <c:v>13.797499999999999</c:v>
                </c:pt>
                <c:pt idx="1067">
                  <c:v>6.4372999999999996</c:v>
                </c:pt>
                <c:pt idx="1068">
                  <c:v>12.6966</c:v>
                </c:pt>
                <c:pt idx="1069">
                  <c:v>15.492900000000001</c:v>
                </c:pt>
                <c:pt idx="1070">
                  <c:v>13.9498</c:v>
                </c:pt>
                <c:pt idx="1071">
                  <c:v>14.126099999999999</c:v>
                </c:pt>
                <c:pt idx="1072">
                  <c:v>23.532499999999999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12.021699999999999</c:v>
                </c:pt>
                <c:pt idx="1076">
                  <c:v>13.252599999999999</c:v>
                </c:pt>
                <c:pt idx="1077">
                  <c:v>25.154499999999999</c:v>
                </c:pt>
                <c:pt idx="1078">
                  <c:v>10.8924</c:v>
                </c:pt>
                <c:pt idx="1079">
                  <c:v>16.812899999999999</c:v>
                </c:pt>
                <c:pt idx="1080">
                  <c:v>19.657499999999999</c:v>
                </c:pt>
                <c:pt idx="1081">
                  <c:v>14.1327</c:v>
                </c:pt>
                <c:pt idx="1082">
                  <c:v>9.5899000000000001</c:v>
                </c:pt>
                <c:pt idx="1083">
                  <c:v>17.833500000000001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8.1236999999999995</c:v>
                </c:pt>
                <c:pt idx="1091">
                  <c:v>11.434200000000001</c:v>
                </c:pt>
                <c:pt idx="1092">
                  <c:v>11.522399999999999</c:v>
                </c:pt>
                <c:pt idx="1093">
                  <c:v>17.0046</c:v>
                </c:pt>
                <c:pt idx="1094">
                  <c:v>17.642600000000002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12.768599999999999</c:v>
                </c:pt>
                <c:pt idx="1098">
                  <c:v>13.339</c:v>
                </c:pt>
                <c:pt idx="1099">
                  <c:v>20.233799999999999</c:v>
                </c:pt>
                <c:pt idx="1100">
                  <c:v>18.067699999999999</c:v>
                </c:pt>
                <c:pt idx="1101">
                  <c:v>14.944900000000001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22.931799999999999</c:v>
                </c:pt>
                <c:pt idx="1105">
                  <c:v>22.966899999999999</c:v>
                </c:pt>
                <c:pt idx="1106">
                  <c:v>8.9661000000000008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17.384699999999999</c:v>
                </c:pt>
                <c:pt idx="1113">
                  <c:v>10.0672</c:v>
                </c:pt>
                <c:pt idx="1114">
                  <c:v>17.428000000000001</c:v>
                </c:pt>
                <c:pt idx="1115">
                  <c:v>16.721499999999999</c:v>
                </c:pt>
                <c:pt idx="1116">
                  <c:v>14.195399999999999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20.828800000000001</c:v>
                </c:pt>
                <c:pt idx="1120">
                  <c:v>28.0123</c:v>
                </c:pt>
                <c:pt idx="1121">
                  <c:v>15.222300000000001</c:v>
                </c:pt>
                <c:pt idx="1122">
                  <c:v>22.773099999999999</c:v>
                </c:pt>
                <c:pt idx="1123">
                  <c:v>22.470700000000001</c:v>
                </c:pt>
                <c:pt idx="1124">
                  <c:v>20.687799999999999</c:v>
                </c:pt>
                <c:pt idx="1125">
                  <c:v>16.075199999999999</c:v>
                </c:pt>
                <c:pt idx="1126">
                  <c:v>13.004200000000001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18.073399999999999</c:v>
                </c:pt>
                <c:pt idx="1130">
                  <c:v>22.877700000000001</c:v>
                </c:pt>
                <c:pt idx="1131">
                  <c:v>18.947399999999998</c:v>
                </c:pt>
                <c:pt idx="1132">
                  <c:v>10.4475</c:v>
                </c:pt>
                <c:pt idx="1133">
                  <c:v>5.2907999999999999</c:v>
                </c:pt>
                <c:pt idx="1134">
                  <c:v>8.0709999999999997</c:v>
                </c:pt>
                <c:pt idx="1135">
                  <c:v>18.265899999999998</c:v>
                </c:pt>
                <c:pt idx="1136">
                  <c:v>13.213699999999999</c:v>
                </c:pt>
                <c:pt idx="1137">
                  <c:v>15.6624</c:v>
                </c:pt>
                <c:pt idx="1138">
                  <c:v>14.012700000000001</c:v>
                </c:pt>
                <c:pt idx="1139">
                  <c:v>17.922899999999998</c:v>
                </c:pt>
                <c:pt idx="1140">
                  <c:v>15.234999999999999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25.292100000000001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10.840400000000001</c:v>
                </c:pt>
                <c:pt idx="1149">
                  <c:v>16.339400000000001</c:v>
                </c:pt>
                <c:pt idx="1150">
                  <c:v>11.820600000000001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10.941800000000001</c:v>
                </c:pt>
                <c:pt idx="1154">
                  <c:v>16.3369</c:v>
                </c:pt>
                <c:pt idx="1155">
                  <c:v>10.729200000000001</c:v>
                </c:pt>
                <c:pt idx="1156">
                  <c:v>22.580400000000001</c:v>
                </c:pt>
                <c:pt idx="1157">
                  <c:v>20.6189</c:v>
                </c:pt>
                <c:pt idx="1158">
                  <c:v>9.7447999999999997</c:v>
                </c:pt>
                <c:pt idx="1159">
                  <c:v>22.178000000000001</c:v>
                </c:pt>
                <c:pt idx="1160">
                  <c:v>9.4638000000000009</c:v>
                </c:pt>
                <c:pt idx="1161">
                  <c:v>17.276499999999999</c:v>
                </c:pt>
                <c:pt idx="1162">
                  <c:v>18.718800000000002</c:v>
                </c:pt>
                <c:pt idx="1163">
                  <c:v>16.348500000000001</c:v>
                </c:pt>
                <c:pt idx="1164">
                  <c:v>13.0585</c:v>
                </c:pt>
                <c:pt idx="1165">
                  <c:v>19.183299999999999</c:v>
                </c:pt>
                <c:pt idx="1166">
                  <c:v>17.7912</c:v>
                </c:pt>
                <c:pt idx="1167">
                  <c:v>16.313800000000001</c:v>
                </c:pt>
                <c:pt idx="1168">
                  <c:v>11.6189</c:v>
                </c:pt>
                <c:pt idx="1169">
                  <c:v>17.866399999999999</c:v>
                </c:pt>
                <c:pt idx="1170">
                  <c:v>21.4176</c:v>
                </c:pt>
                <c:pt idx="1171">
                  <c:v>23.498899999999999</c:v>
                </c:pt>
                <c:pt idx="1172">
                  <c:v>18.457699999999999</c:v>
                </c:pt>
                <c:pt idx="1173">
                  <c:v>16.191400000000002</c:v>
                </c:pt>
                <c:pt idx="1174">
                  <c:v>16.122699999999998</c:v>
                </c:pt>
                <c:pt idx="1175">
                  <c:v>15.6546</c:v>
                </c:pt>
                <c:pt idx="1176">
                  <c:v>8.9631000000000007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28.851700000000001</c:v>
                </c:pt>
                <c:pt idx="1180">
                  <c:v>22.5352</c:v>
                </c:pt>
                <c:pt idx="1181">
                  <c:v>16.330100000000002</c:v>
                </c:pt>
                <c:pt idx="1182">
                  <c:v>10.522399999999999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8.9122000000000003</c:v>
                </c:pt>
                <c:pt idx="1186">
                  <c:v>20.691500000000001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19.768999999999998</c:v>
                </c:pt>
                <c:pt idx="1192">
                  <c:v>15.122199999999999</c:v>
                </c:pt>
                <c:pt idx="1193">
                  <c:v>21.184999999999999</c:v>
                </c:pt>
                <c:pt idx="1194">
                  <c:v>10.303599999999999</c:v>
                </c:pt>
                <c:pt idx="1195">
                  <c:v>7.3272000000000004</c:v>
                </c:pt>
                <c:pt idx="1196">
                  <c:v>16.317</c:v>
                </c:pt>
                <c:pt idx="1197">
                  <c:v>21.327200000000001</c:v>
                </c:pt>
                <c:pt idx="1198">
                  <c:v>8.5850000000000009</c:v>
                </c:pt>
                <c:pt idx="1199">
                  <c:v>16.355699999999999</c:v>
                </c:pt>
                <c:pt idx="1200">
                  <c:v>19.783100000000001</c:v>
                </c:pt>
                <c:pt idx="1201">
                  <c:v>18.708200000000001</c:v>
                </c:pt>
                <c:pt idx="1202">
                  <c:v>24.022300000000001</c:v>
                </c:pt>
                <c:pt idx="1203">
                  <c:v>22.2181</c:v>
                </c:pt>
                <c:pt idx="1204">
                  <c:v>10.400700000000001</c:v>
                </c:pt>
                <c:pt idx="1205">
                  <c:v>12.5389</c:v>
                </c:pt>
                <c:pt idx="1206">
                  <c:v>22.833500000000001</c:v>
                </c:pt>
                <c:pt idx="1207">
                  <c:v>24.240300000000001</c:v>
                </c:pt>
                <c:pt idx="1208">
                  <c:v>13.806100000000001</c:v>
                </c:pt>
                <c:pt idx="1209">
                  <c:v>9.9056999999999995</c:v>
                </c:pt>
                <c:pt idx="1210">
                  <c:v>14.025600000000001</c:v>
                </c:pt>
                <c:pt idx="1211">
                  <c:v>16.376899999999999</c:v>
                </c:pt>
                <c:pt idx="1212">
                  <c:v>11.7027</c:v>
                </c:pt>
                <c:pt idx="1213">
                  <c:v>19.787099999999999</c:v>
                </c:pt>
                <c:pt idx="1214">
                  <c:v>10.644600000000001</c:v>
                </c:pt>
                <c:pt idx="1215">
                  <c:v>13.475300000000001</c:v>
                </c:pt>
                <c:pt idx="1216">
                  <c:v>20.562000000000001</c:v>
                </c:pt>
                <c:pt idx="1217">
                  <c:v>14.951000000000001</c:v>
                </c:pt>
                <c:pt idx="1218">
                  <c:v>11.913399999999999</c:v>
                </c:pt>
                <c:pt idx="1219">
                  <c:v>17.060600000000001</c:v>
                </c:pt>
                <c:pt idx="1220">
                  <c:v>15.316700000000001</c:v>
                </c:pt>
                <c:pt idx="1221">
                  <c:v>17.725100000000001</c:v>
                </c:pt>
                <c:pt idx="1222">
                  <c:v>23.318999999999999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17.142299999999999</c:v>
                </c:pt>
                <c:pt idx="1226">
                  <c:v>9.6857000000000006</c:v>
                </c:pt>
                <c:pt idx="1227">
                  <c:v>11.2371</c:v>
                </c:pt>
                <c:pt idx="1228">
                  <c:v>15.623100000000001</c:v>
                </c:pt>
                <c:pt idx="1229">
                  <c:v>15.120200000000001</c:v>
                </c:pt>
                <c:pt idx="1230">
                  <c:v>13.9803</c:v>
                </c:pt>
                <c:pt idx="1231">
                  <c:v>22.659500000000001</c:v>
                </c:pt>
                <c:pt idx="1232">
                  <c:v>10.490399999999999</c:v>
                </c:pt>
                <c:pt idx="1233">
                  <c:v>9.4817</c:v>
                </c:pt>
                <c:pt idx="1234">
                  <c:v>21.302499999999998</c:v>
                </c:pt>
                <c:pt idx="1235">
                  <c:v>12.1129</c:v>
                </c:pt>
                <c:pt idx="1236">
                  <c:v>9.0505999999999993</c:v>
                </c:pt>
                <c:pt idx="1237">
                  <c:v>13.5534</c:v>
                </c:pt>
                <c:pt idx="1238">
                  <c:v>19.049099999999999</c:v>
                </c:pt>
                <c:pt idx="1239">
                  <c:v>16.825900000000001</c:v>
                </c:pt>
                <c:pt idx="1240">
                  <c:v>12.860900000000001</c:v>
                </c:pt>
                <c:pt idx="1241">
                  <c:v>14.9377</c:v>
                </c:pt>
                <c:pt idx="1242">
                  <c:v>17.319700000000001</c:v>
                </c:pt>
                <c:pt idx="1243">
                  <c:v>18.366700000000002</c:v>
                </c:pt>
                <c:pt idx="1244">
                  <c:v>18.811399999999999</c:v>
                </c:pt>
                <c:pt idx="1245">
                  <c:v>10.119199999999999</c:v>
                </c:pt>
                <c:pt idx="1246">
                  <c:v>16.181100000000001</c:v>
                </c:pt>
                <c:pt idx="1247">
                  <c:v>14.3064</c:v>
                </c:pt>
                <c:pt idx="1248">
                  <c:v>20.782599999999999</c:v>
                </c:pt>
                <c:pt idx="1249">
                  <c:v>13.839399999999999</c:v>
                </c:pt>
                <c:pt idx="1250">
                  <c:v>9.5073000000000008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7.9896000000000003</c:v>
                </c:pt>
                <c:pt idx="1254">
                  <c:v>21.943200000000001</c:v>
                </c:pt>
                <c:pt idx="1255">
                  <c:v>18.619800000000001</c:v>
                </c:pt>
                <c:pt idx="1256">
                  <c:v>15.6427</c:v>
                </c:pt>
                <c:pt idx="1257">
                  <c:v>12.333399999999999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18.381599999999999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20.569500000000001</c:v>
                </c:pt>
                <c:pt idx="1267">
                  <c:v>27.492599999999999</c:v>
                </c:pt>
                <c:pt idx="1268">
                  <c:v>9.7647999999999993</c:v>
                </c:pt>
                <c:pt idx="1269">
                  <c:v>14.3919</c:v>
                </c:pt>
                <c:pt idx="1270">
                  <c:v>11.566599999999999</c:v>
                </c:pt>
                <c:pt idx="1271">
                  <c:v>22.225000000000001</c:v>
                </c:pt>
                <c:pt idx="1272">
                  <c:v>15.7835</c:v>
                </c:pt>
                <c:pt idx="1273">
                  <c:v>12.924200000000001</c:v>
                </c:pt>
                <c:pt idx="1274">
                  <c:v>13.5908</c:v>
                </c:pt>
                <c:pt idx="1275">
                  <c:v>25.945799999999998</c:v>
                </c:pt>
                <c:pt idx="1276">
                  <c:v>17.685700000000001</c:v>
                </c:pt>
                <c:pt idx="1277">
                  <c:v>9.4060000000000006</c:v>
                </c:pt>
                <c:pt idx="1278">
                  <c:v>15.0511</c:v>
                </c:pt>
                <c:pt idx="1279">
                  <c:v>20.011800000000001</c:v>
                </c:pt>
                <c:pt idx="1280">
                  <c:v>23.8613</c:v>
                </c:pt>
                <c:pt idx="1281">
                  <c:v>15.379899999999999</c:v>
                </c:pt>
                <c:pt idx="1282">
                  <c:v>18.6205</c:v>
                </c:pt>
                <c:pt idx="1283">
                  <c:v>13.756600000000001</c:v>
                </c:pt>
                <c:pt idx="1284">
                  <c:v>11.662599999999999</c:v>
                </c:pt>
                <c:pt idx="1285">
                  <c:v>14.244199999999999</c:v>
                </c:pt>
                <c:pt idx="1286">
                  <c:v>8.8526000000000007</c:v>
                </c:pt>
                <c:pt idx="1287">
                  <c:v>9.8363999999999994</c:v>
                </c:pt>
                <c:pt idx="1288">
                  <c:v>22.442299999999999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16.630299999999998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17.202300000000001</c:v>
                </c:pt>
                <c:pt idx="1297">
                  <c:v>14.4963</c:v>
                </c:pt>
                <c:pt idx="1298">
                  <c:v>21.249400000000001</c:v>
                </c:pt>
                <c:pt idx="1299">
                  <c:v>11.262499999999999</c:v>
                </c:pt>
                <c:pt idx="1300">
                  <c:v>11.5573</c:v>
                </c:pt>
                <c:pt idx="1301">
                  <c:v>24.179400000000001</c:v>
                </c:pt>
                <c:pt idx="1302">
                  <c:v>9.6454000000000004</c:v>
                </c:pt>
                <c:pt idx="1303">
                  <c:v>16.005500000000001</c:v>
                </c:pt>
                <c:pt idx="1304">
                  <c:v>16.636199999999999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22.291899999999998</c:v>
                </c:pt>
                <c:pt idx="1308">
                  <c:v>13.497299999999999</c:v>
                </c:pt>
                <c:pt idx="1309">
                  <c:v>23.192900000000002</c:v>
                </c:pt>
                <c:pt idx="1310">
                  <c:v>24.230499999999999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15.158200000000001</c:v>
                </c:pt>
                <c:pt idx="1314">
                  <c:v>17.301100000000002</c:v>
                </c:pt>
                <c:pt idx="1315">
                  <c:v>13.0648</c:v>
                </c:pt>
                <c:pt idx="1316">
                  <c:v>13.509499999999999</c:v>
                </c:pt>
                <c:pt idx="1317">
                  <c:v>9.7478999999999996</c:v>
                </c:pt>
                <c:pt idx="1318">
                  <c:v>15.3011</c:v>
                </c:pt>
                <c:pt idx="1319">
                  <c:v>17.835599999999999</c:v>
                </c:pt>
                <c:pt idx="1320">
                  <c:v>17.523900000000001</c:v>
                </c:pt>
                <c:pt idx="1321">
                  <c:v>8.7355999999999998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20.278300000000002</c:v>
                </c:pt>
                <c:pt idx="1326">
                  <c:v>7.8573000000000004</c:v>
                </c:pt>
                <c:pt idx="1327">
                  <c:v>21.639099999999999</c:v>
                </c:pt>
                <c:pt idx="1328">
                  <c:v>8.8614999999999995</c:v>
                </c:pt>
                <c:pt idx="1329">
                  <c:v>25.111799999999999</c:v>
                </c:pt>
                <c:pt idx="1330">
                  <c:v>14.430899999999999</c:v>
                </c:pt>
                <c:pt idx="1331">
                  <c:v>11.9922</c:v>
                </c:pt>
                <c:pt idx="1332">
                  <c:v>13.009499999999999</c:v>
                </c:pt>
                <c:pt idx="1333">
                  <c:v>12.497</c:v>
                </c:pt>
                <c:pt idx="1334">
                  <c:v>14.925700000000001</c:v>
                </c:pt>
                <c:pt idx="1335">
                  <c:v>14.7445</c:v>
                </c:pt>
                <c:pt idx="1336">
                  <c:v>18.162500000000001</c:v>
                </c:pt>
                <c:pt idx="1337">
                  <c:v>14.412599999999999</c:v>
                </c:pt>
                <c:pt idx="1338">
                  <c:v>9.2081999999999997</c:v>
                </c:pt>
                <c:pt idx="1339">
                  <c:v>13.355600000000001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14.055899999999999</c:v>
                </c:pt>
                <c:pt idx="1343">
                  <c:v>7.9042000000000003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16.296700000000001</c:v>
                </c:pt>
                <c:pt idx="1348">
                  <c:v>25.0442</c:v>
                </c:pt>
                <c:pt idx="1349">
                  <c:v>19.018899999999999</c:v>
                </c:pt>
                <c:pt idx="1350">
                  <c:v>15.919600000000001</c:v>
                </c:pt>
                <c:pt idx="1351">
                  <c:v>8.8084000000000007</c:v>
                </c:pt>
                <c:pt idx="1352">
                  <c:v>11.397500000000001</c:v>
                </c:pt>
                <c:pt idx="1353">
                  <c:v>9.6190999999999995</c:v>
                </c:pt>
                <c:pt idx="1354">
                  <c:v>14.976599999999999</c:v>
                </c:pt>
                <c:pt idx="1355">
                  <c:v>9.9041999999999994</c:v>
                </c:pt>
                <c:pt idx="1356">
                  <c:v>24.810199999999998</c:v>
                </c:pt>
                <c:pt idx="1357">
                  <c:v>17.617899999999999</c:v>
                </c:pt>
                <c:pt idx="1358">
                  <c:v>7.4017999999999997</c:v>
                </c:pt>
                <c:pt idx="1359">
                  <c:v>17.419499999999999</c:v>
                </c:pt>
                <c:pt idx="1360">
                  <c:v>15.944800000000001</c:v>
                </c:pt>
                <c:pt idx="1361">
                  <c:v>17.9557</c:v>
                </c:pt>
                <c:pt idx="1362">
                  <c:v>11.228300000000001</c:v>
                </c:pt>
                <c:pt idx="1363">
                  <c:v>31.934899999999999</c:v>
                </c:pt>
                <c:pt idx="1364">
                  <c:v>10.64</c:v>
                </c:pt>
                <c:pt idx="1365">
                  <c:v>20.976900000000001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19.460599999999999</c:v>
                </c:pt>
                <c:pt idx="1370">
                  <c:v>22.625399999999999</c:v>
                </c:pt>
                <c:pt idx="1371">
                  <c:v>15.252000000000001</c:v>
                </c:pt>
                <c:pt idx="1372">
                  <c:v>10.039400000000001</c:v>
                </c:pt>
                <c:pt idx="1373">
                  <c:v>19.346699999999998</c:v>
                </c:pt>
                <c:pt idx="1374">
                  <c:v>10.1175</c:v>
                </c:pt>
                <c:pt idx="1375">
                  <c:v>19.029800000000002</c:v>
                </c:pt>
                <c:pt idx="1376">
                  <c:v>10.6875</c:v>
                </c:pt>
                <c:pt idx="1377">
                  <c:v>18.581700000000001</c:v>
                </c:pt>
                <c:pt idx="1378">
                  <c:v>17.263300000000001</c:v>
                </c:pt>
                <c:pt idx="1379">
                  <c:v>21.058900000000001</c:v>
                </c:pt>
                <c:pt idx="1380">
                  <c:v>7.4730999999999996</c:v>
                </c:pt>
                <c:pt idx="1381">
                  <c:v>15.6614</c:v>
                </c:pt>
                <c:pt idx="1382">
                  <c:v>11.820600000000001</c:v>
                </c:pt>
                <c:pt idx="1383">
                  <c:v>19.9986</c:v>
                </c:pt>
                <c:pt idx="1384">
                  <c:v>7.1106999999999996</c:v>
                </c:pt>
                <c:pt idx="1385">
                  <c:v>10.7902</c:v>
                </c:pt>
                <c:pt idx="1386">
                  <c:v>19.460100000000001</c:v>
                </c:pt>
                <c:pt idx="1387">
                  <c:v>14.652699999999999</c:v>
                </c:pt>
                <c:pt idx="1388">
                  <c:v>9.8497000000000003</c:v>
                </c:pt>
                <c:pt idx="1389">
                  <c:v>10.343500000000001</c:v>
                </c:pt>
                <c:pt idx="1390">
                  <c:v>10.8226</c:v>
                </c:pt>
                <c:pt idx="1391">
                  <c:v>20.582100000000001</c:v>
                </c:pt>
                <c:pt idx="1392">
                  <c:v>23.3263</c:v>
                </c:pt>
                <c:pt idx="1393">
                  <c:v>14.512499999999999</c:v>
                </c:pt>
                <c:pt idx="1394">
                  <c:v>31.628699999999998</c:v>
                </c:pt>
                <c:pt idx="1395">
                  <c:v>10.8461</c:v>
                </c:pt>
                <c:pt idx="1396">
                  <c:v>10.764699999999999</c:v>
                </c:pt>
                <c:pt idx="1397">
                  <c:v>10.5311</c:v>
                </c:pt>
                <c:pt idx="1398">
                  <c:v>23.825900000000001</c:v>
                </c:pt>
                <c:pt idx="1399">
                  <c:v>14.0299</c:v>
                </c:pt>
                <c:pt idx="1400">
                  <c:v>16.366099999999999</c:v>
                </c:pt>
                <c:pt idx="1401">
                  <c:v>27.287800000000001</c:v>
                </c:pt>
                <c:pt idx="1402">
                  <c:v>14.499700000000001</c:v>
                </c:pt>
                <c:pt idx="1403">
                  <c:v>15.6652</c:v>
                </c:pt>
                <c:pt idx="1404">
                  <c:v>13.082700000000001</c:v>
                </c:pt>
                <c:pt idx="1405">
                  <c:v>12.5901</c:v>
                </c:pt>
                <c:pt idx="1406">
                  <c:v>16.470700000000001</c:v>
                </c:pt>
                <c:pt idx="1407">
                  <c:v>8.1489999999999991</c:v>
                </c:pt>
                <c:pt idx="1408">
                  <c:v>14.1332</c:v>
                </c:pt>
                <c:pt idx="1409">
                  <c:v>14.755699999999999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21.619299999999999</c:v>
                </c:pt>
                <c:pt idx="1413">
                  <c:v>12.639699999999999</c:v>
                </c:pt>
                <c:pt idx="1414">
                  <c:v>18.763200000000001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12.620699999999999</c:v>
                </c:pt>
                <c:pt idx="1419">
                  <c:v>15.420999999999999</c:v>
                </c:pt>
                <c:pt idx="1420">
                  <c:v>11.299300000000001</c:v>
                </c:pt>
                <c:pt idx="1421">
                  <c:v>16.546500000000002</c:v>
                </c:pt>
                <c:pt idx="1422">
                  <c:v>27.301200000000001</c:v>
                </c:pt>
                <c:pt idx="1423">
                  <c:v>14.091100000000001</c:v>
                </c:pt>
                <c:pt idx="1424">
                  <c:v>6.9092000000000002</c:v>
                </c:pt>
                <c:pt idx="1425">
                  <c:v>17.441600000000001</c:v>
                </c:pt>
                <c:pt idx="1426">
                  <c:v>12.568199999999999</c:v>
                </c:pt>
                <c:pt idx="1427">
                  <c:v>14.078200000000001</c:v>
                </c:pt>
                <c:pt idx="1428">
                  <c:v>18.124500000000001</c:v>
                </c:pt>
                <c:pt idx="1429">
                  <c:v>10.155900000000001</c:v>
                </c:pt>
                <c:pt idx="1430">
                  <c:v>14.6517</c:v>
                </c:pt>
                <c:pt idx="1431">
                  <c:v>12.598100000000001</c:v>
                </c:pt>
                <c:pt idx="1432">
                  <c:v>7.5427999999999997</c:v>
                </c:pt>
                <c:pt idx="1433">
                  <c:v>21.639299999999999</c:v>
                </c:pt>
                <c:pt idx="1434">
                  <c:v>18.517499999999998</c:v>
                </c:pt>
                <c:pt idx="1435">
                  <c:v>9.4204000000000008</c:v>
                </c:pt>
                <c:pt idx="1436">
                  <c:v>15.666600000000001</c:v>
                </c:pt>
                <c:pt idx="1437">
                  <c:v>10.0939</c:v>
                </c:pt>
                <c:pt idx="1438">
                  <c:v>8.9330999999999996</c:v>
                </c:pt>
                <c:pt idx="1439">
                  <c:v>12.228899999999999</c:v>
                </c:pt>
                <c:pt idx="1440">
                  <c:v>19.069500000000001</c:v>
                </c:pt>
                <c:pt idx="1441">
                  <c:v>14.435700000000001</c:v>
                </c:pt>
                <c:pt idx="1442">
                  <c:v>13.9415</c:v>
                </c:pt>
                <c:pt idx="1443">
                  <c:v>11.949400000000001</c:v>
                </c:pt>
                <c:pt idx="1444">
                  <c:v>10.314</c:v>
                </c:pt>
                <c:pt idx="1445">
                  <c:v>18.530100000000001</c:v>
                </c:pt>
                <c:pt idx="1446">
                  <c:v>16.483699999999999</c:v>
                </c:pt>
                <c:pt idx="1447">
                  <c:v>5.3188000000000004</c:v>
                </c:pt>
                <c:pt idx="1448">
                  <c:v>18.306899999999999</c:v>
                </c:pt>
                <c:pt idx="1449">
                  <c:v>20.8048</c:v>
                </c:pt>
                <c:pt idx="1450">
                  <c:v>15.410500000000001</c:v>
                </c:pt>
                <c:pt idx="1451">
                  <c:v>16.124500000000001</c:v>
                </c:pt>
                <c:pt idx="1452">
                  <c:v>8.7546999999999997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10.050800000000001</c:v>
                </c:pt>
                <c:pt idx="1456">
                  <c:v>20.451799999999999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11.075100000000001</c:v>
                </c:pt>
                <c:pt idx="1460">
                  <c:v>18.157699999999998</c:v>
                </c:pt>
                <c:pt idx="1461">
                  <c:v>10.675800000000001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11.588900000000001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19.074100000000001</c:v>
                </c:pt>
                <c:pt idx="1469">
                  <c:v>13.257899999999999</c:v>
                </c:pt>
                <c:pt idx="1470">
                  <c:v>13.1175</c:v>
                </c:pt>
                <c:pt idx="1471">
                  <c:v>9.2718000000000007</c:v>
                </c:pt>
                <c:pt idx="1472">
                  <c:v>12.174200000000001</c:v>
                </c:pt>
                <c:pt idx="1473">
                  <c:v>8.4876000000000005</c:v>
                </c:pt>
                <c:pt idx="1474">
                  <c:v>16.734400000000001</c:v>
                </c:pt>
                <c:pt idx="1475">
                  <c:v>21.292999999999999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8.2973999999999997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17.140899999999998</c:v>
                </c:pt>
                <c:pt idx="1482">
                  <c:v>16.212700000000002</c:v>
                </c:pt>
                <c:pt idx="1483">
                  <c:v>25.498699999999999</c:v>
                </c:pt>
                <c:pt idx="1484">
                  <c:v>15.9862</c:v>
                </c:pt>
                <c:pt idx="1485">
                  <c:v>24.056999999999999</c:v>
                </c:pt>
                <c:pt idx="1486">
                  <c:v>17.625299999999999</c:v>
                </c:pt>
                <c:pt idx="1487">
                  <c:v>16.212599999999998</c:v>
                </c:pt>
                <c:pt idx="1488">
                  <c:v>14.243399999999999</c:v>
                </c:pt>
                <c:pt idx="1489">
                  <c:v>16.739899999999999</c:v>
                </c:pt>
                <c:pt idx="1490">
                  <c:v>19.175899999999999</c:v>
                </c:pt>
                <c:pt idx="1491">
                  <c:v>14.413500000000001</c:v>
                </c:pt>
                <c:pt idx="1492">
                  <c:v>21.6602</c:v>
                </c:pt>
                <c:pt idx="1493">
                  <c:v>17.900500000000001</c:v>
                </c:pt>
                <c:pt idx="1494">
                  <c:v>9.0922999999999998</c:v>
                </c:pt>
                <c:pt idx="1495">
                  <c:v>16.460899999999999</c:v>
                </c:pt>
                <c:pt idx="1496">
                  <c:v>17.9727</c:v>
                </c:pt>
                <c:pt idx="1497">
                  <c:v>7.9237000000000002</c:v>
                </c:pt>
                <c:pt idx="1498">
                  <c:v>16.968299999999999</c:v>
                </c:pt>
                <c:pt idx="1499">
                  <c:v>15.725899999999999</c:v>
                </c:pt>
                <c:pt idx="1500">
                  <c:v>9.6651000000000007</c:v>
                </c:pt>
                <c:pt idx="1501">
                  <c:v>18.353999999999999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17.098199999999999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8.2410999999999994</c:v>
                </c:pt>
                <c:pt idx="1511">
                  <c:v>17.2133</c:v>
                </c:pt>
                <c:pt idx="1512">
                  <c:v>9.6888000000000005</c:v>
                </c:pt>
                <c:pt idx="1513">
                  <c:v>21.403400000000001</c:v>
                </c:pt>
                <c:pt idx="1514">
                  <c:v>9.9934999999999992</c:v>
                </c:pt>
                <c:pt idx="1515">
                  <c:v>19.381</c:v>
                </c:pt>
                <c:pt idx="1516">
                  <c:v>17.595700000000001</c:v>
                </c:pt>
                <c:pt idx="1517">
                  <c:v>20.978999999999999</c:v>
                </c:pt>
                <c:pt idx="1518">
                  <c:v>20.602399999999999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16.149899999999999</c:v>
                </c:pt>
                <c:pt idx="1523">
                  <c:v>12.7097</c:v>
                </c:pt>
                <c:pt idx="1524">
                  <c:v>15.428699999999999</c:v>
                </c:pt>
                <c:pt idx="1525">
                  <c:v>11.5786</c:v>
                </c:pt>
                <c:pt idx="1526">
                  <c:v>19.947600000000001</c:v>
                </c:pt>
                <c:pt idx="1527">
                  <c:v>15.194000000000001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18.491900000000001</c:v>
                </c:pt>
                <c:pt idx="1531">
                  <c:v>13.649100000000001</c:v>
                </c:pt>
                <c:pt idx="1532">
                  <c:v>16.140599999999999</c:v>
                </c:pt>
                <c:pt idx="1533">
                  <c:v>12.0511</c:v>
                </c:pt>
                <c:pt idx="1534">
                  <c:v>14.111599999999999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17.317299999999999</c:v>
                </c:pt>
                <c:pt idx="1540">
                  <c:v>19.539400000000001</c:v>
                </c:pt>
                <c:pt idx="1541">
                  <c:v>13.805999999999999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13.510999999999999</c:v>
                </c:pt>
                <c:pt idx="1548">
                  <c:v>16.9544</c:v>
                </c:pt>
                <c:pt idx="1549">
                  <c:v>12.858700000000001</c:v>
                </c:pt>
                <c:pt idx="1550">
                  <c:v>16.553699999999999</c:v>
                </c:pt>
                <c:pt idx="1551">
                  <c:v>19.1248</c:v>
                </c:pt>
                <c:pt idx="1552">
                  <c:v>18.622599999999998</c:v>
                </c:pt>
                <c:pt idx="1553">
                  <c:v>21.608499999999999</c:v>
                </c:pt>
                <c:pt idx="1554">
                  <c:v>15.114800000000001</c:v>
                </c:pt>
                <c:pt idx="1555">
                  <c:v>18.247900000000001</c:v>
                </c:pt>
                <c:pt idx="1556">
                  <c:v>9.3074999999999992</c:v>
                </c:pt>
                <c:pt idx="1557">
                  <c:v>16.858899999999998</c:v>
                </c:pt>
                <c:pt idx="1558">
                  <c:v>19.470700000000001</c:v>
                </c:pt>
                <c:pt idx="1559">
                  <c:v>17.396699999999999</c:v>
                </c:pt>
                <c:pt idx="1560">
                  <c:v>18.372699999999998</c:v>
                </c:pt>
                <c:pt idx="1561">
                  <c:v>15.309100000000001</c:v>
                </c:pt>
                <c:pt idx="1562">
                  <c:v>13.979200000000001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23.127700000000001</c:v>
                </c:pt>
                <c:pt idx="1566">
                  <c:v>8.7456999999999994</c:v>
                </c:pt>
                <c:pt idx="1567">
                  <c:v>17.6022</c:v>
                </c:pt>
                <c:pt idx="1568">
                  <c:v>14.812200000000001</c:v>
                </c:pt>
                <c:pt idx="1569">
                  <c:v>12.4747</c:v>
                </c:pt>
                <c:pt idx="1570">
                  <c:v>9.1549999999999994</c:v>
                </c:pt>
                <c:pt idx="1571">
                  <c:v>27.58</c:v>
                </c:pt>
                <c:pt idx="1572">
                  <c:v>14.740399999999999</c:v>
                </c:pt>
                <c:pt idx="1573">
                  <c:v>15.6431</c:v>
                </c:pt>
                <c:pt idx="1574">
                  <c:v>12.829599999999999</c:v>
                </c:pt>
                <c:pt idx="1575">
                  <c:v>16.270199999999999</c:v>
                </c:pt>
                <c:pt idx="1576">
                  <c:v>19.649000000000001</c:v>
                </c:pt>
                <c:pt idx="1577">
                  <c:v>19.9742</c:v>
                </c:pt>
                <c:pt idx="1578">
                  <c:v>13.444000000000001</c:v>
                </c:pt>
                <c:pt idx="1579">
                  <c:v>10.334899999999999</c:v>
                </c:pt>
                <c:pt idx="1580">
                  <c:v>21.6553</c:v>
                </c:pt>
                <c:pt idx="1581">
                  <c:v>23.990500000000001</c:v>
                </c:pt>
                <c:pt idx="1582">
                  <c:v>12.1739</c:v>
                </c:pt>
                <c:pt idx="1583">
                  <c:v>17.042300000000001</c:v>
                </c:pt>
                <c:pt idx="1584">
                  <c:v>23.887799999999999</c:v>
                </c:pt>
                <c:pt idx="1585">
                  <c:v>23.666699999999999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8.5914000000000001</c:v>
                </c:pt>
                <c:pt idx="1590">
                  <c:v>12.793699999999999</c:v>
                </c:pt>
                <c:pt idx="1591">
                  <c:v>12.074299999999999</c:v>
                </c:pt>
                <c:pt idx="1592">
                  <c:v>15.2151</c:v>
                </c:pt>
                <c:pt idx="1593">
                  <c:v>14.714700000000001</c:v>
                </c:pt>
                <c:pt idx="1594">
                  <c:v>15.196199999999999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17.238700000000001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10.351900000000001</c:v>
                </c:pt>
                <c:pt idx="1605">
                  <c:v>10.852399999999999</c:v>
                </c:pt>
                <c:pt idx="1606">
                  <c:v>17.739100000000001</c:v>
                </c:pt>
                <c:pt idx="1607">
                  <c:v>23.936399999999999</c:v>
                </c:pt>
                <c:pt idx="1608">
                  <c:v>10.419</c:v>
                </c:pt>
                <c:pt idx="1609">
                  <c:v>16.797699999999999</c:v>
                </c:pt>
                <c:pt idx="1610">
                  <c:v>28.034800000000001</c:v>
                </c:pt>
                <c:pt idx="1611">
                  <c:v>21.549499999999998</c:v>
                </c:pt>
                <c:pt idx="1612">
                  <c:v>24.657800000000002</c:v>
                </c:pt>
                <c:pt idx="1613">
                  <c:v>18.058599999999998</c:v>
                </c:pt>
                <c:pt idx="1614">
                  <c:v>13.3461</c:v>
                </c:pt>
                <c:pt idx="1615">
                  <c:v>10.603400000000001</c:v>
                </c:pt>
                <c:pt idx="1616">
                  <c:v>18.0608</c:v>
                </c:pt>
                <c:pt idx="1617">
                  <c:v>17.926300000000001</c:v>
                </c:pt>
                <c:pt idx="1618">
                  <c:v>18.974900000000002</c:v>
                </c:pt>
                <c:pt idx="1619">
                  <c:v>12.035500000000001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20.078800000000001</c:v>
                </c:pt>
                <c:pt idx="1624">
                  <c:v>16.498899999999999</c:v>
                </c:pt>
                <c:pt idx="1625">
                  <c:v>15.6244</c:v>
                </c:pt>
                <c:pt idx="1626">
                  <c:v>9.1301000000000005</c:v>
                </c:pt>
                <c:pt idx="1627">
                  <c:v>11.0661</c:v>
                </c:pt>
                <c:pt idx="1628">
                  <c:v>19.949000000000002</c:v>
                </c:pt>
                <c:pt idx="1629">
                  <c:v>17.072900000000001</c:v>
                </c:pt>
                <c:pt idx="1630">
                  <c:v>18.659700000000001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19.109200000000001</c:v>
                </c:pt>
                <c:pt idx="1634">
                  <c:v>14.986499999999999</c:v>
                </c:pt>
                <c:pt idx="1635">
                  <c:v>14.713699999999999</c:v>
                </c:pt>
                <c:pt idx="1636">
                  <c:v>19.413399999999999</c:v>
                </c:pt>
                <c:pt idx="1637">
                  <c:v>13.1394</c:v>
                </c:pt>
                <c:pt idx="1638">
                  <c:v>6.8266999999999998</c:v>
                </c:pt>
                <c:pt idx="1639">
                  <c:v>13.3896</c:v>
                </c:pt>
                <c:pt idx="1640">
                  <c:v>13.819000000000001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11.492800000000001</c:v>
                </c:pt>
                <c:pt idx="1645">
                  <c:v>14.668699999999999</c:v>
                </c:pt>
                <c:pt idx="1646">
                  <c:v>21.2133</c:v>
                </c:pt>
                <c:pt idx="1647">
                  <c:v>12.857699999999999</c:v>
                </c:pt>
                <c:pt idx="1648">
                  <c:v>13.2037</c:v>
                </c:pt>
                <c:pt idx="1649">
                  <c:v>15.802899999999999</c:v>
                </c:pt>
                <c:pt idx="1650">
                  <c:v>15.561299999999999</c:v>
                </c:pt>
                <c:pt idx="1651">
                  <c:v>4.4969999999999999</c:v>
                </c:pt>
                <c:pt idx="1652">
                  <c:v>19.5822</c:v>
                </c:pt>
                <c:pt idx="1653">
                  <c:v>13.759600000000001</c:v>
                </c:pt>
                <c:pt idx="1654">
                  <c:v>16.952100000000002</c:v>
                </c:pt>
                <c:pt idx="1655">
                  <c:v>12.196899999999999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21.832899999999999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14.753500000000001</c:v>
                </c:pt>
                <c:pt idx="1663">
                  <c:v>17.422999999999998</c:v>
                </c:pt>
                <c:pt idx="1664">
                  <c:v>11.956200000000001</c:v>
                </c:pt>
                <c:pt idx="1665">
                  <c:v>14.2218</c:v>
                </c:pt>
                <c:pt idx="1666">
                  <c:v>12.197100000000001</c:v>
                </c:pt>
                <c:pt idx="1667">
                  <c:v>16.481000000000002</c:v>
                </c:pt>
                <c:pt idx="1668">
                  <c:v>18.956099999999999</c:v>
                </c:pt>
                <c:pt idx="1669">
                  <c:v>14.739000000000001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15.304399999999999</c:v>
                </c:pt>
                <c:pt idx="1673">
                  <c:v>14.823399999999999</c:v>
                </c:pt>
                <c:pt idx="1674">
                  <c:v>21.338899999999999</c:v>
                </c:pt>
                <c:pt idx="1675">
                  <c:v>6.12</c:v>
                </c:pt>
                <c:pt idx="1676">
                  <c:v>9.1723999999999997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17.424700000000001</c:v>
                </c:pt>
                <c:pt idx="1684">
                  <c:v>12.825699999999999</c:v>
                </c:pt>
                <c:pt idx="1685">
                  <c:v>20.398800000000001</c:v>
                </c:pt>
                <c:pt idx="1686">
                  <c:v>11.6776</c:v>
                </c:pt>
                <c:pt idx="1687">
                  <c:v>8.6097000000000001</c:v>
                </c:pt>
                <c:pt idx="1688">
                  <c:v>8.6240000000000006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20.071100000000001</c:v>
                </c:pt>
                <c:pt idx="1693">
                  <c:v>9.0448000000000004</c:v>
                </c:pt>
                <c:pt idx="1694">
                  <c:v>13.963800000000001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14.610099999999999</c:v>
                </c:pt>
                <c:pt idx="1698">
                  <c:v>16.281199999999998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10.200799999999999</c:v>
                </c:pt>
                <c:pt idx="1704">
                  <c:v>12.028</c:v>
                </c:pt>
                <c:pt idx="1705">
                  <c:v>20.856999999999999</c:v>
                </c:pt>
                <c:pt idx="1706">
                  <c:v>16.8005</c:v>
                </c:pt>
                <c:pt idx="1707">
                  <c:v>12.400499999999999</c:v>
                </c:pt>
                <c:pt idx="1708">
                  <c:v>8.2653999999999996</c:v>
                </c:pt>
                <c:pt idx="1709">
                  <c:v>22.530999999999999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19.486799999999999</c:v>
                </c:pt>
                <c:pt idx="1714">
                  <c:v>12.1409</c:v>
                </c:pt>
                <c:pt idx="1715">
                  <c:v>22.483599999999999</c:v>
                </c:pt>
                <c:pt idx="1716">
                  <c:v>21.734000000000002</c:v>
                </c:pt>
                <c:pt idx="1717">
                  <c:v>24.950299999999999</c:v>
                </c:pt>
                <c:pt idx="1718">
                  <c:v>17.567499999999999</c:v>
                </c:pt>
                <c:pt idx="1719">
                  <c:v>19.235099999999999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14.857100000000001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20.344899999999999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15.854799999999999</c:v>
                </c:pt>
                <c:pt idx="1730">
                  <c:v>16.762499999999999</c:v>
                </c:pt>
                <c:pt idx="1731">
                  <c:v>16.139700000000001</c:v>
                </c:pt>
                <c:pt idx="1732">
                  <c:v>11.591200000000001</c:v>
                </c:pt>
                <c:pt idx="1733">
                  <c:v>23.0533</c:v>
                </c:pt>
                <c:pt idx="1734">
                  <c:v>22.835100000000001</c:v>
                </c:pt>
                <c:pt idx="1735">
                  <c:v>7.7919999999999998</c:v>
                </c:pt>
                <c:pt idx="1736">
                  <c:v>13.546900000000001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15.188599999999999</c:v>
                </c:pt>
                <c:pt idx="1740">
                  <c:v>14.665100000000001</c:v>
                </c:pt>
                <c:pt idx="1741">
                  <c:v>9.0275999999999996</c:v>
                </c:pt>
                <c:pt idx="1742">
                  <c:v>14.9489</c:v>
                </c:pt>
                <c:pt idx="1743">
                  <c:v>17.666399999999999</c:v>
                </c:pt>
                <c:pt idx="1744">
                  <c:v>8.9573999999999998</c:v>
                </c:pt>
                <c:pt idx="1745">
                  <c:v>12.805400000000001</c:v>
                </c:pt>
                <c:pt idx="1746">
                  <c:v>12.603899999999999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23.439399999999999</c:v>
                </c:pt>
                <c:pt idx="1750">
                  <c:v>15.871600000000001</c:v>
                </c:pt>
                <c:pt idx="1751">
                  <c:v>10.1547</c:v>
                </c:pt>
                <c:pt idx="1752">
                  <c:v>9.7449999999999992</c:v>
                </c:pt>
                <c:pt idx="1753">
                  <c:v>10.486599999999999</c:v>
                </c:pt>
                <c:pt idx="1754">
                  <c:v>13.261100000000001</c:v>
                </c:pt>
                <c:pt idx="1755">
                  <c:v>9.5658999999999992</c:v>
                </c:pt>
                <c:pt idx="1756">
                  <c:v>11.5344</c:v>
                </c:pt>
                <c:pt idx="1757">
                  <c:v>10.124000000000001</c:v>
                </c:pt>
                <c:pt idx="1758">
                  <c:v>10.950699999999999</c:v>
                </c:pt>
                <c:pt idx="1759">
                  <c:v>15.731299999999999</c:v>
                </c:pt>
                <c:pt idx="1760">
                  <c:v>16.740100000000002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8.6485000000000003</c:v>
                </c:pt>
                <c:pt idx="1764">
                  <c:v>21.5702</c:v>
                </c:pt>
                <c:pt idx="1765">
                  <c:v>12.046099999999999</c:v>
                </c:pt>
                <c:pt idx="1766">
                  <c:v>15.4857</c:v>
                </c:pt>
                <c:pt idx="1767">
                  <c:v>18.239100000000001</c:v>
                </c:pt>
                <c:pt idx="1768">
                  <c:v>20.728100000000001</c:v>
                </c:pt>
                <c:pt idx="1769">
                  <c:v>10.688700000000001</c:v>
                </c:pt>
                <c:pt idx="1770">
                  <c:v>7.7030000000000003</c:v>
                </c:pt>
                <c:pt idx="1771">
                  <c:v>21.684200000000001</c:v>
                </c:pt>
                <c:pt idx="1772">
                  <c:v>18.730699999999999</c:v>
                </c:pt>
                <c:pt idx="1773">
                  <c:v>9.0564</c:v>
                </c:pt>
                <c:pt idx="1774">
                  <c:v>14.117900000000001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19.382200000000001</c:v>
                </c:pt>
                <c:pt idx="1781">
                  <c:v>18.531300000000002</c:v>
                </c:pt>
                <c:pt idx="1782">
                  <c:v>17.363099999999999</c:v>
                </c:pt>
                <c:pt idx="1783">
                  <c:v>15.3477</c:v>
                </c:pt>
                <c:pt idx="1784">
                  <c:v>29.226900000000001</c:v>
                </c:pt>
                <c:pt idx="1785">
                  <c:v>19.642700000000001</c:v>
                </c:pt>
                <c:pt idx="1786">
                  <c:v>12.6494</c:v>
                </c:pt>
                <c:pt idx="1787">
                  <c:v>22.597000000000001</c:v>
                </c:pt>
                <c:pt idx="1788">
                  <c:v>13.4709</c:v>
                </c:pt>
                <c:pt idx="1789">
                  <c:v>14.896599999999999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23.570599999999999</c:v>
                </c:pt>
                <c:pt idx="1797">
                  <c:v>12.7203</c:v>
                </c:pt>
                <c:pt idx="1798">
                  <c:v>17.362500000000001</c:v>
                </c:pt>
                <c:pt idx="1799">
                  <c:v>13.1768</c:v>
                </c:pt>
                <c:pt idx="1800">
                  <c:v>17.140799999999999</c:v>
                </c:pt>
                <c:pt idx="1801">
                  <c:v>8.6530000000000005</c:v>
                </c:pt>
                <c:pt idx="1802">
                  <c:v>25.472300000000001</c:v>
                </c:pt>
                <c:pt idx="1803">
                  <c:v>12.2607</c:v>
                </c:pt>
                <c:pt idx="1804">
                  <c:v>22.193000000000001</c:v>
                </c:pt>
                <c:pt idx="1805">
                  <c:v>13.793900000000001</c:v>
                </c:pt>
                <c:pt idx="1806">
                  <c:v>18.7319</c:v>
                </c:pt>
                <c:pt idx="1807">
                  <c:v>14.913600000000001</c:v>
                </c:pt>
                <c:pt idx="1808">
                  <c:v>10.013999999999999</c:v>
                </c:pt>
                <c:pt idx="1809">
                  <c:v>12.582100000000001</c:v>
                </c:pt>
                <c:pt idx="1810">
                  <c:v>11.2102</c:v>
                </c:pt>
                <c:pt idx="1811">
                  <c:v>14.228199999999999</c:v>
                </c:pt>
                <c:pt idx="1812">
                  <c:v>9.2487999999999992</c:v>
                </c:pt>
                <c:pt idx="1813">
                  <c:v>22.2712</c:v>
                </c:pt>
                <c:pt idx="1814">
                  <c:v>12.930300000000001</c:v>
                </c:pt>
                <c:pt idx="1815">
                  <c:v>12.803000000000001</c:v>
                </c:pt>
                <c:pt idx="1816">
                  <c:v>11.7974</c:v>
                </c:pt>
                <c:pt idx="1817">
                  <c:v>13.583299999999999</c:v>
                </c:pt>
                <c:pt idx="1818">
                  <c:v>10.336499999999999</c:v>
                </c:pt>
                <c:pt idx="1819">
                  <c:v>21.024100000000001</c:v>
                </c:pt>
                <c:pt idx="1820">
                  <c:v>9.1072000000000006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20.424399999999999</c:v>
                </c:pt>
                <c:pt idx="1824">
                  <c:v>24.878900000000002</c:v>
                </c:pt>
                <c:pt idx="1825">
                  <c:v>9.1928000000000001</c:v>
                </c:pt>
                <c:pt idx="1826">
                  <c:v>18.944600000000001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11.206099999999999</c:v>
                </c:pt>
                <c:pt idx="1832">
                  <c:v>10.231400000000001</c:v>
                </c:pt>
                <c:pt idx="1833">
                  <c:v>15.8491</c:v>
                </c:pt>
                <c:pt idx="1834">
                  <c:v>10.092000000000001</c:v>
                </c:pt>
                <c:pt idx="1835">
                  <c:v>16.405000000000001</c:v>
                </c:pt>
                <c:pt idx="1836">
                  <c:v>13.847099999999999</c:v>
                </c:pt>
                <c:pt idx="1837">
                  <c:v>22.5977</c:v>
                </c:pt>
                <c:pt idx="1838">
                  <c:v>11.036300000000001</c:v>
                </c:pt>
                <c:pt idx="1839">
                  <c:v>20.213899999999999</c:v>
                </c:pt>
                <c:pt idx="1840">
                  <c:v>13.724600000000001</c:v>
                </c:pt>
                <c:pt idx="1841">
                  <c:v>14.1549</c:v>
                </c:pt>
                <c:pt idx="1842">
                  <c:v>10.922499999999999</c:v>
                </c:pt>
                <c:pt idx="1843">
                  <c:v>14.615500000000001</c:v>
                </c:pt>
                <c:pt idx="1844">
                  <c:v>16.542300000000001</c:v>
                </c:pt>
                <c:pt idx="1845">
                  <c:v>18.357800000000001</c:v>
                </c:pt>
                <c:pt idx="1846">
                  <c:v>12.2376</c:v>
                </c:pt>
                <c:pt idx="1847">
                  <c:v>14.223100000000001</c:v>
                </c:pt>
                <c:pt idx="1848">
                  <c:v>12.3935</c:v>
                </c:pt>
                <c:pt idx="1849">
                  <c:v>11.561500000000001</c:v>
                </c:pt>
                <c:pt idx="1850">
                  <c:v>10.7636</c:v>
                </c:pt>
                <c:pt idx="1851">
                  <c:v>17.342300000000002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22.010100000000001</c:v>
                </c:pt>
                <c:pt idx="1855">
                  <c:v>13.457599999999999</c:v>
                </c:pt>
                <c:pt idx="1856">
                  <c:v>15.403499999999999</c:v>
                </c:pt>
                <c:pt idx="1857">
                  <c:v>18.3306</c:v>
                </c:pt>
                <c:pt idx="1858">
                  <c:v>22.738600000000002</c:v>
                </c:pt>
                <c:pt idx="1859">
                  <c:v>10.049300000000001</c:v>
                </c:pt>
                <c:pt idx="1860">
                  <c:v>12.691000000000001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18.845199999999998</c:v>
                </c:pt>
                <c:pt idx="1864">
                  <c:v>9.5181000000000004</c:v>
                </c:pt>
                <c:pt idx="1865">
                  <c:v>13.692399999999999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7.3472999999999997</c:v>
                </c:pt>
                <c:pt idx="1870">
                  <c:v>12.922599999999999</c:v>
                </c:pt>
                <c:pt idx="1871">
                  <c:v>17.344899999999999</c:v>
                </c:pt>
                <c:pt idx="1872">
                  <c:v>15.0837</c:v>
                </c:pt>
                <c:pt idx="1873">
                  <c:v>10.911799999999999</c:v>
                </c:pt>
                <c:pt idx="1874">
                  <c:v>14.0754</c:v>
                </c:pt>
                <c:pt idx="1875">
                  <c:v>18.247299999999999</c:v>
                </c:pt>
                <c:pt idx="1876">
                  <c:v>5.6333000000000002</c:v>
                </c:pt>
                <c:pt idx="1877">
                  <c:v>10.1075</c:v>
                </c:pt>
                <c:pt idx="1878">
                  <c:v>20.316500000000001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20.600899999999999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20.815999999999999</c:v>
                </c:pt>
                <c:pt idx="1887">
                  <c:v>10.379799999999999</c:v>
                </c:pt>
                <c:pt idx="1888">
                  <c:v>14.41</c:v>
                </c:pt>
                <c:pt idx="1889">
                  <c:v>9.8047000000000004</c:v>
                </c:pt>
                <c:pt idx="1890">
                  <c:v>20.173400000000001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18.998200000000001</c:v>
                </c:pt>
                <c:pt idx="1894">
                  <c:v>9.7355999999999998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16.307500000000001</c:v>
                </c:pt>
                <c:pt idx="1900">
                  <c:v>12.494999999999999</c:v>
                </c:pt>
                <c:pt idx="1901">
                  <c:v>13.888</c:v>
                </c:pt>
                <c:pt idx="1902">
                  <c:v>18.913499999999999</c:v>
                </c:pt>
                <c:pt idx="1903">
                  <c:v>20.9986</c:v>
                </c:pt>
                <c:pt idx="1904">
                  <c:v>12.622199999999999</c:v>
                </c:pt>
                <c:pt idx="1905">
                  <c:v>12.9565</c:v>
                </c:pt>
                <c:pt idx="1906">
                  <c:v>16.195399999999999</c:v>
                </c:pt>
                <c:pt idx="1907">
                  <c:v>16.046500000000002</c:v>
                </c:pt>
                <c:pt idx="1908">
                  <c:v>22.696899999999999</c:v>
                </c:pt>
                <c:pt idx="1909">
                  <c:v>26.050899999999999</c:v>
                </c:pt>
                <c:pt idx="1910">
                  <c:v>13.886900000000001</c:v>
                </c:pt>
                <c:pt idx="1911">
                  <c:v>14.296099999999999</c:v>
                </c:pt>
                <c:pt idx="1912">
                  <c:v>8.2638999999999996</c:v>
                </c:pt>
                <c:pt idx="1913">
                  <c:v>12.287800000000001</c:v>
                </c:pt>
                <c:pt idx="1914">
                  <c:v>14.9437</c:v>
                </c:pt>
                <c:pt idx="1915">
                  <c:v>6.6471</c:v>
                </c:pt>
                <c:pt idx="1916">
                  <c:v>20.090199999999999</c:v>
                </c:pt>
                <c:pt idx="1917">
                  <c:v>12.203900000000001</c:v>
                </c:pt>
                <c:pt idx="1918">
                  <c:v>15.862</c:v>
                </c:pt>
                <c:pt idx="1919">
                  <c:v>18.327100000000002</c:v>
                </c:pt>
                <c:pt idx="1920">
                  <c:v>22.786300000000001</c:v>
                </c:pt>
                <c:pt idx="1921">
                  <c:v>13.381500000000001</c:v>
                </c:pt>
                <c:pt idx="1922">
                  <c:v>19.656600000000001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15.961600000000001</c:v>
                </c:pt>
                <c:pt idx="1927">
                  <c:v>15.2676</c:v>
                </c:pt>
                <c:pt idx="1928">
                  <c:v>16.747299999999999</c:v>
                </c:pt>
                <c:pt idx="1929">
                  <c:v>14.8421</c:v>
                </c:pt>
                <c:pt idx="1930">
                  <c:v>9.5432000000000006</c:v>
                </c:pt>
                <c:pt idx="1931">
                  <c:v>19.602499999999999</c:v>
                </c:pt>
                <c:pt idx="1932">
                  <c:v>26.329699999999999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11.864699999999999</c:v>
                </c:pt>
                <c:pt idx="1936">
                  <c:v>14.722799999999999</c:v>
                </c:pt>
                <c:pt idx="1937">
                  <c:v>19.062999999999999</c:v>
                </c:pt>
                <c:pt idx="1938">
                  <c:v>17.516100000000002</c:v>
                </c:pt>
                <c:pt idx="1939">
                  <c:v>19.343399999999999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8.3574999999999999</c:v>
                </c:pt>
                <c:pt idx="1943">
                  <c:v>11.843299999999999</c:v>
                </c:pt>
                <c:pt idx="1944">
                  <c:v>12.9543</c:v>
                </c:pt>
                <c:pt idx="1945">
                  <c:v>11.471299999999999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9.4525000000000006</c:v>
                </c:pt>
                <c:pt idx="1952">
                  <c:v>11.3931</c:v>
                </c:pt>
                <c:pt idx="1953">
                  <c:v>15.035500000000001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12.670400000000001</c:v>
                </c:pt>
                <c:pt idx="1957">
                  <c:v>15.037699999999999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18.921800000000001</c:v>
                </c:pt>
                <c:pt idx="1961">
                  <c:v>12.0586</c:v>
                </c:pt>
                <c:pt idx="1962">
                  <c:v>16.153700000000001</c:v>
                </c:pt>
                <c:pt idx="1963">
                  <c:v>10.381500000000001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19.447500000000002</c:v>
                </c:pt>
                <c:pt idx="1968">
                  <c:v>17.001899999999999</c:v>
                </c:pt>
                <c:pt idx="1969">
                  <c:v>18.411000000000001</c:v>
                </c:pt>
                <c:pt idx="1970">
                  <c:v>14.539400000000001</c:v>
                </c:pt>
                <c:pt idx="1971">
                  <c:v>20.627199999999998</c:v>
                </c:pt>
                <c:pt idx="1972">
                  <c:v>15.747199999999999</c:v>
                </c:pt>
                <c:pt idx="1973">
                  <c:v>12.8466</c:v>
                </c:pt>
                <c:pt idx="1974">
                  <c:v>21.117000000000001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18.882400000000001</c:v>
                </c:pt>
                <c:pt idx="1978">
                  <c:v>10.834300000000001</c:v>
                </c:pt>
                <c:pt idx="1979">
                  <c:v>23.791599999999999</c:v>
                </c:pt>
                <c:pt idx="1980">
                  <c:v>9.4083000000000006</c:v>
                </c:pt>
                <c:pt idx="1981">
                  <c:v>16.4922</c:v>
                </c:pt>
                <c:pt idx="1982">
                  <c:v>23.244900000000001</c:v>
                </c:pt>
                <c:pt idx="1983">
                  <c:v>29.321899999999999</c:v>
                </c:pt>
                <c:pt idx="1984">
                  <c:v>13.833399999999999</c:v>
                </c:pt>
                <c:pt idx="1985">
                  <c:v>19.337299999999999</c:v>
                </c:pt>
                <c:pt idx="1986">
                  <c:v>15.1251</c:v>
                </c:pt>
                <c:pt idx="1987">
                  <c:v>17.111699999999999</c:v>
                </c:pt>
                <c:pt idx="1988">
                  <c:v>10.045</c:v>
                </c:pt>
                <c:pt idx="1989">
                  <c:v>11.455299999999999</c:v>
                </c:pt>
                <c:pt idx="1990">
                  <c:v>18.9968</c:v>
                </c:pt>
                <c:pt idx="1991">
                  <c:v>16.021999999999998</c:v>
                </c:pt>
                <c:pt idx="1992">
                  <c:v>19.764399999999998</c:v>
                </c:pt>
                <c:pt idx="1993">
                  <c:v>18.9542</c:v>
                </c:pt>
                <c:pt idx="1994">
                  <c:v>11.206200000000001</c:v>
                </c:pt>
                <c:pt idx="1995">
                  <c:v>10.592000000000001</c:v>
                </c:pt>
                <c:pt idx="1996">
                  <c:v>17.936499999999999</c:v>
                </c:pt>
                <c:pt idx="1997">
                  <c:v>21.839300000000001</c:v>
                </c:pt>
                <c:pt idx="1998">
                  <c:v>12.4368</c:v>
                </c:pt>
                <c:pt idx="1999">
                  <c:v>9.0373000000000001</c:v>
                </c:pt>
                <c:pt idx="2000">
                  <c:v>14.129899999999999</c:v>
                </c:pt>
                <c:pt idx="2001">
                  <c:v>9.0737000000000005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12.473599999999999</c:v>
                </c:pt>
                <c:pt idx="2005">
                  <c:v>19.4664</c:v>
                </c:pt>
                <c:pt idx="2006">
                  <c:v>11.886200000000001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21.561299999999999</c:v>
                </c:pt>
                <c:pt idx="2010">
                  <c:v>15.4213</c:v>
                </c:pt>
                <c:pt idx="2011">
                  <c:v>21.200099999999999</c:v>
                </c:pt>
                <c:pt idx="2012">
                  <c:v>8.1478000000000002</c:v>
                </c:pt>
                <c:pt idx="2013">
                  <c:v>17.527699999999999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12.413399999999999</c:v>
                </c:pt>
                <c:pt idx="2018">
                  <c:v>26.121300000000002</c:v>
                </c:pt>
                <c:pt idx="2019">
                  <c:v>11.679600000000001</c:v>
                </c:pt>
                <c:pt idx="2020">
                  <c:v>13.98</c:v>
                </c:pt>
                <c:pt idx="2021">
                  <c:v>9.8659999999999997</c:v>
                </c:pt>
                <c:pt idx="2022">
                  <c:v>12.4496</c:v>
                </c:pt>
                <c:pt idx="2023">
                  <c:v>9.1378000000000004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18.186800000000002</c:v>
                </c:pt>
                <c:pt idx="2027">
                  <c:v>19.454899999999999</c:v>
                </c:pt>
                <c:pt idx="2028">
                  <c:v>13.464700000000001</c:v>
                </c:pt>
                <c:pt idx="2029">
                  <c:v>17.514900000000001</c:v>
                </c:pt>
                <c:pt idx="2030">
                  <c:v>25.035799999999998</c:v>
                </c:pt>
                <c:pt idx="2031">
                  <c:v>12.242699999999999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17.041499999999999</c:v>
                </c:pt>
                <c:pt idx="2035">
                  <c:v>23.382400000000001</c:v>
                </c:pt>
                <c:pt idx="2036">
                  <c:v>14.7155</c:v>
                </c:pt>
                <c:pt idx="2037">
                  <c:v>22.965900000000001</c:v>
                </c:pt>
                <c:pt idx="2038">
                  <c:v>23.709499999999998</c:v>
                </c:pt>
                <c:pt idx="2039">
                  <c:v>15.964</c:v>
                </c:pt>
                <c:pt idx="2040">
                  <c:v>20.485199999999999</c:v>
                </c:pt>
                <c:pt idx="2041">
                  <c:v>11.7212</c:v>
                </c:pt>
                <c:pt idx="2042">
                  <c:v>20.985299999999999</c:v>
                </c:pt>
                <c:pt idx="2043">
                  <c:v>19.325600000000001</c:v>
                </c:pt>
                <c:pt idx="2044">
                  <c:v>12.710699999999999</c:v>
                </c:pt>
                <c:pt idx="2045">
                  <c:v>8.8962000000000003</c:v>
                </c:pt>
                <c:pt idx="2046">
                  <c:v>19.407800000000002</c:v>
                </c:pt>
                <c:pt idx="2047">
                  <c:v>13.5687</c:v>
                </c:pt>
                <c:pt idx="2048">
                  <c:v>16.008299999999998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18.200299999999999</c:v>
                </c:pt>
                <c:pt idx="2054">
                  <c:v>11.2112</c:v>
                </c:pt>
                <c:pt idx="2055">
                  <c:v>21.367000000000001</c:v>
                </c:pt>
                <c:pt idx="2056">
                  <c:v>13.408799999999999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9.9923999999999999</c:v>
                </c:pt>
                <c:pt idx="2060">
                  <c:v>21.770399999999999</c:v>
                </c:pt>
                <c:pt idx="2061">
                  <c:v>21.974799999999998</c:v>
                </c:pt>
                <c:pt idx="2062">
                  <c:v>30.056000000000001</c:v>
                </c:pt>
                <c:pt idx="2063">
                  <c:v>14.3005</c:v>
                </c:pt>
                <c:pt idx="2064">
                  <c:v>18.648800000000001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27.925599999999999</c:v>
                </c:pt>
                <c:pt idx="2069">
                  <c:v>20.765699999999999</c:v>
                </c:pt>
                <c:pt idx="2070">
                  <c:v>20.578499999999998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12.564299999999999</c:v>
                </c:pt>
                <c:pt idx="2074">
                  <c:v>16.372800000000002</c:v>
                </c:pt>
                <c:pt idx="2075">
                  <c:v>19.053599999999999</c:v>
                </c:pt>
                <c:pt idx="2076">
                  <c:v>17.025600000000001</c:v>
                </c:pt>
                <c:pt idx="2077">
                  <c:v>13.1921</c:v>
                </c:pt>
                <c:pt idx="2078">
                  <c:v>23.139099999999999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10.445399999999999</c:v>
                </c:pt>
                <c:pt idx="2082">
                  <c:v>8.0269999999999992</c:v>
                </c:pt>
                <c:pt idx="2083">
                  <c:v>12.910500000000001</c:v>
                </c:pt>
                <c:pt idx="2084">
                  <c:v>18.306999999999999</c:v>
                </c:pt>
                <c:pt idx="2085">
                  <c:v>13.761699999999999</c:v>
                </c:pt>
                <c:pt idx="2086">
                  <c:v>12.253500000000001</c:v>
                </c:pt>
                <c:pt idx="2087">
                  <c:v>7.3498999999999999</c:v>
                </c:pt>
                <c:pt idx="2088">
                  <c:v>10.981999999999999</c:v>
                </c:pt>
                <c:pt idx="2089">
                  <c:v>21.618099999999998</c:v>
                </c:pt>
                <c:pt idx="2090">
                  <c:v>26.445599999999999</c:v>
                </c:pt>
                <c:pt idx="2091">
                  <c:v>26.920200000000001</c:v>
                </c:pt>
                <c:pt idx="2092">
                  <c:v>20.7578</c:v>
                </c:pt>
                <c:pt idx="2093">
                  <c:v>10.968500000000001</c:v>
                </c:pt>
                <c:pt idx="2094">
                  <c:v>14.638999999999999</c:v>
                </c:pt>
                <c:pt idx="2095">
                  <c:v>17.546299999999999</c:v>
                </c:pt>
                <c:pt idx="2096">
                  <c:v>15.5639</c:v>
                </c:pt>
                <c:pt idx="2097">
                  <c:v>14.059799999999999</c:v>
                </c:pt>
                <c:pt idx="2098">
                  <c:v>18.328900000000001</c:v>
                </c:pt>
                <c:pt idx="2099">
                  <c:v>23.553999999999998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16.932700000000001</c:v>
                </c:pt>
                <c:pt idx="2104">
                  <c:v>17.098400000000002</c:v>
                </c:pt>
                <c:pt idx="2105">
                  <c:v>22.025300000000001</c:v>
                </c:pt>
                <c:pt idx="2106">
                  <c:v>11.665100000000001</c:v>
                </c:pt>
                <c:pt idx="2107">
                  <c:v>10.404199999999999</c:v>
                </c:pt>
                <c:pt idx="2108">
                  <c:v>9.7707999999999995</c:v>
                </c:pt>
                <c:pt idx="2109">
                  <c:v>25.160900000000002</c:v>
                </c:pt>
                <c:pt idx="2110">
                  <c:v>14.396000000000001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19.975300000000001</c:v>
                </c:pt>
                <c:pt idx="2116">
                  <c:v>15.926600000000001</c:v>
                </c:pt>
                <c:pt idx="2117">
                  <c:v>17.610399999999998</c:v>
                </c:pt>
                <c:pt idx="2118">
                  <c:v>18.425999999999998</c:v>
                </c:pt>
                <c:pt idx="2119">
                  <c:v>17.825800000000001</c:v>
                </c:pt>
                <c:pt idx="2120">
                  <c:v>7.7995999999999999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19.315999999999999</c:v>
                </c:pt>
                <c:pt idx="2124">
                  <c:v>8.7523</c:v>
                </c:pt>
                <c:pt idx="2125">
                  <c:v>19.545999999999999</c:v>
                </c:pt>
                <c:pt idx="2126">
                  <c:v>14.296799999999999</c:v>
                </c:pt>
                <c:pt idx="2127">
                  <c:v>13.700200000000001</c:v>
                </c:pt>
                <c:pt idx="2128">
                  <c:v>19.866</c:v>
                </c:pt>
                <c:pt idx="2129">
                  <c:v>21.923999999999999</c:v>
                </c:pt>
                <c:pt idx="2130">
                  <c:v>9.5570000000000004</c:v>
                </c:pt>
                <c:pt idx="2131">
                  <c:v>16.501100000000001</c:v>
                </c:pt>
                <c:pt idx="2132">
                  <c:v>17.514900000000001</c:v>
                </c:pt>
                <c:pt idx="2133">
                  <c:v>16.493500000000001</c:v>
                </c:pt>
                <c:pt idx="2134">
                  <c:v>9.6773000000000007</c:v>
                </c:pt>
                <c:pt idx="2135">
                  <c:v>9.4487000000000005</c:v>
                </c:pt>
                <c:pt idx="2136">
                  <c:v>22.297999999999998</c:v>
                </c:pt>
                <c:pt idx="2137">
                  <c:v>11.429600000000001</c:v>
                </c:pt>
                <c:pt idx="2138">
                  <c:v>16.861899999999999</c:v>
                </c:pt>
                <c:pt idx="2139">
                  <c:v>12.1546</c:v>
                </c:pt>
                <c:pt idx="2140">
                  <c:v>11.281000000000001</c:v>
                </c:pt>
                <c:pt idx="2141">
                  <c:v>7.2489999999999997</c:v>
                </c:pt>
                <c:pt idx="2142">
                  <c:v>15.4559</c:v>
                </c:pt>
                <c:pt idx="2143">
                  <c:v>14.917899999999999</c:v>
                </c:pt>
                <c:pt idx="2144">
                  <c:v>17.907599999999999</c:v>
                </c:pt>
                <c:pt idx="2145">
                  <c:v>16.919499999999999</c:v>
                </c:pt>
                <c:pt idx="2146">
                  <c:v>14.905099999999999</c:v>
                </c:pt>
                <c:pt idx="2147">
                  <c:v>12.1752</c:v>
                </c:pt>
                <c:pt idx="2148">
                  <c:v>13.805199999999999</c:v>
                </c:pt>
                <c:pt idx="2149">
                  <c:v>16.503900000000002</c:v>
                </c:pt>
                <c:pt idx="2150">
                  <c:v>21.028700000000001</c:v>
                </c:pt>
                <c:pt idx="2151">
                  <c:v>17.547999999999998</c:v>
                </c:pt>
                <c:pt idx="2152">
                  <c:v>10.142099999999999</c:v>
                </c:pt>
                <c:pt idx="2153">
                  <c:v>26.555199999999999</c:v>
                </c:pt>
                <c:pt idx="2154">
                  <c:v>18.707699999999999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8.7148000000000003</c:v>
                </c:pt>
                <c:pt idx="2158">
                  <c:v>21.171700000000001</c:v>
                </c:pt>
                <c:pt idx="2159">
                  <c:v>9.5212000000000003</c:v>
                </c:pt>
                <c:pt idx="2160">
                  <c:v>9.9938000000000002</c:v>
                </c:pt>
                <c:pt idx="2161">
                  <c:v>16.467500000000001</c:v>
                </c:pt>
                <c:pt idx="2162">
                  <c:v>20.9819</c:v>
                </c:pt>
                <c:pt idx="2163">
                  <c:v>18.643699999999999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19.045400000000001</c:v>
                </c:pt>
                <c:pt idx="2168">
                  <c:v>15.1205</c:v>
                </c:pt>
                <c:pt idx="2169">
                  <c:v>18.837499999999999</c:v>
                </c:pt>
                <c:pt idx="2170">
                  <c:v>17.7774</c:v>
                </c:pt>
                <c:pt idx="2171">
                  <c:v>19.988199999999999</c:v>
                </c:pt>
                <c:pt idx="2172">
                  <c:v>22.681000000000001</c:v>
                </c:pt>
                <c:pt idx="2173">
                  <c:v>17.721299999999999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9.9054000000000002</c:v>
                </c:pt>
                <c:pt idx="2178">
                  <c:v>14.528</c:v>
                </c:pt>
                <c:pt idx="2179">
                  <c:v>7.6085000000000003</c:v>
                </c:pt>
                <c:pt idx="2180">
                  <c:v>13.1417</c:v>
                </c:pt>
                <c:pt idx="2181">
                  <c:v>14.201499999999999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19.339200000000002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8.3786000000000005</c:v>
                </c:pt>
                <c:pt idx="2190">
                  <c:v>21.4407</c:v>
                </c:pt>
                <c:pt idx="2191">
                  <c:v>15.833399999999999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18.347799999999999</c:v>
                </c:pt>
                <c:pt idx="2196">
                  <c:v>17.745000000000001</c:v>
                </c:pt>
                <c:pt idx="2197">
                  <c:v>9.6652000000000005</c:v>
                </c:pt>
                <c:pt idx="2198">
                  <c:v>16.3019</c:v>
                </c:pt>
                <c:pt idx="2199">
                  <c:v>9.9507999999999992</c:v>
                </c:pt>
                <c:pt idx="2200">
                  <c:v>20.622900000000001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8.2434999999999992</c:v>
                </c:pt>
                <c:pt idx="2204">
                  <c:v>11.9123</c:v>
                </c:pt>
                <c:pt idx="2205">
                  <c:v>25.944900000000001</c:v>
                </c:pt>
                <c:pt idx="2206">
                  <c:v>15.741199999999999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13.876899999999999</c:v>
                </c:pt>
                <c:pt idx="2210">
                  <c:v>15.350300000000001</c:v>
                </c:pt>
                <c:pt idx="2211">
                  <c:v>15.4382</c:v>
                </c:pt>
                <c:pt idx="2212">
                  <c:v>14.461600000000001</c:v>
                </c:pt>
                <c:pt idx="2213">
                  <c:v>12.6828</c:v>
                </c:pt>
                <c:pt idx="2214">
                  <c:v>6.6722999999999999</c:v>
                </c:pt>
                <c:pt idx="2215">
                  <c:v>17.977799999999998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16.934100000000001</c:v>
                </c:pt>
                <c:pt idx="2219">
                  <c:v>17.484400000000001</c:v>
                </c:pt>
                <c:pt idx="2220">
                  <c:v>15.467700000000001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14.237500000000001</c:v>
                </c:pt>
                <c:pt idx="2224">
                  <c:v>10.247199999999999</c:v>
                </c:pt>
                <c:pt idx="2225">
                  <c:v>13.148300000000001</c:v>
                </c:pt>
                <c:pt idx="2226">
                  <c:v>12.078099999999999</c:v>
                </c:pt>
                <c:pt idx="2227">
                  <c:v>20.323899999999998</c:v>
                </c:pt>
                <c:pt idx="2228">
                  <c:v>23.422899999999998</c:v>
                </c:pt>
                <c:pt idx="2229">
                  <c:v>18.382999999999999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13.933299999999999</c:v>
                </c:pt>
                <c:pt idx="2233">
                  <c:v>8.4925999999999995</c:v>
                </c:pt>
                <c:pt idx="2234">
                  <c:v>15.9457</c:v>
                </c:pt>
                <c:pt idx="2235">
                  <c:v>15.108499999999999</c:v>
                </c:pt>
                <c:pt idx="2236">
                  <c:v>18.028400000000001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19.469799999999999</c:v>
                </c:pt>
                <c:pt idx="2240">
                  <c:v>19.436299999999999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11.601599999999999</c:v>
                </c:pt>
                <c:pt idx="2244">
                  <c:v>11.4712</c:v>
                </c:pt>
                <c:pt idx="2245">
                  <c:v>21.718499999999999</c:v>
                </c:pt>
                <c:pt idx="2246">
                  <c:v>7.4988999999999999</c:v>
                </c:pt>
                <c:pt idx="2247">
                  <c:v>20.779199999999999</c:v>
                </c:pt>
                <c:pt idx="2248">
                  <c:v>12.576700000000001</c:v>
                </c:pt>
                <c:pt idx="2249">
                  <c:v>18.480399999999999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15.880100000000001</c:v>
                </c:pt>
                <c:pt idx="2253">
                  <c:v>22.312899999999999</c:v>
                </c:pt>
                <c:pt idx="2254">
                  <c:v>13.079599999999999</c:v>
                </c:pt>
                <c:pt idx="2255">
                  <c:v>14.589399999999999</c:v>
                </c:pt>
                <c:pt idx="2256">
                  <c:v>23.3004</c:v>
                </c:pt>
                <c:pt idx="2257">
                  <c:v>21.784500000000001</c:v>
                </c:pt>
                <c:pt idx="2258">
                  <c:v>23.991900000000001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24.329899999999999</c:v>
                </c:pt>
                <c:pt idx="2265">
                  <c:v>16.918800000000001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15.337899999999999</c:v>
                </c:pt>
                <c:pt idx="2273">
                  <c:v>12.147500000000001</c:v>
                </c:pt>
                <c:pt idx="2274">
                  <c:v>18.900300000000001</c:v>
                </c:pt>
                <c:pt idx="2275">
                  <c:v>19.909099999999999</c:v>
                </c:pt>
                <c:pt idx="2276">
                  <c:v>7.0632000000000001</c:v>
                </c:pt>
                <c:pt idx="2277">
                  <c:v>8.1915999999999993</c:v>
                </c:pt>
                <c:pt idx="2278">
                  <c:v>9.9145000000000003</c:v>
                </c:pt>
                <c:pt idx="2279">
                  <c:v>20.3461</c:v>
                </c:pt>
                <c:pt idx="2280">
                  <c:v>13.508800000000001</c:v>
                </c:pt>
                <c:pt idx="2281">
                  <c:v>23.9436</c:v>
                </c:pt>
                <c:pt idx="2282">
                  <c:v>18.030899999999999</c:v>
                </c:pt>
                <c:pt idx="2283">
                  <c:v>13.665900000000001</c:v>
                </c:pt>
                <c:pt idx="2284">
                  <c:v>5.4379</c:v>
                </c:pt>
                <c:pt idx="2285">
                  <c:v>22.473400000000002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19.065200000000001</c:v>
                </c:pt>
                <c:pt idx="2289">
                  <c:v>21.342199999999998</c:v>
                </c:pt>
                <c:pt idx="2290">
                  <c:v>26.1616</c:v>
                </c:pt>
                <c:pt idx="2291">
                  <c:v>17.723600000000001</c:v>
                </c:pt>
                <c:pt idx="2292">
                  <c:v>9.2605000000000004</c:v>
                </c:pt>
                <c:pt idx="2293">
                  <c:v>17.0609</c:v>
                </c:pt>
                <c:pt idx="2294">
                  <c:v>17.696100000000001</c:v>
                </c:pt>
                <c:pt idx="2295">
                  <c:v>10.8811</c:v>
                </c:pt>
                <c:pt idx="2296">
                  <c:v>14.495799999999999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19.490300000000001</c:v>
                </c:pt>
                <c:pt idx="2302">
                  <c:v>18.655000000000001</c:v>
                </c:pt>
                <c:pt idx="2303">
                  <c:v>13.620699999999999</c:v>
                </c:pt>
                <c:pt idx="2304">
                  <c:v>5.8339999999999996</c:v>
                </c:pt>
                <c:pt idx="2305">
                  <c:v>17.063199999999998</c:v>
                </c:pt>
                <c:pt idx="2306">
                  <c:v>9.9949999999999992</c:v>
                </c:pt>
                <c:pt idx="2307">
                  <c:v>16.0793</c:v>
                </c:pt>
                <c:pt idx="2308">
                  <c:v>19.745799999999999</c:v>
                </c:pt>
                <c:pt idx="2309">
                  <c:v>19.388000000000002</c:v>
                </c:pt>
                <c:pt idx="2310">
                  <c:v>17.564499999999999</c:v>
                </c:pt>
                <c:pt idx="2311">
                  <c:v>11.0624</c:v>
                </c:pt>
                <c:pt idx="2312">
                  <c:v>9.4194999999999993</c:v>
                </c:pt>
                <c:pt idx="2313">
                  <c:v>14.7773</c:v>
                </c:pt>
                <c:pt idx="2314">
                  <c:v>11.838800000000001</c:v>
                </c:pt>
                <c:pt idx="2315">
                  <c:v>16.021699999999999</c:v>
                </c:pt>
                <c:pt idx="2316">
                  <c:v>11.8215</c:v>
                </c:pt>
                <c:pt idx="2317">
                  <c:v>8.6753999999999998</c:v>
                </c:pt>
                <c:pt idx="2318">
                  <c:v>16.766999999999999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12.269600000000001</c:v>
                </c:pt>
                <c:pt idx="2322">
                  <c:v>10.495200000000001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19.332000000000001</c:v>
                </c:pt>
                <c:pt idx="2326">
                  <c:v>9.5792999999999999</c:v>
                </c:pt>
                <c:pt idx="2327">
                  <c:v>14.713800000000001</c:v>
                </c:pt>
                <c:pt idx="2328">
                  <c:v>14.254300000000001</c:v>
                </c:pt>
                <c:pt idx="2329">
                  <c:v>26.552099999999999</c:v>
                </c:pt>
                <c:pt idx="2330">
                  <c:v>20.1556</c:v>
                </c:pt>
                <c:pt idx="2331">
                  <c:v>16.569500000000001</c:v>
                </c:pt>
                <c:pt idx="2332">
                  <c:v>16.583500000000001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9.1666000000000007</c:v>
                </c:pt>
                <c:pt idx="2336">
                  <c:v>15.257899999999999</c:v>
                </c:pt>
                <c:pt idx="2337">
                  <c:v>16.9604</c:v>
                </c:pt>
                <c:pt idx="2338">
                  <c:v>10.148199999999999</c:v>
                </c:pt>
                <c:pt idx="2339">
                  <c:v>18.970199999999998</c:v>
                </c:pt>
                <c:pt idx="2340">
                  <c:v>11.682499999999999</c:v>
                </c:pt>
                <c:pt idx="2341">
                  <c:v>12.957599999999999</c:v>
                </c:pt>
                <c:pt idx="2342">
                  <c:v>15.393599999999999</c:v>
                </c:pt>
                <c:pt idx="2343">
                  <c:v>14.7864</c:v>
                </c:pt>
                <c:pt idx="2344">
                  <c:v>12.056100000000001</c:v>
                </c:pt>
                <c:pt idx="2345">
                  <c:v>11.337</c:v>
                </c:pt>
                <c:pt idx="2346">
                  <c:v>20.734200000000001</c:v>
                </c:pt>
                <c:pt idx="2347">
                  <c:v>15.9291</c:v>
                </c:pt>
                <c:pt idx="2348">
                  <c:v>18.534300000000002</c:v>
                </c:pt>
                <c:pt idx="2349">
                  <c:v>19.556000000000001</c:v>
                </c:pt>
                <c:pt idx="2350">
                  <c:v>10.44</c:v>
                </c:pt>
                <c:pt idx="2351">
                  <c:v>5.0087000000000002</c:v>
                </c:pt>
                <c:pt idx="2352">
                  <c:v>8.4527000000000001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13.133100000000001</c:v>
                </c:pt>
                <c:pt idx="2356">
                  <c:v>19.208100000000002</c:v>
                </c:pt>
                <c:pt idx="2357">
                  <c:v>11.7751</c:v>
                </c:pt>
                <c:pt idx="2358">
                  <c:v>11.976900000000001</c:v>
                </c:pt>
                <c:pt idx="2359">
                  <c:v>6.4861000000000004</c:v>
                </c:pt>
                <c:pt idx="2360">
                  <c:v>19.220600000000001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10.677199999999999</c:v>
                </c:pt>
                <c:pt idx="2364">
                  <c:v>24.384699999999999</c:v>
                </c:pt>
                <c:pt idx="2365">
                  <c:v>18.760100000000001</c:v>
                </c:pt>
                <c:pt idx="2366">
                  <c:v>11.2357</c:v>
                </c:pt>
                <c:pt idx="2367">
                  <c:v>16.944299999999998</c:v>
                </c:pt>
                <c:pt idx="2368">
                  <c:v>24.832899999999999</c:v>
                </c:pt>
                <c:pt idx="2369">
                  <c:v>18.7957</c:v>
                </c:pt>
                <c:pt idx="2370">
                  <c:v>20.046800000000001</c:v>
                </c:pt>
                <c:pt idx="2371">
                  <c:v>13.6471</c:v>
                </c:pt>
                <c:pt idx="2372">
                  <c:v>11.385400000000001</c:v>
                </c:pt>
                <c:pt idx="2373">
                  <c:v>16.5456</c:v>
                </c:pt>
                <c:pt idx="2374">
                  <c:v>13.658899999999999</c:v>
                </c:pt>
                <c:pt idx="2375">
                  <c:v>22.918099999999999</c:v>
                </c:pt>
                <c:pt idx="2376">
                  <c:v>20.3476</c:v>
                </c:pt>
                <c:pt idx="2377">
                  <c:v>11.823700000000001</c:v>
                </c:pt>
                <c:pt idx="2378">
                  <c:v>18.125499999999999</c:v>
                </c:pt>
                <c:pt idx="2379">
                  <c:v>15.2479</c:v>
                </c:pt>
                <c:pt idx="2380">
                  <c:v>14.718400000000001</c:v>
                </c:pt>
                <c:pt idx="2381">
                  <c:v>10.889900000000001</c:v>
                </c:pt>
                <c:pt idx="2382">
                  <c:v>21.470300000000002</c:v>
                </c:pt>
                <c:pt idx="2383">
                  <c:v>11.808</c:v>
                </c:pt>
                <c:pt idx="2384">
                  <c:v>7.2007000000000003</c:v>
                </c:pt>
                <c:pt idx="2385">
                  <c:v>15.8254</c:v>
                </c:pt>
                <c:pt idx="2386">
                  <c:v>12.498100000000001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8.0579000000000001</c:v>
                </c:pt>
                <c:pt idx="2390">
                  <c:v>7.8136999999999999</c:v>
                </c:pt>
                <c:pt idx="2391">
                  <c:v>26.553899999999999</c:v>
                </c:pt>
                <c:pt idx="2392">
                  <c:v>11.388</c:v>
                </c:pt>
                <c:pt idx="2393">
                  <c:v>14.813599999999999</c:v>
                </c:pt>
                <c:pt idx="2394">
                  <c:v>13.622</c:v>
                </c:pt>
                <c:pt idx="2395">
                  <c:v>19.617100000000001</c:v>
                </c:pt>
                <c:pt idx="2396">
                  <c:v>21.159199999999998</c:v>
                </c:pt>
                <c:pt idx="2397">
                  <c:v>26.021000000000001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12.731299999999999</c:v>
                </c:pt>
                <c:pt idx="2404">
                  <c:v>19.710599999999999</c:v>
                </c:pt>
                <c:pt idx="2405">
                  <c:v>10.677899999999999</c:v>
                </c:pt>
                <c:pt idx="2406">
                  <c:v>18.473400000000002</c:v>
                </c:pt>
                <c:pt idx="2407">
                  <c:v>14.009</c:v>
                </c:pt>
                <c:pt idx="2408">
                  <c:v>13.752700000000001</c:v>
                </c:pt>
                <c:pt idx="2409">
                  <c:v>18.079000000000001</c:v>
                </c:pt>
                <c:pt idx="2410">
                  <c:v>7.9383999999999997</c:v>
                </c:pt>
                <c:pt idx="2411">
                  <c:v>12.227499999999999</c:v>
                </c:pt>
                <c:pt idx="2412">
                  <c:v>9.3066999999999993</c:v>
                </c:pt>
                <c:pt idx="2413">
                  <c:v>8.6873000000000005</c:v>
                </c:pt>
                <c:pt idx="2414">
                  <c:v>8.8221000000000007</c:v>
                </c:pt>
                <c:pt idx="2415">
                  <c:v>14.433400000000001</c:v>
                </c:pt>
                <c:pt idx="2416">
                  <c:v>16.763400000000001</c:v>
                </c:pt>
                <c:pt idx="2417">
                  <c:v>14.9063</c:v>
                </c:pt>
                <c:pt idx="2418">
                  <c:v>21.611699999999999</c:v>
                </c:pt>
                <c:pt idx="2419">
                  <c:v>12.145</c:v>
                </c:pt>
                <c:pt idx="2420">
                  <c:v>16.999199999999998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17.270399999999999</c:v>
                </c:pt>
                <c:pt idx="2425">
                  <c:v>13.2014</c:v>
                </c:pt>
                <c:pt idx="2426">
                  <c:v>9.3795000000000002</c:v>
                </c:pt>
                <c:pt idx="2427">
                  <c:v>14.271100000000001</c:v>
                </c:pt>
                <c:pt idx="2428">
                  <c:v>14.803599999999999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16.737300000000001</c:v>
                </c:pt>
                <c:pt idx="2432">
                  <c:v>24.198399999999999</c:v>
                </c:pt>
                <c:pt idx="2433">
                  <c:v>9.4540000000000006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21.079499999999999</c:v>
                </c:pt>
                <c:pt idx="2439">
                  <c:v>15.248100000000001</c:v>
                </c:pt>
                <c:pt idx="2440">
                  <c:v>18.056999999999999</c:v>
                </c:pt>
                <c:pt idx="2441">
                  <c:v>13.777699999999999</c:v>
                </c:pt>
                <c:pt idx="2442">
                  <c:v>11.473800000000001</c:v>
                </c:pt>
                <c:pt idx="2443">
                  <c:v>22.778700000000001</c:v>
                </c:pt>
                <c:pt idx="2444">
                  <c:v>6.6432000000000002</c:v>
                </c:pt>
                <c:pt idx="2445">
                  <c:v>14.9178</c:v>
                </c:pt>
                <c:pt idx="2446">
                  <c:v>16.232299999999999</c:v>
                </c:pt>
                <c:pt idx="2447">
                  <c:v>16.677800000000001</c:v>
                </c:pt>
                <c:pt idx="2448">
                  <c:v>14.098599999999999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5.8213999999999997</c:v>
                </c:pt>
                <c:pt idx="2452">
                  <c:v>22.337700000000002</c:v>
                </c:pt>
                <c:pt idx="2453">
                  <c:v>15.268700000000001</c:v>
                </c:pt>
                <c:pt idx="2454">
                  <c:v>14.6942</c:v>
                </c:pt>
                <c:pt idx="2455">
                  <c:v>19.717700000000001</c:v>
                </c:pt>
                <c:pt idx="2456">
                  <c:v>21.035900000000002</c:v>
                </c:pt>
                <c:pt idx="2457">
                  <c:v>18.566600000000001</c:v>
                </c:pt>
                <c:pt idx="2458">
                  <c:v>22.285699999999999</c:v>
                </c:pt>
                <c:pt idx="2459">
                  <c:v>9.2994000000000003</c:v>
                </c:pt>
                <c:pt idx="2460">
                  <c:v>18.050899999999999</c:v>
                </c:pt>
                <c:pt idx="2461">
                  <c:v>17.893799999999999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12.462400000000001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16.471499999999999</c:v>
                </c:pt>
                <c:pt idx="2469">
                  <c:v>11.5815</c:v>
                </c:pt>
                <c:pt idx="2470">
                  <c:v>15.664999999999999</c:v>
                </c:pt>
                <c:pt idx="2471">
                  <c:v>14.446999999999999</c:v>
                </c:pt>
                <c:pt idx="2472">
                  <c:v>13.940300000000001</c:v>
                </c:pt>
                <c:pt idx="2473">
                  <c:v>11.629099999999999</c:v>
                </c:pt>
                <c:pt idx="2474">
                  <c:v>17.319700000000001</c:v>
                </c:pt>
                <c:pt idx="2475">
                  <c:v>12.160600000000001</c:v>
                </c:pt>
                <c:pt idx="2476">
                  <c:v>19.898800000000001</c:v>
                </c:pt>
                <c:pt idx="2477">
                  <c:v>10.154199999999999</c:v>
                </c:pt>
                <c:pt idx="2478">
                  <c:v>17.501000000000001</c:v>
                </c:pt>
                <c:pt idx="2479">
                  <c:v>16.6343</c:v>
                </c:pt>
                <c:pt idx="2480">
                  <c:v>14.168799999999999</c:v>
                </c:pt>
                <c:pt idx="2481">
                  <c:v>11.6568</c:v>
                </c:pt>
                <c:pt idx="2482">
                  <c:v>7.7675000000000001</c:v>
                </c:pt>
                <c:pt idx="2483">
                  <c:v>20.130099999999999</c:v>
                </c:pt>
                <c:pt idx="2484">
                  <c:v>11.717000000000001</c:v>
                </c:pt>
                <c:pt idx="2485">
                  <c:v>10.852399999999999</c:v>
                </c:pt>
                <c:pt idx="2486">
                  <c:v>22.9041</c:v>
                </c:pt>
                <c:pt idx="2487">
                  <c:v>19.883600000000001</c:v>
                </c:pt>
                <c:pt idx="2488">
                  <c:v>13.490500000000001</c:v>
                </c:pt>
                <c:pt idx="2489">
                  <c:v>15.822699999999999</c:v>
                </c:pt>
                <c:pt idx="2490">
                  <c:v>16.628</c:v>
                </c:pt>
                <c:pt idx="2491">
                  <c:v>9.6786999999999992</c:v>
                </c:pt>
                <c:pt idx="2492">
                  <c:v>16.4072</c:v>
                </c:pt>
                <c:pt idx="2493">
                  <c:v>12.146699999999999</c:v>
                </c:pt>
                <c:pt idx="2494">
                  <c:v>13.3429</c:v>
                </c:pt>
                <c:pt idx="2495">
                  <c:v>18.587199999999999</c:v>
                </c:pt>
                <c:pt idx="2496">
                  <c:v>16.554500000000001</c:v>
                </c:pt>
                <c:pt idx="2497">
                  <c:v>14.845000000000001</c:v>
                </c:pt>
                <c:pt idx="2498">
                  <c:v>21.255299999999998</c:v>
                </c:pt>
                <c:pt idx="2499">
                  <c:v>14.622400000000001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6.9870000000000001</c:v>
                </c:pt>
                <c:pt idx="2504">
                  <c:v>16.689299999999999</c:v>
                </c:pt>
                <c:pt idx="2505">
                  <c:v>13.627800000000001</c:v>
                </c:pt>
                <c:pt idx="2506">
                  <c:v>20.3093</c:v>
                </c:pt>
                <c:pt idx="2507">
                  <c:v>8.6538000000000004</c:v>
                </c:pt>
                <c:pt idx="2508">
                  <c:v>20.408200000000001</c:v>
                </c:pt>
                <c:pt idx="2509">
                  <c:v>5.8842999999999996</c:v>
                </c:pt>
                <c:pt idx="2510">
                  <c:v>12.0519</c:v>
                </c:pt>
                <c:pt idx="2511">
                  <c:v>19.059699999999999</c:v>
                </c:pt>
                <c:pt idx="2512">
                  <c:v>13.5943</c:v>
                </c:pt>
                <c:pt idx="2513">
                  <c:v>11.775700000000001</c:v>
                </c:pt>
                <c:pt idx="2514">
                  <c:v>11.6152</c:v>
                </c:pt>
                <c:pt idx="2515">
                  <c:v>10.671200000000001</c:v>
                </c:pt>
                <c:pt idx="2516">
                  <c:v>25.150300000000001</c:v>
                </c:pt>
                <c:pt idx="2517">
                  <c:v>18.447600000000001</c:v>
                </c:pt>
                <c:pt idx="2518">
                  <c:v>23.094799999999999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18.793900000000001</c:v>
                </c:pt>
                <c:pt idx="2522">
                  <c:v>22.115100000000002</c:v>
                </c:pt>
                <c:pt idx="2523">
                  <c:v>11.7697</c:v>
                </c:pt>
                <c:pt idx="2524">
                  <c:v>15.309699999999999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19.723400000000002</c:v>
                </c:pt>
                <c:pt idx="2528">
                  <c:v>16.220400000000001</c:v>
                </c:pt>
                <c:pt idx="2529">
                  <c:v>21.428799999999999</c:v>
                </c:pt>
                <c:pt idx="2530">
                  <c:v>17.9953</c:v>
                </c:pt>
                <c:pt idx="2531">
                  <c:v>8.6006999999999998</c:v>
                </c:pt>
                <c:pt idx="2532">
                  <c:v>11.563800000000001</c:v>
                </c:pt>
                <c:pt idx="2533">
                  <c:v>19.087499999999999</c:v>
                </c:pt>
                <c:pt idx="2534">
                  <c:v>17.6006</c:v>
                </c:pt>
                <c:pt idx="2535">
                  <c:v>22.247900000000001</c:v>
                </c:pt>
                <c:pt idx="2536">
                  <c:v>15.515700000000001</c:v>
                </c:pt>
                <c:pt idx="2537">
                  <c:v>7.2541000000000002</c:v>
                </c:pt>
                <c:pt idx="2538">
                  <c:v>9.7997999999999994</c:v>
                </c:pt>
                <c:pt idx="2539">
                  <c:v>15.5039</c:v>
                </c:pt>
                <c:pt idx="2540">
                  <c:v>19.867799999999999</c:v>
                </c:pt>
                <c:pt idx="2541">
                  <c:v>14.862299999999999</c:v>
                </c:pt>
                <c:pt idx="2542">
                  <c:v>15.144600000000001</c:v>
                </c:pt>
                <c:pt idx="2543">
                  <c:v>7.6586999999999996</c:v>
                </c:pt>
                <c:pt idx="2544">
                  <c:v>15.938000000000001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18.742799999999999</c:v>
                </c:pt>
                <c:pt idx="2548">
                  <c:v>22.4392</c:v>
                </c:pt>
                <c:pt idx="2549">
                  <c:v>25.292400000000001</c:v>
                </c:pt>
                <c:pt idx="2550">
                  <c:v>10.523400000000001</c:v>
                </c:pt>
                <c:pt idx="2551">
                  <c:v>16.897500000000001</c:v>
                </c:pt>
                <c:pt idx="2552">
                  <c:v>16.212</c:v>
                </c:pt>
                <c:pt idx="2553">
                  <c:v>22.836500000000001</c:v>
                </c:pt>
                <c:pt idx="2554">
                  <c:v>13.8515</c:v>
                </c:pt>
                <c:pt idx="2555">
                  <c:v>19.063199999999998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16.188700000000001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22.483899999999998</c:v>
                </c:pt>
                <c:pt idx="2562">
                  <c:v>20.0059</c:v>
                </c:pt>
                <c:pt idx="2563">
                  <c:v>13.531700000000001</c:v>
                </c:pt>
                <c:pt idx="2564">
                  <c:v>22.109200000000001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15.686400000000001</c:v>
                </c:pt>
                <c:pt idx="2568">
                  <c:v>10.387499999999999</c:v>
                </c:pt>
                <c:pt idx="2569">
                  <c:v>10.721399999999999</c:v>
                </c:pt>
                <c:pt idx="2570">
                  <c:v>21.091200000000001</c:v>
                </c:pt>
                <c:pt idx="2571">
                  <c:v>17.1191</c:v>
                </c:pt>
                <c:pt idx="2572">
                  <c:v>21.756599999999999</c:v>
                </c:pt>
                <c:pt idx="2573">
                  <c:v>13.029299999999999</c:v>
                </c:pt>
                <c:pt idx="2574">
                  <c:v>8.2090999999999994</c:v>
                </c:pt>
                <c:pt idx="2575">
                  <c:v>21.351900000000001</c:v>
                </c:pt>
                <c:pt idx="2576">
                  <c:v>24.999700000000001</c:v>
                </c:pt>
                <c:pt idx="2577">
                  <c:v>11.969200000000001</c:v>
                </c:pt>
                <c:pt idx="2578">
                  <c:v>9.9983000000000004</c:v>
                </c:pt>
                <c:pt idx="2579">
                  <c:v>9.4390000000000001</c:v>
                </c:pt>
                <c:pt idx="2580">
                  <c:v>9.8873999999999995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16.926100000000002</c:v>
                </c:pt>
                <c:pt idx="2586">
                  <c:v>8.0508000000000006</c:v>
                </c:pt>
                <c:pt idx="2587">
                  <c:v>15.852399999999999</c:v>
                </c:pt>
                <c:pt idx="2588">
                  <c:v>21.166799999999999</c:v>
                </c:pt>
                <c:pt idx="2589">
                  <c:v>8.5740999999999996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12.279199999999999</c:v>
                </c:pt>
                <c:pt idx="2593">
                  <c:v>9.5372000000000003</c:v>
                </c:pt>
                <c:pt idx="2594">
                  <c:v>7.1928999999999998</c:v>
                </c:pt>
                <c:pt idx="2595">
                  <c:v>7.3647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20.959800000000001</c:v>
                </c:pt>
                <c:pt idx="2601">
                  <c:v>14.8782</c:v>
                </c:pt>
                <c:pt idx="2602">
                  <c:v>9.0929000000000002</c:v>
                </c:pt>
                <c:pt idx="2603">
                  <c:v>19.765999999999998</c:v>
                </c:pt>
                <c:pt idx="2604">
                  <c:v>27.605899999999998</c:v>
                </c:pt>
                <c:pt idx="2605">
                  <c:v>19.239599999999999</c:v>
                </c:pt>
                <c:pt idx="2606">
                  <c:v>17.5974</c:v>
                </c:pt>
                <c:pt idx="2607">
                  <c:v>15.679600000000001</c:v>
                </c:pt>
                <c:pt idx="2608">
                  <c:v>9.4823000000000004</c:v>
                </c:pt>
                <c:pt idx="2609">
                  <c:v>15.634499999999999</c:v>
                </c:pt>
                <c:pt idx="2610">
                  <c:v>7.4824000000000002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17.839500000000001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11.215400000000001</c:v>
                </c:pt>
                <c:pt idx="2618">
                  <c:v>11.1929</c:v>
                </c:pt>
                <c:pt idx="2619">
                  <c:v>23.498699999999999</c:v>
                </c:pt>
                <c:pt idx="2620">
                  <c:v>15.8591</c:v>
                </c:pt>
                <c:pt idx="2621">
                  <c:v>4.7991000000000001</c:v>
                </c:pt>
                <c:pt idx="2622">
                  <c:v>11.613799999999999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6.9462999999999999</c:v>
                </c:pt>
                <c:pt idx="2626">
                  <c:v>14.2072</c:v>
                </c:pt>
                <c:pt idx="2627">
                  <c:v>16.804099999999998</c:v>
                </c:pt>
                <c:pt idx="2628">
                  <c:v>17.511299999999999</c:v>
                </c:pt>
                <c:pt idx="2629">
                  <c:v>12.941000000000001</c:v>
                </c:pt>
                <c:pt idx="2630">
                  <c:v>13.154400000000001</c:v>
                </c:pt>
                <c:pt idx="2631">
                  <c:v>8.2616999999999994</c:v>
                </c:pt>
                <c:pt idx="2632">
                  <c:v>18.252800000000001</c:v>
                </c:pt>
                <c:pt idx="2633">
                  <c:v>10.504200000000001</c:v>
                </c:pt>
                <c:pt idx="2634">
                  <c:v>14.962300000000001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7.9147999999999996</c:v>
                </c:pt>
                <c:pt idx="2638">
                  <c:v>12.5314</c:v>
                </c:pt>
                <c:pt idx="2639">
                  <c:v>18.775500000000001</c:v>
                </c:pt>
                <c:pt idx="2640">
                  <c:v>6.4337999999999997</c:v>
                </c:pt>
                <c:pt idx="2641">
                  <c:v>10.5814</c:v>
                </c:pt>
                <c:pt idx="2642">
                  <c:v>11.992800000000001</c:v>
                </c:pt>
                <c:pt idx="2643">
                  <c:v>16.692699999999999</c:v>
                </c:pt>
                <c:pt idx="2644">
                  <c:v>17.603999999999999</c:v>
                </c:pt>
                <c:pt idx="2645">
                  <c:v>23.873100000000001</c:v>
                </c:pt>
                <c:pt idx="2646">
                  <c:v>18.9176</c:v>
                </c:pt>
                <c:pt idx="2647">
                  <c:v>9.7920999999999996</c:v>
                </c:pt>
                <c:pt idx="2648">
                  <c:v>15.5846</c:v>
                </c:pt>
                <c:pt idx="2649">
                  <c:v>19.331700000000001</c:v>
                </c:pt>
                <c:pt idx="2650">
                  <c:v>16.779399999999999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14.792899999999999</c:v>
                </c:pt>
                <c:pt idx="2654">
                  <c:v>15.287599999999999</c:v>
                </c:pt>
                <c:pt idx="2655">
                  <c:v>8.1472999999999995</c:v>
                </c:pt>
                <c:pt idx="2656">
                  <c:v>9.0317000000000007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13.407999999999999</c:v>
                </c:pt>
                <c:pt idx="2660">
                  <c:v>12.4816</c:v>
                </c:pt>
                <c:pt idx="2661">
                  <c:v>14.415100000000001</c:v>
                </c:pt>
                <c:pt idx="2662">
                  <c:v>19.973700000000001</c:v>
                </c:pt>
                <c:pt idx="2663">
                  <c:v>15.7437</c:v>
                </c:pt>
                <c:pt idx="2664">
                  <c:v>17.287500000000001</c:v>
                </c:pt>
                <c:pt idx="2665">
                  <c:v>25.265799999999999</c:v>
                </c:pt>
                <c:pt idx="2666">
                  <c:v>8.5437999999999992</c:v>
                </c:pt>
                <c:pt idx="2667">
                  <c:v>12.8682</c:v>
                </c:pt>
                <c:pt idx="2668">
                  <c:v>21.599499999999999</c:v>
                </c:pt>
                <c:pt idx="2669">
                  <c:v>12.8066</c:v>
                </c:pt>
                <c:pt idx="2670">
                  <c:v>7.4931000000000001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8.5106000000000002</c:v>
                </c:pt>
                <c:pt idx="2674">
                  <c:v>16.203800000000001</c:v>
                </c:pt>
                <c:pt idx="2675">
                  <c:v>18.840599999999998</c:v>
                </c:pt>
                <c:pt idx="2676">
                  <c:v>16.722000000000001</c:v>
                </c:pt>
                <c:pt idx="2677">
                  <c:v>10.788500000000001</c:v>
                </c:pt>
                <c:pt idx="2678">
                  <c:v>17.808800000000002</c:v>
                </c:pt>
                <c:pt idx="2679">
                  <c:v>17.252800000000001</c:v>
                </c:pt>
                <c:pt idx="2680">
                  <c:v>12.255599999999999</c:v>
                </c:pt>
                <c:pt idx="2681">
                  <c:v>20.2639</c:v>
                </c:pt>
                <c:pt idx="2682">
                  <c:v>8.6671999999999993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18.992599999999999</c:v>
                </c:pt>
                <c:pt idx="2686">
                  <c:v>21.250299999999999</c:v>
                </c:pt>
                <c:pt idx="2687">
                  <c:v>15.361800000000001</c:v>
                </c:pt>
                <c:pt idx="2688">
                  <c:v>12.6739</c:v>
                </c:pt>
                <c:pt idx="2689">
                  <c:v>16.881799999999998</c:v>
                </c:pt>
                <c:pt idx="2690">
                  <c:v>11.614000000000001</c:v>
                </c:pt>
                <c:pt idx="2691">
                  <c:v>15.0463</c:v>
                </c:pt>
                <c:pt idx="2692">
                  <c:v>24.766999999999999</c:v>
                </c:pt>
                <c:pt idx="2693">
                  <c:v>13.638400000000001</c:v>
                </c:pt>
                <c:pt idx="2694">
                  <c:v>11.6096</c:v>
                </c:pt>
                <c:pt idx="2695">
                  <c:v>18.461099999999998</c:v>
                </c:pt>
                <c:pt idx="2696">
                  <c:v>13.877599999999999</c:v>
                </c:pt>
                <c:pt idx="2697">
                  <c:v>24.568200000000001</c:v>
                </c:pt>
                <c:pt idx="2698">
                  <c:v>16.626000000000001</c:v>
                </c:pt>
                <c:pt idx="2699">
                  <c:v>21.748200000000001</c:v>
                </c:pt>
                <c:pt idx="2700">
                  <c:v>20.6189</c:v>
                </c:pt>
                <c:pt idx="2701">
                  <c:v>21.286000000000001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17.263400000000001</c:v>
                </c:pt>
                <c:pt idx="2705">
                  <c:v>16.159600000000001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19.952000000000002</c:v>
                </c:pt>
                <c:pt idx="2710">
                  <c:v>26.619199999999999</c:v>
                </c:pt>
                <c:pt idx="2711">
                  <c:v>19.532900000000001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7.9424000000000001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17.359300000000001</c:v>
                </c:pt>
                <c:pt idx="2719">
                  <c:v>11.8546</c:v>
                </c:pt>
                <c:pt idx="2720">
                  <c:v>7.6208999999999998</c:v>
                </c:pt>
                <c:pt idx="2721">
                  <c:v>22.047899999999998</c:v>
                </c:pt>
                <c:pt idx="2722">
                  <c:v>13.239800000000001</c:v>
                </c:pt>
                <c:pt idx="2723">
                  <c:v>11.683299999999999</c:v>
                </c:pt>
                <c:pt idx="2724">
                  <c:v>20.547699999999999</c:v>
                </c:pt>
                <c:pt idx="2725">
                  <c:v>14.7334</c:v>
                </c:pt>
                <c:pt idx="2726">
                  <c:v>17.334099999999999</c:v>
                </c:pt>
                <c:pt idx="2727">
                  <c:v>18.385999999999999</c:v>
                </c:pt>
                <c:pt idx="2728">
                  <c:v>10.144399999999999</c:v>
                </c:pt>
                <c:pt idx="2729">
                  <c:v>10.8035</c:v>
                </c:pt>
                <c:pt idx="2730">
                  <c:v>8.4611999999999998</c:v>
                </c:pt>
                <c:pt idx="2731">
                  <c:v>16.261900000000001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16.985399999999998</c:v>
                </c:pt>
                <c:pt idx="2735">
                  <c:v>16.819299999999998</c:v>
                </c:pt>
                <c:pt idx="2736">
                  <c:v>15.967700000000001</c:v>
                </c:pt>
                <c:pt idx="2737">
                  <c:v>12.961600000000001</c:v>
                </c:pt>
                <c:pt idx="2738">
                  <c:v>19.398099999999999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16.273900000000001</c:v>
                </c:pt>
                <c:pt idx="2743">
                  <c:v>9.5152000000000001</c:v>
                </c:pt>
                <c:pt idx="2744">
                  <c:v>7.5124000000000004</c:v>
                </c:pt>
                <c:pt idx="2745">
                  <c:v>11.741899999999999</c:v>
                </c:pt>
                <c:pt idx="2746">
                  <c:v>19.263500000000001</c:v>
                </c:pt>
                <c:pt idx="2747">
                  <c:v>13.914199999999999</c:v>
                </c:pt>
                <c:pt idx="2748">
                  <c:v>17.8734</c:v>
                </c:pt>
                <c:pt idx="2749">
                  <c:v>24.358799999999999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16.161999999999999</c:v>
                </c:pt>
                <c:pt idx="2754">
                  <c:v>17.126999999999999</c:v>
                </c:pt>
                <c:pt idx="2755">
                  <c:v>13.6357</c:v>
                </c:pt>
                <c:pt idx="2756">
                  <c:v>16.854700000000001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11.936999999999999</c:v>
                </c:pt>
                <c:pt idx="2760">
                  <c:v>9.5663</c:v>
                </c:pt>
                <c:pt idx="2761">
                  <c:v>7.5223000000000004</c:v>
                </c:pt>
                <c:pt idx="2762">
                  <c:v>10.5837</c:v>
                </c:pt>
                <c:pt idx="2763">
                  <c:v>11.357200000000001</c:v>
                </c:pt>
                <c:pt idx="2764">
                  <c:v>11.691700000000001</c:v>
                </c:pt>
                <c:pt idx="2765">
                  <c:v>14.1457</c:v>
                </c:pt>
                <c:pt idx="2766">
                  <c:v>10.651400000000001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10.667199999999999</c:v>
                </c:pt>
                <c:pt idx="2772">
                  <c:v>12.498200000000001</c:v>
                </c:pt>
                <c:pt idx="2773">
                  <c:v>14.062799999999999</c:v>
                </c:pt>
                <c:pt idx="2774">
                  <c:v>21.856000000000002</c:v>
                </c:pt>
                <c:pt idx="2775">
                  <c:v>15.698700000000001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18.316700000000001</c:v>
                </c:pt>
                <c:pt idx="2779">
                  <c:v>13.975199999999999</c:v>
                </c:pt>
                <c:pt idx="2780">
                  <c:v>16.792899999999999</c:v>
                </c:pt>
                <c:pt idx="2781">
                  <c:v>15.273400000000001</c:v>
                </c:pt>
                <c:pt idx="2782">
                  <c:v>24.823</c:v>
                </c:pt>
                <c:pt idx="2783">
                  <c:v>17.472300000000001</c:v>
                </c:pt>
                <c:pt idx="2784">
                  <c:v>15.544700000000001</c:v>
                </c:pt>
                <c:pt idx="2785">
                  <c:v>18.153600000000001</c:v>
                </c:pt>
                <c:pt idx="2786">
                  <c:v>11.268599999999999</c:v>
                </c:pt>
                <c:pt idx="2787">
                  <c:v>14.404199999999999</c:v>
                </c:pt>
                <c:pt idx="2788">
                  <c:v>9.0198</c:v>
                </c:pt>
                <c:pt idx="2789">
                  <c:v>11.726599999999999</c:v>
                </c:pt>
                <c:pt idx="2790">
                  <c:v>11.76</c:v>
                </c:pt>
                <c:pt idx="2791">
                  <c:v>18.392900000000001</c:v>
                </c:pt>
                <c:pt idx="2792">
                  <c:v>17.664100000000001</c:v>
                </c:pt>
                <c:pt idx="2793">
                  <c:v>16.248000000000001</c:v>
                </c:pt>
                <c:pt idx="2794">
                  <c:v>8.5449999999999999</c:v>
                </c:pt>
                <c:pt idx="2795">
                  <c:v>5.9221000000000004</c:v>
                </c:pt>
                <c:pt idx="2796">
                  <c:v>22.584599999999998</c:v>
                </c:pt>
                <c:pt idx="2797">
                  <c:v>22.564299999999999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13.744899999999999</c:v>
                </c:pt>
                <c:pt idx="2802">
                  <c:v>16.9877</c:v>
                </c:pt>
                <c:pt idx="2803">
                  <c:v>16.385300000000001</c:v>
                </c:pt>
                <c:pt idx="2804">
                  <c:v>19.028099999999998</c:v>
                </c:pt>
                <c:pt idx="2805">
                  <c:v>18.057500000000001</c:v>
                </c:pt>
                <c:pt idx="2806">
                  <c:v>15.135400000000001</c:v>
                </c:pt>
                <c:pt idx="2807">
                  <c:v>16.0608</c:v>
                </c:pt>
                <c:pt idx="2808">
                  <c:v>16.799299999999999</c:v>
                </c:pt>
                <c:pt idx="2809">
                  <c:v>17.4572</c:v>
                </c:pt>
                <c:pt idx="2810">
                  <c:v>12.983700000000001</c:v>
                </c:pt>
                <c:pt idx="2811">
                  <c:v>13.207800000000001</c:v>
                </c:pt>
                <c:pt idx="2812">
                  <c:v>20.452500000000001</c:v>
                </c:pt>
                <c:pt idx="2813">
                  <c:v>24.173400000000001</c:v>
                </c:pt>
                <c:pt idx="2814">
                  <c:v>14.4869</c:v>
                </c:pt>
                <c:pt idx="2815">
                  <c:v>21.244499999999999</c:v>
                </c:pt>
                <c:pt idx="2816">
                  <c:v>12.197100000000001</c:v>
                </c:pt>
                <c:pt idx="2817">
                  <c:v>15.264099999999999</c:v>
                </c:pt>
                <c:pt idx="2818">
                  <c:v>13.654299999999999</c:v>
                </c:pt>
                <c:pt idx="2819">
                  <c:v>13.1448</c:v>
                </c:pt>
                <c:pt idx="2820">
                  <c:v>16.871600000000001</c:v>
                </c:pt>
                <c:pt idx="2821">
                  <c:v>11.338800000000001</c:v>
                </c:pt>
                <c:pt idx="2822">
                  <c:v>10.778700000000001</c:v>
                </c:pt>
                <c:pt idx="2823">
                  <c:v>19.337199999999999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15.473100000000001</c:v>
                </c:pt>
                <c:pt idx="2827">
                  <c:v>11.2098</c:v>
                </c:pt>
                <c:pt idx="2828">
                  <c:v>14.524800000000001</c:v>
                </c:pt>
                <c:pt idx="2829">
                  <c:v>17.736799999999999</c:v>
                </c:pt>
                <c:pt idx="2830">
                  <c:v>11.176299999999999</c:v>
                </c:pt>
                <c:pt idx="2831">
                  <c:v>17.212599999999998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13.170999999999999</c:v>
                </c:pt>
                <c:pt idx="2835">
                  <c:v>18.550799999999999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16.322299999999998</c:v>
                </c:pt>
                <c:pt idx="2841">
                  <c:v>14.174200000000001</c:v>
                </c:pt>
                <c:pt idx="2842">
                  <c:v>11.335699999999999</c:v>
                </c:pt>
                <c:pt idx="2843">
                  <c:v>12.791499999999999</c:v>
                </c:pt>
                <c:pt idx="2844">
                  <c:v>12.7475</c:v>
                </c:pt>
                <c:pt idx="2845">
                  <c:v>18.130299999999998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19.963000000000001</c:v>
                </c:pt>
                <c:pt idx="2849">
                  <c:v>11.997199999999999</c:v>
                </c:pt>
                <c:pt idx="2850">
                  <c:v>20.8931</c:v>
                </c:pt>
                <c:pt idx="2851">
                  <c:v>12.012700000000001</c:v>
                </c:pt>
                <c:pt idx="2852">
                  <c:v>9.6610999999999994</c:v>
                </c:pt>
                <c:pt idx="2853">
                  <c:v>20.664999999999999</c:v>
                </c:pt>
                <c:pt idx="2854">
                  <c:v>7.7882999999999996</c:v>
                </c:pt>
                <c:pt idx="2855">
                  <c:v>12.737</c:v>
                </c:pt>
                <c:pt idx="2856">
                  <c:v>15.525600000000001</c:v>
                </c:pt>
                <c:pt idx="2857">
                  <c:v>10.5322</c:v>
                </c:pt>
                <c:pt idx="2858">
                  <c:v>22.847300000000001</c:v>
                </c:pt>
                <c:pt idx="2859">
                  <c:v>16.190200000000001</c:v>
                </c:pt>
                <c:pt idx="2860">
                  <c:v>12.981299999999999</c:v>
                </c:pt>
                <c:pt idx="2861">
                  <c:v>20.139500000000002</c:v>
                </c:pt>
                <c:pt idx="2862">
                  <c:v>21.946400000000001</c:v>
                </c:pt>
                <c:pt idx="2863">
                  <c:v>17.487500000000001</c:v>
                </c:pt>
                <c:pt idx="2864">
                  <c:v>20.3673</c:v>
                </c:pt>
                <c:pt idx="2865">
                  <c:v>14.012700000000001</c:v>
                </c:pt>
                <c:pt idx="2866">
                  <c:v>20.5044</c:v>
                </c:pt>
                <c:pt idx="2867">
                  <c:v>7.6565000000000003</c:v>
                </c:pt>
                <c:pt idx="2868">
                  <c:v>18.029</c:v>
                </c:pt>
                <c:pt idx="2869">
                  <c:v>14.525499999999999</c:v>
                </c:pt>
                <c:pt idx="2870">
                  <c:v>10.991400000000001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18.537099999999999</c:v>
                </c:pt>
                <c:pt idx="2874">
                  <c:v>16.1493</c:v>
                </c:pt>
                <c:pt idx="2875">
                  <c:v>9.2006999999999994</c:v>
                </c:pt>
                <c:pt idx="2876">
                  <c:v>18.5654</c:v>
                </c:pt>
                <c:pt idx="2877">
                  <c:v>9.9453999999999994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21.643699999999999</c:v>
                </c:pt>
                <c:pt idx="2881">
                  <c:v>22.691800000000001</c:v>
                </c:pt>
                <c:pt idx="2882">
                  <c:v>7.8990999999999998</c:v>
                </c:pt>
                <c:pt idx="2883">
                  <c:v>24.459900000000001</c:v>
                </c:pt>
                <c:pt idx="2884">
                  <c:v>24.001999999999999</c:v>
                </c:pt>
                <c:pt idx="2885">
                  <c:v>10.7035</c:v>
                </c:pt>
                <c:pt idx="2886">
                  <c:v>16.741199999999999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6.4457000000000004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11.620900000000001</c:v>
                </c:pt>
                <c:pt idx="2896">
                  <c:v>14.678800000000001</c:v>
                </c:pt>
                <c:pt idx="2897">
                  <c:v>15.978899999999999</c:v>
                </c:pt>
                <c:pt idx="2898">
                  <c:v>20.756599999999999</c:v>
                </c:pt>
                <c:pt idx="2899">
                  <c:v>12.0009</c:v>
                </c:pt>
                <c:pt idx="2900">
                  <c:v>14.341200000000001</c:v>
                </c:pt>
                <c:pt idx="2901">
                  <c:v>26.224299999999999</c:v>
                </c:pt>
                <c:pt idx="2902">
                  <c:v>18.153300000000002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11.373699999999999</c:v>
                </c:pt>
                <c:pt idx="2906">
                  <c:v>16.285799999999998</c:v>
                </c:pt>
                <c:pt idx="2907">
                  <c:v>21.668900000000001</c:v>
                </c:pt>
                <c:pt idx="2908">
                  <c:v>14.722799999999999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19.151499999999999</c:v>
                </c:pt>
                <c:pt idx="2912">
                  <c:v>23.883500000000002</c:v>
                </c:pt>
                <c:pt idx="2913">
                  <c:v>18.740200000000002</c:v>
                </c:pt>
                <c:pt idx="2914">
                  <c:v>16.150700000000001</c:v>
                </c:pt>
                <c:pt idx="2915">
                  <c:v>8.1785999999999994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21.219200000000001</c:v>
                </c:pt>
                <c:pt idx="2919">
                  <c:v>13.769299999999999</c:v>
                </c:pt>
                <c:pt idx="2920">
                  <c:v>18.607299999999999</c:v>
                </c:pt>
                <c:pt idx="2921">
                  <c:v>18.124600000000001</c:v>
                </c:pt>
                <c:pt idx="2922">
                  <c:v>14.021800000000001</c:v>
                </c:pt>
                <c:pt idx="2923">
                  <c:v>22.111000000000001</c:v>
                </c:pt>
                <c:pt idx="2924">
                  <c:v>18.720199999999998</c:v>
                </c:pt>
                <c:pt idx="2925">
                  <c:v>16.789300000000001</c:v>
                </c:pt>
                <c:pt idx="2926">
                  <c:v>13.3261</c:v>
                </c:pt>
                <c:pt idx="2927">
                  <c:v>18.906500000000001</c:v>
                </c:pt>
                <c:pt idx="2928">
                  <c:v>24.113</c:v>
                </c:pt>
                <c:pt idx="2929">
                  <c:v>18.855699999999999</c:v>
                </c:pt>
                <c:pt idx="2930">
                  <c:v>19.489899999999999</c:v>
                </c:pt>
                <c:pt idx="2931">
                  <c:v>13.998100000000001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9.0528999999999993</c:v>
                </c:pt>
                <c:pt idx="2936">
                  <c:v>13.987399999999999</c:v>
                </c:pt>
                <c:pt idx="2937">
                  <c:v>14.7767</c:v>
                </c:pt>
                <c:pt idx="2938">
                  <c:v>16.670300000000001</c:v>
                </c:pt>
                <c:pt idx="2939">
                  <c:v>20.360499999999998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22.658300000000001</c:v>
                </c:pt>
                <c:pt idx="2943">
                  <c:v>22.836300000000001</c:v>
                </c:pt>
                <c:pt idx="2944">
                  <c:v>10.407400000000001</c:v>
                </c:pt>
                <c:pt idx="2945">
                  <c:v>16.107800000000001</c:v>
                </c:pt>
                <c:pt idx="2946">
                  <c:v>11.009499999999999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19.393699999999999</c:v>
                </c:pt>
                <c:pt idx="2950">
                  <c:v>23.572299999999998</c:v>
                </c:pt>
                <c:pt idx="2951">
                  <c:v>16.4178</c:v>
                </c:pt>
                <c:pt idx="2952">
                  <c:v>17.903500000000001</c:v>
                </c:pt>
                <c:pt idx="2953">
                  <c:v>17.387599999999999</c:v>
                </c:pt>
                <c:pt idx="2954">
                  <c:v>14.5299</c:v>
                </c:pt>
                <c:pt idx="2955">
                  <c:v>26.251799999999999</c:v>
                </c:pt>
                <c:pt idx="2956">
                  <c:v>10.480600000000001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18.010899999999999</c:v>
                </c:pt>
                <c:pt idx="2960">
                  <c:v>11.3065</c:v>
                </c:pt>
                <c:pt idx="2961">
                  <c:v>21.808599999999998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13.428900000000001</c:v>
                </c:pt>
                <c:pt idx="2965">
                  <c:v>11.392799999999999</c:v>
                </c:pt>
                <c:pt idx="2966">
                  <c:v>12.460900000000001</c:v>
                </c:pt>
                <c:pt idx="2967">
                  <c:v>14.117000000000001</c:v>
                </c:pt>
                <c:pt idx="2968">
                  <c:v>16.703800000000001</c:v>
                </c:pt>
                <c:pt idx="2969">
                  <c:v>12.4978</c:v>
                </c:pt>
                <c:pt idx="2970">
                  <c:v>18.736999999999998</c:v>
                </c:pt>
                <c:pt idx="2971">
                  <c:v>7.5031999999999996</c:v>
                </c:pt>
                <c:pt idx="2972">
                  <c:v>10.7006</c:v>
                </c:pt>
                <c:pt idx="2973">
                  <c:v>14.764799999999999</c:v>
                </c:pt>
                <c:pt idx="2974">
                  <c:v>13.774100000000001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13.508599999999999</c:v>
                </c:pt>
                <c:pt idx="2979">
                  <c:v>19.492000000000001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7.2587999999999999</c:v>
                </c:pt>
                <c:pt idx="2983">
                  <c:v>12.826599999999999</c:v>
                </c:pt>
                <c:pt idx="2984">
                  <c:v>12.1074</c:v>
                </c:pt>
                <c:pt idx="2985">
                  <c:v>14.515499999999999</c:v>
                </c:pt>
                <c:pt idx="2986">
                  <c:v>12.8889</c:v>
                </c:pt>
                <c:pt idx="2987">
                  <c:v>11.752800000000001</c:v>
                </c:pt>
                <c:pt idx="2988">
                  <c:v>15.517300000000001</c:v>
                </c:pt>
                <c:pt idx="2989">
                  <c:v>17.626799999999999</c:v>
                </c:pt>
                <c:pt idx="2990">
                  <c:v>10.208600000000001</c:v>
                </c:pt>
                <c:pt idx="2991">
                  <c:v>19.197500000000002</c:v>
                </c:pt>
                <c:pt idx="2992">
                  <c:v>24.688400000000001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9.7824000000000009</c:v>
                </c:pt>
                <c:pt idx="2996">
                  <c:v>16.580500000000001</c:v>
                </c:pt>
                <c:pt idx="2997">
                  <c:v>16.418500000000002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16.314399999999999</c:v>
                </c:pt>
                <c:pt idx="3001">
                  <c:v>21.3872</c:v>
                </c:pt>
                <c:pt idx="3002">
                  <c:v>14.738899999999999</c:v>
                </c:pt>
                <c:pt idx="3003">
                  <c:v>17.562200000000001</c:v>
                </c:pt>
                <c:pt idx="3004">
                  <c:v>16.280899999999999</c:v>
                </c:pt>
                <c:pt idx="3005">
                  <c:v>19.138200000000001</c:v>
                </c:pt>
                <c:pt idx="3006">
                  <c:v>9.5587999999999997</c:v>
                </c:pt>
                <c:pt idx="3007">
                  <c:v>18.845600000000001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13.372400000000001</c:v>
                </c:pt>
                <c:pt idx="3011">
                  <c:v>13.7211</c:v>
                </c:pt>
                <c:pt idx="3012">
                  <c:v>15.569699999999999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20.103300000000001</c:v>
                </c:pt>
                <c:pt idx="3016">
                  <c:v>18.809699999999999</c:v>
                </c:pt>
                <c:pt idx="3017">
                  <c:v>14.006500000000001</c:v>
                </c:pt>
                <c:pt idx="3018">
                  <c:v>10.940099999999999</c:v>
                </c:pt>
                <c:pt idx="3019">
                  <c:v>13.411899999999999</c:v>
                </c:pt>
                <c:pt idx="3020">
                  <c:v>17.258700000000001</c:v>
                </c:pt>
                <c:pt idx="3021">
                  <c:v>16.8401</c:v>
                </c:pt>
                <c:pt idx="3022">
                  <c:v>18.108699999999999</c:v>
                </c:pt>
                <c:pt idx="3023">
                  <c:v>18.700199999999999</c:v>
                </c:pt>
                <c:pt idx="3024">
                  <c:v>10.1698</c:v>
                </c:pt>
                <c:pt idx="3025">
                  <c:v>26.069500000000001</c:v>
                </c:pt>
                <c:pt idx="3026">
                  <c:v>7.7948000000000004</c:v>
                </c:pt>
                <c:pt idx="3027">
                  <c:v>14.505000000000001</c:v>
                </c:pt>
                <c:pt idx="3028">
                  <c:v>15.689500000000001</c:v>
                </c:pt>
                <c:pt idx="3029">
                  <c:v>17.539100000000001</c:v>
                </c:pt>
                <c:pt idx="3030">
                  <c:v>18.643899999999999</c:v>
                </c:pt>
                <c:pt idx="3031">
                  <c:v>11.2746</c:v>
                </c:pt>
                <c:pt idx="3032">
                  <c:v>15.451000000000001</c:v>
                </c:pt>
                <c:pt idx="3033">
                  <c:v>14.459300000000001</c:v>
                </c:pt>
                <c:pt idx="3034">
                  <c:v>16.584499999999998</c:v>
                </c:pt>
                <c:pt idx="3035">
                  <c:v>18.003</c:v>
                </c:pt>
                <c:pt idx="3036">
                  <c:v>15.851699999999999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21.125800000000002</c:v>
                </c:pt>
                <c:pt idx="3040">
                  <c:v>13.166600000000001</c:v>
                </c:pt>
                <c:pt idx="3041">
                  <c:v>22.7105</c:v>
                </c:pt>
                <c:pt idx="3042">
                  <c:v>13.934200000000001</c:v>
                </c:pt>
                <c:pt idx="3043">
                  <c:v>20.497900000000001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24.042400000000001</c:v>
                </c:pt>
                <c:pt idx="3050">
                  <c:v>17.058599999999998</c:v>
                </c:pt>
                <c:pt idx="3051">
                  <c:v>16.151800000000001</c:v>
                </c:pt>
                <c:pt idx="3052">
                  <c:v>7.4912000000000001</c:v>
                </c:pt>
                <c:pt idx="3053">
                  <c:v>9.5151000000000003</c:v>
                </c:pt>
                <c:pt idx="3054">
                  <c:v>9.5382999999999996</c:v>
                </c:pt>
                <c:pt idx="3055">
                  <c:v>16.005600000000001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7.5327999999999999</c:v>
                </c:pt>
                <c:pt idx="3059">
                  <c:v>16.981400000000001</c:v>
                </c:pt>
                <c:pt idx="3060">
                  <c:v>20.512499999999999</c:v>
                </c:pt>
                <c:pt idx="3061">
                  <c:v>17.374400000000001</c:v>
                </c:pt>
                <c:pt idx="3062">
                  <c:v>15.398300000000001</c:v>
                </c:pt>
                <c:pt idx="3063">
                  <c:v>11.925700000000001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12.587899999999999</c:v>
                </c:pt>
                <c:pt idx="3067">
                  <c:v>9.0716999999999999</c:v>
                </c:pt>
                <c:pt idx="3068">
                  <c:v>19.967400000000001</c:v>
                </c:pt>
                <c:pt idx="3069">
                  <c:v>16.2683</c:v>
                </c:pt>
                <c:pt idx="3070">
                  <c:v>22.378299999999999</c:v>
                </c:pt>
                <c:pt idx="3071">
                  <c:v>9.3917000000000002</c:v>
                </c:pt>
                <c:pt idx="3072">
                  <c:v>15.9992</c:v>
                </c:pt>
                <c:pt idx="3073">
                  <c:v>19.380199999999999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7.3936000000000002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14.951499999999999</c:v>
                </c:pt>
                <c:pt idx="3082">
                  <c:v>24.6248</c:v>
                </c:pt>
                <c:pt idx="3083">
                  <c:v>9.8818999999999999</c:v>
                </c:pt>
                <c:pt idx="3084">
                  <c:v>14.406000000000001</c:v>
                </c:pt>
                <c:pt idx="3085">
                  <c:v>12.1105</c:v>
                </c:pt>
                <c:pt idx="3086">
                  <c:v>25.567599999999999</c:v>
                </c:pt>
                <c:pt idx="3087">
                  <c:v>16.087800000000001</c:v>
                </c:pt>
                <c:pt idx="3088">
                  <c:v>14.987500000000001</c:v>
                </c:pt>
                <c:pt idx="3089">
                  <c:v>16.684200000000001</c:v>
                </c:pt>
                <c:pt idx="3090">
                  <c:v>20.935099999999998</c:v>
                </c:pt>
                <c:pt idx="3091">
                  <c:v>18.370100000000001</c:v>
                </c:pt>
                <c:pt idx="3092">
                  <c:v>14.906499999999999</c:v>
                </c:pt>
                <c:pt idx="3093">
                  <c:v>16.756900000000002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17.757400000000001</c:v>
                </c:pt>
                <c:pt idx="3097">
                  <c:v>15.5055</c:v>
                </c:pt>
                <c:pt idx="3098">
                  <c:v>12.770799999999999</c:v>
                </c:pt>
                <c:pt idx="3099">
                  <c:v>20.738199999999999</c:v>
                </c:pt>
                <c:pt idx="3100">
                  <c:v>10.6127</c:v>
                </c:pt>
                <c:pt idx="3101">
                  <c:v>25.888000000000002</c:v>
                </c:pt>
                <c:pt idx="3102">
                  <c:v>7.6473000000000004</c:v>
                </c:pt>
                <c:pt idx="3103">
                  <c:v>16.620999999999999</c:v>
                </c:pt>
                <c:pt idx="3104">
                  <c:v>9.0680999999999994</c:v>
                </c:pt>
                <c:pt idx="3105">
                  <c:v>16.781099999999999</c:v>
                </c:pt>
                <c:pt idx="3106">
                  <c:v>23.4818</c:v>
                </c:pt>
                <c:pt idx="3107">
                  <c:v>7.1875999999999998</c:v>
                </c:pt>
                <c:pt idx="3108">
                  <c:v>18.804099999999998</c:v>
                </c:pt>
                <c:pt idx="3109">
                  <c:v>22.4422</c:v>
                </c:pt>
                <c:pt idx="3110">
                  <c:v>15.000500000000001</c:v>
                </c:pt>
                <c:pt idx="3111">
                  <c:v>18.145099999999999</c:v>
                </c:pt>
                <c:pt idx="3112">
                  <c:v>16.451499999999999</c:v>
                </c:pt>
                <c:pt idx="3113">
                  <c:v>11.236800000000001</c:v>
                </c:pt>
                <c:pt idx="3114">
                  <c:v>19.991700000000002</c:v>
                </c:pt>
                <c:pt idx="3115">
                  <c:v>14.6892</c:v>
                </c:pt>
                <c:pt idx="3116">
                  <c:v>16.585699999999999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21.316800000000001</c:v>
                </c:pt>
                <c:pt idx="3120">
                  <c:v>21.937000000000001</c:v>
                </c:pt>
                <c:pt idx="3121">
                  <c:v>14.792</c:v>
                </c:pt>
                <c:pt idx="3122">
                  <c:v>11.649900000000001</c:v>
                </c:pt>
                <c:pt idx="3123">
                  <c:v>20.971499999999999</c:v>
                </c:pt>
                <c:pt idx="3124">
                  <c:v>15.487299999999999</c:v>
                </c:pt>
                <c:pt idx="3125">
                  <c:v>15.638999999999999</c:v>
                </c:pt>
                <c:pt idx="3126">
                  <c:v>14.7727</c:v>
                </c:pt>
                <c:pt idx="3127">
                  <c:v>20.839300000000001</c:v>
                </c:pt>
                <c:pt idx="3128">
                  <c:v>9.4094999999999995</c:v>
                </c:pt>
                <c:pt idx="3129">
                  <c:v>18.107299999999999</c:v>
                </c:pt>
                <c:pt idx="3130">
                  <c:v>25.444900000000001</c:v>
                </c:pt>
                <c:pt idx="3131">
                  <c:v>13.635</c:v>
                </c:pt>
                <c:pt idx="3132">
                  <c:v>20.614000000000001</c:v>
                </c:pt>
                <c:pt idx="3133">
                  <c:v>24.814499999999999</c:v>
                </c:pt>
                <c:pt idx="3134">
                  <c:v>17.162500000000001</c:v>
                </c:pt>
                <c:pt idx="3135">
                  <c:v>12.519500000000001</c:v>
                </c:pt>
                <c:pt idx="3136">
                  <c:v>12.975300000000001</c:v>
                </c:pt>
                <c:pt idx="3137">
                  <c:v>12.515599999999999</c:v>
                </c:pt>
                <c:pt idx="3138">
                  <c:v>19.514800000000001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12.411799999999999</c:v>
                </c:pt>
                <c:pt idx="3142">
                  <c:v>12.8964</c:v>
                </c:pt>
                <c:pt idx="3143">
                  <c:v>15.624000000000001</c:v>
                </c:pt>
                <c:pt idx="3144">
                  <c:v>20.265699999999999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20.226800000000001</c:v>
                </c:pt>
                <c:pt idx="3148">
                  <c:v>10.2675</c:v>
                </c:pt>
                <c:pt idx="3149">
                  <c:v>14.270300000000001</c:v>
                </c:pt>
                <c:pt idx="3150">
                  <c:v>14.5921</c:v>
                </c:pt>
                <c:pt idx="3151">
                  <c:v>11.190799999999999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8.0167000000000002</c:v>
                </c:pt>
                <c:pt idx="3155">
                  <c:v>21.1508</c:v>
                </c:pt>
                <c:pt idx="3156">
                  <c:v>10.233599999999999</c:v>
                </c:pt>
                <c:pt idx="3157">
                  <c:v>14.0656</c:v>
                </c:pt>
                <c:pt idx="3158">
                  <c:v>12.531499999999999</c:v>
                </c:pt>
                <c:pt idx="3159">
                  <c:v>16.2456</c:v>
                </c:pt>
                <c:pt idx="3160">
                  <c:v>12.315099999999999</c:v>
                </c:pt>
                <c:pt idx="3161">
                  <c:v>9.6231000000000009</c:v>
                </c:pt>
                <c:pt idx="3162">
                  <c:v>10.684799999999999</c:v>
                </c:pt>
                <c:pt idx="3163">
                  <c:v>9.1949000000000005</c:v>
                </c:pt>
                <c:pt idx="3164">
                  <c:v>11.5924</c:v>
                </c:pt>
                <c:pt idx="3165">
                  <c:v>22.874400000000001</c:v>
                </c:pt>
                <c:pt idx="3166">
                  <c:v>10.384600000000001</c:v>
                </c:pt>
                <c:pt idx="3167">
                  <c:v>12.885199999999999</c:v>
                </c:pt>
                <c:pt idx="3168">
                  <c:v>17.972999999999999</c:v>
                </c:pt>
                <c:pt idx="3169">
                  <c:v>9.6978000000000009</c:v>
                </c:pt>
                <c:pt idx="3170">
                  <c:v>10.2834</c:v>
                </c:pt>
                <c:pt idx="3171">
                  <c:v>22.943100000000001</c:v>
                </c:pt>
                <c:pt idx="3172">
                  <c:v>15.4131</c:v>
                </c:pt>
                <c:pt idx="3173">
                  <c:v>16.885300000000001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18.374500000000001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9.1074000000000002</c:v>
                </c:pt>
                <c:pt idx="3183">
                  <c:v>10.262</c:v>
                </c:pt>
                <c:pt idx="3184">
                  <c:v>8.0894999999999992</c:v>
                </c:pt>
                <c:pt idx="3185">
                  <c:v>10.873699999999999</c:v>
                </c:pt>
                <c:pt idx="3186">
                  <c:v>9.1416000000000004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17.160399999999999</c:v>
                </c:pt>
                <c:pt idx="3190">
                  <c:v>24.518699999999999</c:v>
                </c:pt>
                <c:pt idx="3191">
                  <c:v>9.6636000000000006</c:v>
                </c:pt>
                <c:pt idx="3192">
                  <c:v>19.869700000000002</c:v>
                </c:pt>
                <c:pt idx="3193">
                  <c:v>16.460899999999999</c:v>
                </c:pt>
                <c:pt idx="3194">
                  <c:v>25.146799999999999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14.857699999999999</c:v>
                </c:pt>
                <c:pt idx="3198">
                  <c:v>10.437799999999999</c:v>
                </c:pt>
                <c:pt idx="3199">
                  <c:v>19.966699999999999</c:v>
                </c:pt>
                <c:pt idx="3200">
                  <c:v>8.9238</c:v>
                </c:pt>
                <c:pt idx="3201">
                  <c:v>18.461400000000001</c:v>
                </c:pt>
                <c:pt idx="3202">
                  <c:v>16.686699999999998</c:v>
                </c:pt>
                <c:pt idx="3203">
                  <c:v>12.5105</c:v>
                </c:pt>
                <c:pt idx="3204">
                  <c:v>8.3103999999999996</c:v>
                </c:pt>
                <c:pt idx="3205">
                  <c:v>19.323599999999999</c:v>
                </c:pt>
                <c:pt idx="3206">
                  <c:v>22.810099999999998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16.752199999999998</c:v>
                </c:pt>
                <c:pt idx="3210">
                  <c:v>18.127400000000002</c:v>
                </c:pt>
                <c:pt idx="3211">
                  <c:v>15.371499999999999</c:v>
                </c:pt>
                <c:pt idx="3212">
                  <c:v>15.476699999999999</c:v>
                </c:pt>
                <c:pt idx="3213">
                  <c:v>18.331600000000002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21.397400000000001</c:v>
                </c:pt>
                <c:pt idx="3219">
                  <c:v>20.5303</c:v>
                </c:pt>
                <c:pt idx="3220">
                  <c:v>16.563800000000001</c:v>
                </c:pt>
                <c:pt idx="3221">
                  <c:v>12.043200000000001</c:v>
                </c:pt>
                <c:pt idx="3222">
                  <c:v>14.3238</c:v>
                </c:pt>
                <c:pt idx="3223">
                  <c:v>10.480700000000001</c:v>
                </c:pt>
                <c:pt idx="3224">
                  <c:v>15.588100000000001</c:v>
                </c:pt>
                <c:pt idx="3225">
                  <c:v>13.9878</c:v>
                </c:pt>
                <c:pt idx="3226">
                  <c:v>22.789100000000001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18.741099999999999</c:v>
                </c:pt>
                <c:pt idx="3230">
                  <c:v>17.534099999999999</c:v>
                </c:pt>
                <c:pt idx="3231">
                  <c:v>17.101800000000001</c:v>
                </c:pt>
                <c:pt idx="3232">
                  <c:v>18.348299999999998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17.456800000000001</c:v>
                </c:pt>
                <c:pt idx="3236">
                  <c:v>13.620699999999999</c:v>
                </c:pt>
                <c:pt idx="3237">
                  <c:v>16.313800000000001</c:v>
                </c:pt>
                <c:pt idx="3238">
                  <c:v>15.8043</c:v>
                </c:pt>
                <c:pt idx="3239">
                  <c:v>11.648999999999999</c:v>
                </c:pt>
                <c:pt idx="3240">
                  <c:v>12.1775</c:v>
                </c:pt>
                <c:pt idx="3241">
                  <c:v>11.074199999999999</c:v>
                </c:pt>
                <c:pt idx="3242">
                  <c:v>17.927600000000002</c:v>
                </c:pt>
                <c:pt idx="3243">
                  <c:v>10.475199999999999</c:v>
                </c:pt>
                <c:pt idx="3244">
                  <c:v>21.018699999999999</c:v>
                </c:pt>
                <c:pt idx="3245">
                  <c:v>17.555199999999999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9.1755999999999993</c:v>
                </c:pt>
                <c:pt idx="3249">
                  <c:v>12.856299999999999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20.248000000000001</c:v>
                </c:pt>
                <c:pt idx="3253">
                  <c:v>13.628299999999999</c:v>
                </c:pt>
                <c:pt idx="3254">
                  <c:v>15.9816</c:v>
                </c:pt>
                <c:pt idx="3255">
                  <c:v>14.046900000000001</c:v>
                </c:pt>
                <c:pt idx="3256">
                  <c:v>14.7988</c:v>
                </c:pt>
                <c:pt idx="3257">
                  <c:v>13.587199999999999</c:v>
                </c:pt>
                <c:pt idx="3258">
                  <c:v>18.404900000000001</c:v>
                </c:pt>
                <c:pt idx="3259">
                  <c:v>15.634499999999999</c:v>
                </c:pt>
                <c:pt idx="3260">
                  <c:v>12.450200000000001</c:v>
                </c:pt>
                <c:pt idx="3261">
                  <c:v>19.040700000000001</c:v>
                </c:pt>
                <c:pt idx="3262">
                  <c:v>13.611000000000001</c:v>
                </c:pt>
                <c:pt idx="3263">
                  <c:v>20.163799999999998</c:v>
                </c:pt>
                <c:pt idx="3264">
                  <c:v>17.443899999999999</c:v>
                </c:pt>
                <c:pt idx="3265">
                  <c:v>19.041399999999999</c:v>
                </c:pt>
                <c:pt idx="3266">
                  <c:v>11.686299999999999</c:v>
                </c:pt>
                <c:pt idx="3267">
                  <c:v>20.1873</c:v>
                </c:pt>
                <c:pt idx="3268">
                  <c:v>12.716799999999999</c:v>
                </c:pt>
                <c:pt idx="3269">
                  <c:v>8.8267000000000007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24.092700000000001</c:v>
                </c:pt>
                <c:pt idx="3275">
                  <c:v>21.428899999999999</c:v>
                </c:pt>
                <c:pt idx="3276">
                  <c:v>9.4018999999999995</c:v>
                </c:pt>
                <c:pt idx="3277">
                  <c:v>16.768899999999999</c:v>
                </c:pt>
                <c:pt idx="3278">
                  <c:v>14.172499999999999</c:v>
                </c:pt>
                <c:pt idx="3279">
                  <c:v>11.3797</c:v>
                </c:pt>
                <c:pt idx="3280">
                  <c:v>9.6242999999999999</c:v>
                </c:pt>
                <c:pt idx="3281">
                  <c:v>10.630100000000001</c:v>
                </c:pt>
                <c:pt idx="3282">
                  <c:v>23.335100000000001</c:v>
                </c:pt>
                <c:pt idx="3283">
                  <c:v>16.784700000000001</c:v>
                </c:pt>
                <c:pt idx="3284">
                  <c:v>17.709199999999999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25.338899999999999</c:v>
                </c:pt>
                <c:pt idx="3288">
                  <c:v>9.4679000000000002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7.1623999999999999</c:v>
                </c:pt>
                <c:pt idx="3294">
                  <c:v>18.284300000000002</c:v>
                </c:pt>
                <c:pt idx="3295">
                  <c:v>16.742899999999999</c:v>
                </c:pt>
                <c:pt idx="3296">
                  <c:v>10.753399999999999</c:v>
                </c:pt>
                <c:pt idx="3297">
                  <c:v>15.4077</c:v>
                </c:pt>
                <c:pt idx="3298">
                  <c:v>16.449200000000001</c:v>
                </c:pt>
                <c:pt idx="3299">
                  <c:v>9.2653999999999996</c:v>
                </c:pt>
                <c:pt idx="3300">
                  <c:v>19.750599999999999</c:v>
                </c:pt>
                <c:pt idx="3301">
                  <c:v>20.337599999999998</c:v>
                </c:pt>
                <c:pt idx="3302">
                  <c:v>14.917299999999999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16.925599999999999</c:v>
                </c:pt>
                <c:pt idx="3309">
                  <c:v>18.092199999999998</c:v>
                </c:pt>
                <c:pt idx="3310">
                  <c:v>10.3918</c:v>
                </c:pt>
                <c:pt idx="3311">
                  <c:v>17.644200000000001</c:v>
                </c:pt>
                <c:pt idx="3312">
                  <c:v>16.085899999999999</c:v>
                </c:pt>
                <c:pt idx="3313">
                  <c:v>22.012499999999999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15.023099999999999</c:v>
                </c:pt>
                <c:pt idx="3317">
                  <c:v>17.824000000000002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18.306999999999999</c:v>
                </c:pt>
                <c:pt idx="3324">
                  <c:v>17.278400000000001</c:v>
                </c:pt>
                <c:pt idx="3325">
                  <c:v>18.312100000000001</c:v>
                </c:pt>
                <c:pt idx="3326">
                  <c:v>20.041699999999999</c:v>
                </c:pt>
                <c:pt idx="3327">
                  <c:v>11.1274</c:v>
                </c:pt>
                <c:pt idx="3328">
                  <c:v>11.901199999999999</c:v>
                </c:pt>
                <c:pt idx="3329">
                  <c:v>24.2074</c:v>
                </c:pt>
                <c:pt idx="3330">
                  <c:v>21.788699999999999</c:v>
                </c:pt>
                <c:pt idx="3331">
                  <c:v>12.937799999999999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14.327999999999999</c:v>
                </c:pt>
                <c:pt idx="3339">
                  <c:v>11.5075</c:v>
                </c:pt>
                <c:pt idx="3340">
                  <c:v>9.3315000000000001</c:v>
                </c:pt>
                <c:pt idx="3341">
                  <c:v>21.8949</c:v>
                </c:pt>
                <c:pt idx="3342">
                  <c:v>14.942399999999999</c:v>
                </c:pt>
                <c:pt idx="3343">
                  <c:v>19.7804</c:v>
                </c:pt>
                <c:pt idx="3344">
                  <c:v>10.412100000000001</c:v>
                </c:pt>
                <c:pt idx="3345">
                  <c:v>12.7475</c:v>
                </c:pt>
                <c:pt idx="3346">
                  <c:v>13.083500000000001</c:v>
                </c:pt>
                <c:pt idx="3347">
                  <c:v>9.0246999999999993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14.937799999999999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14.279500000000001</c:v>
                </c:pt>
                <c:pt idx="3355">
                  <c:v>16.484300000000001</c:v>
                </c:pt>
                <c:pt idx="3356">
                  <c:v>14.959199999999999</c:v>
                </c:pt>
                <c:pt idx="3357">
                  <c:v>27.242100000000001</c:v>
                </c:pt>
                <c:pt idx="3358">
                  <c:v>19.384699999999999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15.285399999999999</c:v>
                </c:pt>
                <c:pt idx="3362">
                  <c:v>16.387699999999999</c:v>
                </c:pt>
                <c:pt idx="3363">
                  <c:v>16.305900000000001</c:v>
                </c:pt>
                <c:pt idx="3364">
                  <c:v>18.001300000000001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25.727699999999999</c:v>
                </c:pt>
                <c:pt idx="3369">
                  <c:v>13.2171</c:v>
                </c:pt>
                <c:pt idx="3370">
                  <c:v>16.037600000000001</c:v>
                </c:pt>
                <c:pt idx="3371">
                  <c:v>14.631399999999999</c:v>
                </c:pt>
                <c:pt idx="3372">
                  <c:v>25.284300000000002</c:v>
                </c:pt>
                <c:pt idx="3373">
                  <c:v>14.794700000000001</c:v>
                </c:pt>
                <c:pt idx="3374">
                  <c:v>8.8459000000000003</c:v>
                </c:pt>
                <c:pt idx="3375">
                  <c:v>18.9497</c:v>
                </c:pt>
                <c:pt idx="3376">
                  <c:v>16.044899999999998</c:v>
                </c:pt>
                <c:pt idx="3377">
                  <c:v>20.452100000000002</c:v>
                </c:pt>
                <c:pt idx="3378">
                  <c:v>5.0566000000000004</c:v>
                </c:pt>
                <c:pt idx="3379">
                  <c:v>11.9998</c:v>
                </c:pt>
                <c:pt idx="3380">
                  <c:v>23.507999999999999</c:v>
                </c:pt>
                <c:pt idx="3381">
                  <c:v>6.7915999999999999</c:v>
                </c:pt>
                <c:pt idx="3382">
                  <c:v>20.782399999999999</c:v>
                </c:pt>
                <c:pt idx="3383">
                  <c:v>16.6936</c:v>
                </c:pt>
                <c:pt idx="3384">
                  <c:v>30.361999999999998</c:v>
                </c:pt>
                <c:pt idx="3385">
                  <c:v>19.020700000000001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7.4809000000000001</c:v>
                </c:pt>
                <c:pt idx="3389">
                  <c:v>19.320900000000002</c:v>
                </c:pt>
                <c:pt idx="3390">
                  <c:v>10.488899999999999</c:v>
                </c:pt>
                <c:pt idx="3391">
                  <c:v>12.5838</c:v>
                </c:pt>
                <c:pt idx="3392">
                  <c:v>15.977399999999999</c:v>
                </c:pt>
                <c:pt idx="3393">
                  <c:v>17.234000000000002</c:v>
                </c:pt>
                <c:pt idx="3394">
                  <c:v>15.962</c:v>
                </c:pt>
                <c:pt idx="3395">
                  <c:v>21.162299999999998</c:v>
                </c:pt>
                <c:pt idx="3396">
                  <c:v>15.298999999999999</c:v>
                </c:pt>
                <c:pt idx="3397">
                  <c:v>11.7385</c:v>
                </c:pt>
                <c:pt idx="3398">
                  <c:v>11.504300000000001</c:v>
                </c:pt>
                <c:pt idx="3399">
                  <c:v>11.889799999999999</c:v>
                </c:pt>
                <c:pt idx="3400">
                  <c:v>13.726800000000001</c:v>
                </c:pt>
                <c:pt idx="3401">
                  <c:v>12.590999999999999</c:v>
                </c:pt>
                <c:pt idx="3402">
                  <c:v>18.4876</c:v>
                </c:pt>
                <c:pt idx="3403">
                  <c:v>14.346399999999999</c:v>
                </c:pt>
                <c:pt idx="3404">
                  <c:v>15.213800000000001</c:v>
                </c:pt>
                <c:pt idx="3405">
                  <c:v>23.208600000000001</c:v>
                </c:pt>
                <c:pt idx="3406">
                  <c:v>20.629200000000001</c:v>
                </c:pt>
                <c:pt idx="3407">
                  <c:v>18.860399999999998</c:v>
                </c:pt>
                <c:pt idx="3408">
                  <c:v>7.1177999999999999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17.167100000000001</c:v>
                </c:pt>
                <c:pt idx="3412">
                  <c:v>23.813500000000001</c:v>
                </c:pt>
                <c:pt idx="3413">
                  <c:v>13.8186</c:v>
                </c:pt>
                <c:pt idx="3414">
                  <c:v>12.741400000000001</c:v>
                </c:pt>
                <c:pt idx="3415">
                  <c:v>14.244400000000001</c:v>
                </c:pt>
                <c:pt idx="3416">
                  <c:v>18.234999999999999</c:v>
                </c:pt>
                <c:pt idx="3417">
                  <c:v>19.3066</c:v>
                </c:pt>
                <c:pt idx="3418">
                  <c:v>17.872900000000001</c:v>
                </c:pt>
                <c:pt idx="3419">
                  <c:v>7.6360000000000001</c:v>
                </c:pt>
                <c:pt idx="3420">
                  <c:v>7.1342999999999996</c:v>
                </c:pt>
                <c:pt idx="3421">
                  <c:v>14.5726</c:v>
                </c:pt>
                <c:pt idx="3422">
                  <c:v>16.940200000000001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15.470499999999999</c:v>
                </c:pt>
                <c:pt idx="3427">
                  <c:v>8.3374000000000006</c:v>
                </c:pt>
                <c:pt idx="3428">
                  <c:v>14.034700000000001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16.566199999999998</c:v>
                </c:pt>
                <c:pt idx="3432">
                  <c:v>21.662299999999998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18.998000000000001</c:v>
                </c:pt>
                <c:pt idx="3436">
                  <c:v>11.242100000000001</c:v>
                </c:pt>
                <c:pt idx="3437">
                  <c:v>21.815999999999999</c:v>
                </c:pt>
                <c:pt idx="3438">
                  <c:v>19.593499999999999</c:v>
                </c:pt>
                <c:pt idx="3439">
                  <c:v>13.5661</c:v>
                </c:pt>
                <c:pt idx="3440">
                  <c:v>28.492999999999999</c:v>
                </c:pt>
                <c:pt idx="3441">
                  <c:v>10.713900000000001</c:v>
                </c:pt>
                <c:pt idx="3442">
                  <c:v>12.435600000000001</c:v>
                </c:pt>
                <c:pt idx="3443">
                  <c:v>13.758699999999999</c:v>
                </c:pt>
                <c:pt idx="3444">
                  <c:v>17.599299999999999</c:v>
                </c:pt>
                <c:pt idx="3445">
                  <c:v>10.9916</c:v>
                </c:pt>
                <c:pt idx="3446">
                  <c:v>14.560600000000001</c:v>
                </c:pt>
                <c:pt idx="3447">
                  <c:v>17.829599999999999</c:v>
                </c:pt>
                <c:pt idx="3448">
                  <c:v>13.986599999999999</c:v>
                </c:pt>
                <c:pt idx="3449">
                  <c:v>10.243499999999999</c:v>
                </c:pt>
                <c:pt idx="3450">
                  <c:v>23.578199999999999</c:v>
                </c:pt>
                <c:pt idx="3451">
                  <c:v>12.1709</c:v>
                </c:pt>
                <c:pt idx="3452">
                  <c:v>19.645800000000001</c:v>
                </c:pt>
                <c:pt idx="3453">
                  <c:v>17.147600000000001</c:v>
                </c:pt>
                <c:pt idx="3454">
                  <c:v>21.186399999999999</c:v>
                </c:pt>
                <c:pt idx="3455">
                  <c:v>20.319700000000001</c:v>
                </c:pt>
                <c:pt idx="3456">
                  <c:v>9.1577999999999999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25.477399999999999</c:v>
                </c:pt>
                <c:pt idx="3463">
                  <c:v>22.585999999999999</c:v>
                </c:pt>
                <c:pt idx="3464">
                  <c:v>20.245699999999999</c:v>
                </c:pt>
                <c:pt idx="3465">
                  <c:v>13.6708</c:v>
                </c:pt>
                <c:pt idx="3466">
                  <c:v>17.666699999999999</c:v>
                </c:pt>
                <c:pt idx="3467">
                  <c:v>15.3072</c:v>
                </c:pt>
                <c:pt idx="3468">
                  <c:v>11.089700000000001</c:v>
                </c:pt>
                <c:pt idx="3469">
                  <c:v>23.730499999999999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9.9750999999999994</c:v>
                </c:pt>
                <c:pt idx="3475">
                  <c:v>15.961499999999999</c:v>
                </c:pt>
                <c:pt idx="3476">
                  <c:v>18.707799999999999</c:v>
                </c:pt>
                <c:pt idx="3477">
                  <c:v>10.6692</c:v>
                </c:pt>
                <c:pt idx="3478">
                  <c:v>11.063800000000001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20.720400000000001</c:v>
                </c:pt>
                <c:pt idx="3482">
                  <c:v>12.6632</c:v>
                </c:pt>
                <c:pt idx="3483">
                  <c:v>20.644200000000001</c:v>
                </c:pt>
                <c:pt idx="3484">
                  <c:v>12.8957</c:v>
                </c:pt>
                <c:pt idx="3485">
                  <c:v>7.3822000000000001</c:v>
                </c:pt>
                <c:pt idx="3486">
                  <c:v>10.9474</c:v>
                </c:pt>
                <c:pt idx="3487">
                  <c:v>15.016500000000001</c:v>
                </c:pt>
                <c:pt idx="3488">
                  <c:v>13.7296</c:v>
                </c:pt>
                <c:pt idx="3489">
                  <c:v>9.9494000000000007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20.873200000000001</c:v>
                </c:pt>
                <c:pt idx="3495">
                  <c:v>13.2394</c:v>
                </c:pt>
                <c:pt idx="3496">
                  <c:v>17.483799999999999</c:v>
                </c:pt>
                <c:pt idx="3497">
                  <c:v>14.027100000000001</c:v>
                </c:pt>
                <c:pt idx="3498">
                  <c:v>16.445900000000002</c:v>
                </c:pt>
                <c:pt idx="3499">
                  <c:v>8.3378999999999994</c:v>
                </c:pt>
                <c:pt idx="3500">
                  <c:v>14.509499999999999</c:v>
                </c:pt>
                <c:pt idx="3501">
                  <c:v>21.762</c:v>
                </c:pt>
                <c:pt idx="3502">
                  <c:v>20.227599999999999</c:v>
                </c:pt>
                <c:pt idx="3503">
                  <c:v>9.1419999999999995</c:v>
                </c:pt>
                <c:pt idx="3504">
                  <c:v>16.2958</c:v>
                </c:pt>
                <c:pt idx="3505">
                  <c:v>19.654199999999999</c:v>
                </c:pt>
                <c:pt idx="3506">
                  <c:v>18.9175</c:v>
                </c:pt>
                <c:pt idx="3507">
                  <c:v>10.495900000000001</c:v>
                </c:pt>
                <c:pt idx="3508">
                  <c:v>29.154399999999999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22.016300000000001</c:v>
                </c:pt>
                <c:pt idx="3512">
                  <c:v>16.415500000000002</c:v>
                </c:pt>
                <c:pt idx="3513">
                  <c:v>21.464400000000001</c:v>
                </c:pt>
                <c:pt idx="3514">
                  <c:v>19.263200000000001</c:v>
                </c:pt>
                <c:pt idx="3515">
                  <c:v>19.726400000000002</c:v>
                </c:pt>
                <c:pt idx="3516">
                  <c:v>16.5838</c:v>
                </c:pt>
                <c:pt idx="3517">
                  <c:v>17.377400000000002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15.286799999999999</c:v>
                </c:pt>
                <c:pt idx="3521">
                  <c:v>13.0312</c:v>
                </c:pt>
                <c:pt idx="3522">
                  <c:v>16.608899999999998</c:v>
                </c:pt>
                <c:pt idx="3523">
                  <c:v>19.010899999999999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20.825600000000001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11.579000000000001</c:v>
                </c:pt>
                <c:pt idx="3532">
                  <c:v>8.84</c:v>
                </c:pt>
                <c:pt idx="3533">
                  <c:v>15.501799999999999</c:v>
                </c:pt>
                <c:pt idx="3534">
                  <c:v>10.088699999999999</c:v>
                </c:pt>
                <c:pt idx="3535">
                  <c:v>18.768799999999999</c:v>
                </c:pt>
                <c:pt idx="3536">
                  <c:v>19.1309</c:v>
                </c:pt>
                <c:pt idx="3537">
                  <c:v>19.784199999999998</c:v>
                </c:pt>
                <c:pt idx="3538">
                  <c:v>18.672599999999999</c:v>
                </c:pt>
                <c:pt idx="3539">
                  <c:v>13.3409</c:v>
                </c:pt>
                <c:pt idx="3540">
                  <c:v>7.7686000000000002</c:v>
                </c:pt>
                <c:pt idx="3541">
                  <c:v>15.9191</c:v>
                </c:pt>
                <c:pt idx="3542">
                  <c:v>7.6516000000000002</c:v>
                </c:pt>
                <c:pt idx="3543">
                  <c:v>14.5722</c:v>
                </c:pt>
                <c:pt idx="3544">
                  <c:v>19.277799999999999</c:v>
                </c:pt>
                <c:pt idx="3545">
                  <c:v>13.804399999999999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16.095800000000001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15.705500000000001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12.374700000000001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20.287700000000001</c:v>
                </c:pt>
                <c:pt idx="3561">
                  <c:v>28.308599999999998</c:v>
                </c:pt>
                <c:pt idx="3562">
                  <c:v>23.889900000000001</c:v>
                </c:pt>
                <c:pt idx="3563">
                  <c:v>15.234500000000001</c:v>
                </c:pt>
                <c:pt idx="3564">
                  <c:v>14.4077</c:v>
                </c:pt>
                <c:pt idx="3565">
                  <c:v>22.985399999999998</c:v>
                </c:pt>
                <c:pt idx="3566">
                  <c:v>14.3415</c:v>
                </c:pt>
                <c:pt idx="3567">
                  <c:v>10.433299999999999</c:v>
                </c:pt>
                <c:pt idx="3568">
                  <c:v>21.5595</c:v>
                </c:pt>
                <c:pt idx="3569">
                  <c:v>10.809900000000001</c:v>
                </c:pt>
                <c:pt idx="3570">
                  <c:v>8.2421000000000006</c:v>
                </c:pt>
                <c:pt idx="3571">
                  <c:v>13.5617</c:v>
                </c:pt>
                <c:pt idx="3572">
                  <c:v>14.038600000000001</c:v>
                </c:pt>
                <c:pt idx="3573">
                  <c:v>19.486899999999999</c:v>
                </c:pt>
                <c:pt idx="3574">
                  <c:v>18.421700000000001</c:v>
                </c:pt>
                <c:pt idx="3575">
                  <c:v>15.1557</c:v>
                </c:pt>
                <c:pt idx="3576">
                  <c:v>18.217199999999998</c:v>
                </c:pt>
                <c:pt idx="3577">
                  <c:v>19.276199999999999</c:v>
                </c:pt>
                <c:pt idx="3578">
                  <c:v>17.539899999999999</c:v>
                </c:pt>
                <c:pt idx="3579">
                  <c:v>22.853400000000001</c:v>
                </c:pt>
                <c:pt idx="3580">
                  <c:v>14.9696</c:v>
                </c:pt>
                <c:pt idx="3581">
                  <c:v>12.797800000000001</c:v>
                </c:pt>
                <c:pt idx="3582">
                  <c:v>16.214200000000002</c:v>
                </c:pt>
                <c:pt idx="3583">
                  <c:v>8.1633999999999993</c:v>
                </c:pt>
                <c:pt idx="3584">
                  <c:v>8.7554999999999996</c:v>
                </c:pt>
                <c:pt idx="3585">
                  <c:v>14.6914</c:v>
                </c:pt>
                <c:pt idx="3586">
                  <c:v>19.636700000000001</c:v>
                </c:pt>
                <c:pt idx="3587">
                  <c:v>19.727</c:v>
                </c:pt>
                <c:pt idx="3588">
                  <c:v>17.406500000000001</c:v>
                </c:pt>
                <c:pt idx="3589">
                  <c:v>10.821300000000001</c:v>
                </c:pt>
                <c:pt idx="3590">
                  <c:v>21.146100000000001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16.744199999999999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21.076599999999999</c:v>
                </c:pt>
                <c:pt idx="3603">
                  <c:v>17.621200000000002</c:v>
                </c:pt>
                <c:pt idx="3604">
                  <c:v>10.205399999999999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22.384599999999999</c:v>
                </c:pt>
                <c:pt idx="3611">
                  <c:v>19.185500000000001</c:v>
                </c:pt>
                <c:pt idx="3612">
                  <c:v>6.3278999999999996</c:v>
                </c:pt>
                <c:pt idx="3613">
                  <c:v>14.960599999999999</c:v>
                </c:pt>
                <c:pt idx="3614">
                  <c:v>19.2743</c:v>
                </c:pt>
                <c:pt idx="3615">
                  <c:v>17.667899999999999</c:v>
                </c:pt>
                <c:pt idx="3616">
                  <c:v>17.2105</c:v>
                </c:pt>
                <c:pt idx="3617">
                  <c:v>16.136399999999998</c:v>
                </c:pt>
                <c:pt idx="3618">
                  <c:v>15.077400000000001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10.985300000000001</c:v>
                </c:pt>
                <c:pt idx="3622">
                  <c:v>10.472200000000001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12.656599999999999</c:v>
                </c:pt>
                <c:pt idx="3626">
                  <c:v>15.060600000000001</c:v>
                </c:pt>
                <c:pt idx="3627">
                  <c:v>17.167100000000001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14.713100000000001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8.5467999999999993</c:v>
                </c:pt>
                <c:pt idx="3638">
                  <c:v>27.033899999999999</c:v>
                </c:pt>
                <c:pt idx="3639">
                  <c:v>8.1997999999999998</c:v>
                </c:pt>
                <c:pt idx="3640">
                  <c:v>9.4108999999999998</c:v>
                </c:pt>
                <c:pt idx="3641">
                  <c:v>18.2104</c:v>
                </c:pt>
                <c:pt idx="3642">
                  <c:v>6.4955999999999996</c:v>
                </c:pt>
                <c:pt idx="3643">
                  <c:v>14.254099999999999</c:v>
                </c:pt>
                <c:pt idx="3644">
                  <c:v>15.017300000000001</c:v>
                </c:pt>
                <c:pt idx="3645">
                  <c:v>20.643699999999999</c:v>
                </c:pt>
                <c:pt idx="3646">
                  <c:v>18.956700000000001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17.336600000000001</c:v>
                </c:pt>
                <c:pt idx="3650">
                  <c:v>29.8551</c:v>
                </c:pt>
                <c:pt idx="3651">
                  <c:v>24.350200000000001</c:v>
                </c:pt>
                <c:pt idx="3652">
                  <c:v>9.4681999999999995</c:v>
                </c:pt>
                <c:pt idx="3653">
                  <c:v>14.537599999999999</c:v>
                </c:pt>
                <c:pt idx="3654">
                  <c:v>19.270199999999999</c:v>
                </c:pt>
                <c:pt idx="3655">
                  <c:v>18.8035</c:v>
                </c:pt>
                <c:pt idx="3656">
                  <c:v>21.068899999999999</c:v>
                </c:pt>
                <c:pt idx="3657">
                  <c:v>18.522099999999998</c:v>
                </c:pt>
                <c:pt idx="3658">
                  <c:v>18.152799999999999</c:v>
                </c:pt>
                <c:pt idx="3659">
                  <c:v>15.061199999999999</c:v>
                </c:pt>
                <c:pt idx="3660">
                  <c:v>9.1843000000000004</c:v>
                </c:pt>
                <c:pt idx="3661">
                  <c:v>12.414400000000001</c:v>
                </c:pt>
                <c:pt idx="3662">
                  <c:v>20.4908</c:v>
                </c:pt>
                <c:pt idx="3663">
                  <c:v>9.3919999999999995</c:v>
                </c:pt>
                <c:pt idx="3664">
                  <c:v>10.494999999999999</c:v>
                </c:pt>
                <c:pt idx="3665">
                  <c:v>20.901900000000001</c:v>
                </c:pt>
                <c:pt idx="3666">
                  <c:v>18.84</c:v>
                </c:pt>
                <c:pt idx="3667">
                  <c:v>18.085799999999999</c:v>
                </c:pt>
                <c:pt idx="3668">
                  <c:v>13.7492</c:v>
                </c:pt>
                <c:pt idx="3669">
                  <c:v>10.608000000000001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14.857100000000001</c:v>
                </c:pt>
                <c:pt idx="3673">
                  <c:v>15.632</c:v>
                </c:pt>
                <c:pt idx="3674">
                  <c:v>8.8461999999999996</c:v>
                </c:pt>
                <c:pt idx="3675">
                  <c:v>9.5648</c:v>
                </c:pt>
                <c:pt idx="3676">
                  <c:v>16.480599999999999</c:v>
                </c:pt>
                <c:pt idx="3677">
                  <c:v>18.014199999999999</c:v>
                </c:pt>
                <c:pt idx="3678">
                  <c:v>23.208200000000001</c:v>
                </c:pt>
                <c:pt idx="3679">
                  <c:v>11.219200000000001</c:v>
                </c:pt>
                <c:pt idx="3680">
                  <c:v>15.9087</c:v>
                </c:pt>
                <c:pt idx="3681">
                  <c:v>20.193200000000001</c:v>
                </c:pt>
                <c:pt idx="3682">
                  <c:v>19.215199999999999</c:v>
                </c:pt>
                <c:pt idx="3683">
                  <c:v>8.8148</c:v>
                </c:pt>
                <c:pt idx="3684">
                  <c:v>15.887600000000001</c:v>
                </c:pt>
                <c:pt idx="3685">
                  <c:v>8.4336000000000002</c:v>
                </c:pt>
                <c:pt idx="3686">
                  <c:v>23.288699999999999</c:v>
                </c:pt>
                <c:pt idx="3687">
                  <c:v>22.090900000000001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10.625999999999999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13.901400000000001</c:v>
                </c:pt>
                <c:pt idx="3697">
                  <c:v>28.357199999999999</c:v>
                </c:pt>
                <c:pt idx="3698">
                  <c:v>17.079000000000001</c:v>
                </c:pt>
                <c:pt idx="3699">
                  <c:v>16.4374</c:v>
                </c:pt>
                <c:pt idx="3700">
                  <c:v>17.989699999999999</c:v>
                </c:pt>
                <c:pt idx="3701">
                  <c:v>23.397400000000001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9.4842999999999993</c:v>
                </c:pt>
                <c:pt idx="3705">
                  <c:v>10.6793</c:v>
                </c:pt>
                <c:pt idx="3706">
                  <c:v>10.680400000000001</c:v>
                </c:pt>
                <c:pt idx="3707">
                  <c:v>25.5367</c:v>
                </c:pt>
                <c:pt idx="3708">
                  <c:v>10.570499999999999</c:v>
                </c:pt>
                <c:pt idx="3709">
                  <c:v>6.4957000000000003</c:v>
                </c:pt>
                <c:pt idx="3710">
                  <c:v>13.4505</c:v>
                </c:pt>
                <c:pt idx="3711">
                  <c:v>15.264799999999999</c:v>
                </c:pt>
                <c:pt idx="3712">
                  <c:v>21.337</c:v>
                </c:pt>
                <c:pt idx="3713">
                  <c:v>19.393599999999999</c:v>
                </c:pt>
                <c:pt idx="3714">
                  <c:v>16.116299999999999</c:v>
                </c:pt>
                <c:pt idx="3715">
                  <c:v>18.994</c:v>
                </c:pt>
                <c:pt idx="3716">
                  <c:v>11.715199999999999</c:v>
                </c:pt>
                <c:pt idx="3717">
                  <c:v>9.0311000000000003</c:v>
                </c:pt>
                <c:pt idx="3718">
                  <c:v>21.3904</c:v>
                </c:pt>
                <c:pt idx="3719">
                  <c:v>8.5866000000000007</c:v>
                </c:pt>
                <c:pt idx="3720">
                  <c:v>9.2888999999999999</c:v>
                </c:pt>
                <c:pt idx="3721">
                  <c:v>16.181000000000001</c:v>
                </c:pt>
                <c:pt idx="3722">
                  <c:v>17.499600000000001</c:v>
                </c:pt>
                <c:pt idx="3723">
                  <c:v>23.783200000000001</c:v>
                </c:pt>
                <c:pt idx="3724">
                  <c:v>13.392799999999999</c:v>
                </c:pt>
                <c:pt idx="3725">
                  <c:v>15.1516</c:v>
                </c:pt>
                <c:pt idx="3726">
                  <c:v>28.094799999999999</c:v>
                </c:pt>
                <c:pt idx="3727">
                  <c:v>7.8747999999999996</c:v>
                </c:pt>
                <c:pt idx="3728">
                  <c:v>9.8872999999999998</c:v>
                </c:pt>
                <c:pt idx="3729">
                  <c:v>19.697900000000001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9.4791000000000007</c:v>
                </c:pt>
                <c:pt idx="3733">
                  <c:v>11.042999999999999</c:v>
                </c:pt>
                <c:pt idx="3734">
                  <c:v>16.716699999999999</c:v>
                </c:pt>
                <c:pt idx="3735">
                  <c:v>17.531500000000001</c:v>
                </c:pt>
                <c:pt idx="3736">
                  <c:v>19.347799999999999</c:v>
                </c:pt>
                <c:pt idx="3737">
                  <c:v>14.9527</c:v>
                </c:pt>
                <c:pt idx="3738">
                  <c:v>16.464400000000001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12.224399999999999</c:v>
                </c:pt>
                <c:pt idx="3743">
                  <c:v>15.601900000000001</c:v>
                </c:pt>
                <c:pt idx="3744">
                  <c:v>13.805999999999999</c:v>
                </c:pt>
                <c:pt idx="3745">
                  <c:v>22.626999999999999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18.790600000000001</c:v>
                </c:pt>
                <c:pt idx="3753">
                  <c:v>14.731400000000001</c:v>
                </c:pt>
                <c:pt idx="3754">
                  <c:v>13.6168</c:v>
                </c:pt>
                <c:pt idx="3755">
                  <c:v>22.436900000000001</c:v>
                </c:pt>
                <c:pt idx="3756">
                  <c:v>11.589600000000001</c:v>
                </c:pt>
                <c:pt idx="3757">
                  <c:v>15.769500000000001</c:v>
                </c:pt>
                <c:pt idx="3758">
                  <c:v>13.347099999999999</c:v>
                </c:pt>
                <c:pt idx="3759">
                  <c:v>7.5259</c:v>
                </c:pt>
                <c:pt idx="3760">
                  <c:v>13.327400000000001</c:v>
                </c:pt>
                <c:pt idx="3761">
                  <c:v>8.6979000000000006</c:v>
                </c:pt>
                <c:pt idx="3762">
                  <c:v>22.657900000000001</c:v>
                </c:pt>
                <c:pt idx="3763">
                  <c:v>20.910799999999998</c:v>
                </c:pt>
                <c:pt idx="3764">
                  <c:v>17.405000000000001</c:v>
                </c:pt>
                <c:pt idx="3765">
                  <c:v>19.939</c:v>
                </c:pt>
                <c:pt idx="3766">
                  <c:v>13.249599999999999</c:v>
                </c:pt>
                <c:pt idx="3767">
                  <c:v>13.8596</c:v>
                </c:pt>
                <c:pt idx="3768">
                  <c:v>14.201000000000001</c:v>
                </c:pt>
                <c:pt idx="3769">
                  <c:v>13.8104</c:v>
                </c:pt>
                <c:pt idx="3770">
                  <c:v>15.346500000000001</c:v>
                </c:pt>
                <c:pt idx="3771">
                  <c:v>17.078299999999999</c:v>
                </c:pt>
                <c:pt idx="3772">
                  <c:v>17.386099999999999</c:v>
                </c:pt>
                <c:pt idx="3773">
                  <c:v>11.1251</c:v>
                </c:pt>
                <c:pt idx="3774">
                  <c:v>15.544700000000001</c:v>
                </c:pt>
                <c:pt idx="3775">
                  <c:v>10.719900000000001</c:v>
                </c:pt>
                <c:pt idx="3776">
                  <c:v>16.314800000000002</c:v>
                </c:pt>
                <c:pt idx="3777">
                  <c:v>8.8481000000000005</c:v>
                </c:pt>
                <c:pt idx="3778">
                  <c:v>19.017700000000001</c:v>
                </c:pt>
                <c:pt idx="3779">
                  <c:v>8.2603000000000009</c:v>
                </c:pt>
                <c:pt idx="3780">
                  <c:v>10.911799999999999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12.241300000000001</c:v>
                </c:pt>
                <c:pt idx="3785">
                  <c:v>10.0663</c:v>
                </c:pt>
                <c:pt idx="3786">
                  <c:v>17.659199999999998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16.651399999999999</c:v>
                </c:pt>
                <c:pt idx="3790">
                  <c:v>25.631499999999999</c:v>
                </c:pt>
                <c:pt idx="3791">
                  <c:v>18.493099999999998</c:v>
                </c:pt>
                <c:pt idx="3792">
                  <c:v>10.286300000000001</c:v>
                </c:pt>
                <c:pt idx="3793">
                  <c:v>14.3148</c:v>
                </c:pt>
                <c:pt idx="3794">
                  <c:v>17.201799999999999</c:v>
                </c:pt>
                <c:pt idx="3795">
                  <c:v>6.7436999999999996</c:v>
                </c:pt>
                <c:pt idx="3796">
                  <c:v>10.865500000000001</c:v>
                </c:pt>
                <c:pt idx="3797">
                  <c:v>8.5251000000000001</c:v>
                </c:pt>
                <c:pt idx="3798">
                  <c:v>11.173999999999999</c:v>
                </c:pt>
                <c:pt idx="3799">
                  <c:v>11.658200000000001</c:v>
                </c:pt>
                <c:pt idx="3800">
                  <c:v>13.809799999999999</c:v>
                </c:pt>
                <c:pt idx="3801">
                  <c:v>23.127300000000002</c:v>
                </c:pt>
                <c:pt idx="3802">
                  <c:v>19.803799999999999</c:v>
                </c:pt>
                <c:pt idx="3803">
                  <c:v>12.776999999999999</c:v>
                </c:pt>
                <c:pt idx="3804">
                  <c:v>11.371700000000001</c:v>
                </c:pt>
                <c:pt idx="3805">
                  <c:v>10.579700000000001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19.211200000000002</c:v>
                </c:pt>
                <c:pt idx="3811">
                  <c:v>14.581200000000001</c:v>
                </c:pt>
                <c:pt idx="3812">
                  <c:v>18.4817</c:v>
                </c:pt>
                <c:pt idx="3813">
                  <c:v>20.163499999999999</c:v>
                </c:pt>
                <c:pt idx="3814">
                  <c:v>11.926500000000001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28.885100000000001</c:v>
                </c:pt>
                <c:pt idx="3819">
                  <c:v>21.7623</c:v>
                </c:pt>
                <c:pt idx="3820">
                  <c:v>13.066800000000001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20.934999999999999</c:v>
                </c:pt>
                <c:pt idx="3824">
                  <c:v>8.3492999999999995</c:v>
                </c:pt>
                <c:pt idx="3825">
                  <c:v>9.0931999999999995</c:v>
                </c:pt>
                <c:pt idx="3826">
                  <c:v>15.729200000000001</c:v>
                </c:pt>
                <c:pt idx="3827">
                  <c:v>16.778500000000001</c:v>
                </c:pt>
                <c:pt idx="3828">
                  <c:v>16.101400000000002</c:v>
                </c:pt>
                <c:pt idx="3829">
                  <c:v>9.2863000000000007</c:v>
                </c:pt>
                <c:pt idx="3830">
                  <c:v>10.139200000000001</c:v>
                </c:pt>
                <c:pt idx="3831">
                  <c:v>14.5358</c:v>
                </c:pt>
                <c:pt idx="3832">
                  <c:v>18.942299999999999</c:v>
                </c:pt>
                <c:pt idx="3833">
                  <c:v>18.948399999999999</c:v>
                </c:pt>
                <c:pt idx="3834">
                  <c:v>26.616199999999999</c:v>
                </c:pt>
                <c:pt idx="3835">
                  <c:v>16.847100000000001</c:v>
                </c:pt>
                <c:pt idx="3836">
                  <c:v>14.343</c:v>
                </c:pt>
                <c:pt idx="3837">
                  <c:v>17.151900000000001</c:v>
                </c:pt>
                <c:pt idx="3838">
                  <c:v>21.7484</c:v>
                </c:pt>
                <c:pt idx="3839">
                  <c:v>22.382200000000001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17.232700000000001</c:v>
                </c:pt>
                <c:pt idx="3843">
                  <c:v>21.761199999999999</c:v>
                </c:pt>
                <c:pt idx="3844">
                  <c:v>13.682700000000001</c:v>
                </c:pt>
                <c:pt idx="3845">
                  <c:v>13.6639</c:v>
                </c:pt>
                <c:pt idx="3846">
                  <c:v>18.135000000000002</c:v>
                </c:pt>
                <c:pt idx="3847">
                  <c:v>11.416</c:v>
                </c:pt>
                <c:pt idx="3848">
                  <c:v>17.809000000000001</c:v>
                </c:pt>
                <c:pt idx="3849">
                  <c:v>21.3322</c:v>
                </c:pt>
                <c:pt idx="3850">
                  <c:v>16.181100000000001</c:v>
                </c:pt>
                <c:pt idx="3851">
                  <c:v>18.508500000000002</c:v>
                </c:pt>
                <c:pt idx="3852">
                  <c:v>8.0137999999999998</c:v>
                </c:pt>
                <c:pt idx="3853">
                  <c:v>16.652699999999999</c:v>
                </c:pt>
                <c:pt idx="3854">
                  <c:v>15.7659</c:v>
                </c:pt>
                <c:pt idx="3855">
                  <c:v>21.577300000000001</c:v>
                </c:pt>
                <c:pt idx="3856">
                  <c:v>23.451899999999998</c:v>
                </c:pt>
                <c:pt idx="3857">
                  <c:v>22.768899999999999</c:v>
                </c:pt>
                <c:pt idx="3858">
                  <c:v>6.9272</c:v>
                </c:pt>
                <c:pt idx="3859">
                  <c:v>23.088200000000001</c:v>
                </c:pt>
                <c:pt idx="3860">
                  <c:v>16.915199999999999</c:v>
                </c:pt>
                <c:pt idx="3861">
                  <c:v>10.5334</c:v>
                </c:pt>
                <c:pt idx="3862">
                  <c:v>12.055400000000001</c:v>
                </c:pt>
                <c:pt idx="3863">
                  <c:v>12.0243</c:v>
                </c:pt>
                <c:pt idx="3864">
                  <c:v>13.210599999999999</c:v>
                </c:pt>
                <c:pt idx="3865">
                  <c:v>20.942499999999999</c:v>
                </c:pt>
                <c:pt idx="3866">
                  <c:v>7.3409000000000004</c:v>
                </c:pt>
                <c:pt idx="3867">
                  <c:v>20.913</c:v>
                </c:pt>
                <c:pt idx="3868">
                  <c:v>14.325699999999999</c:v>
                </c:pt>
                <c:pt idx="3869">
                  <c:v>7.0294999999999996</c:v>
                </c:pt>
                <c:pt idx="3870">
                  <c:v>9.5222999999999995</c:v>
                </c:pt>
                <c:pt idx="3871">
                  <c:v>15.791600000000001</c:v>
                </c:pt>
                <c:pt idx="3872">
                  <c:v>10.9901</c:v>
                </c:pt>
                <c:pt idx="3873">
                  <c:v>23.036000000000001</c:v>
                </c:pt>
                <c:pt idx="3874">
                  <c:v>12.917199999999999</c:v>
                </c:pt>
                <c:pt idx="3875">
                  <c:v>9.3333999999999993</c:v>
                </c:pt>
                <c:pt idx="3876">
                  <c:v>15.888400000000001</c:v>
                </c:pt>
                <c:pt idx="3877">
                  <c:v>20.220199999999998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17.075800000000001</c:v>
                </c:pt>
                <c:pt idx="3881">
                  <c:v>24.393699999999999</c:v>
                </c:pt>
                <c:pt idx="3882">
                  <c:v>13.407999999999999</c:v>
                </c:pt>
                <c:pt idx="3883">
                  <c:v>10.077199999999999</c:v>
                </c:pt>
                <c:pt idx="3884">
                  <c:v>9.7613000000000003</c:v>
                </c:pt>
                <c:pt idx="3885">
                  <c:v>13.517799999999999</c:v>
                </c:pt>
                <c:pt idx="3886">
                  <c:v>17.477399999999999</c:v>
                </c:pt>
                <c:pt idx="3887">
                  <c:v>19.564599999999999</c:v>
                </c:pt>
                <c:pt idx="3888">
                  <c:v>13.311400000000001</c:v>
                </c:pt>
                <c:pt idx="3889">
                  <c:v>8.1226000000000003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16.411100000000001</c:v>
                </c:pt>
                <c:pt idx="3894">
                  <c:v>17.140599999999999</c:v>
                </c:pt>
                <c:pt idx="3895">
                  <c:v>12.42</c:v>
                </c:pt>
                <c:pt idx="3896">
                  <c:v>20.645099999999999</c:v>
                </c:pt>
                <c:pt idx="3897">
                  <c:v>11.3545</c:v>
                </c:pt>
                <c:pt idx="3898">
                  <c:v>13.332700000000001</c:v>
                </c:pt>
                <c:pt idx="3899">
                  <c:v>8.9649000000000001</c:v>
                </c:pt>
                <c:pt idx="3900">
                  <c:v>16.2471</c:v>
                </c:pt>
                <c:pt idx="3901">
                  <c:v>16.682400000000001</c:v>
                </c:pt>
                <c:pt idx="3902">
                  <c:v>16.190200000000001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13.045199999999999</c:v>
                </c:pt>
                <c:pt idx="3908">
                  <c:v>11.025700000000001</c:v>
                </c:pt>
                <c:pt idx="3909">
                  <c:v>19.3276</c:v>
                </c:pt>
                <c:pt idx="3910">
                  <c:v>10.473000000000001</c:v>
                </c:pt>
                <c:pt idx="3911">
                  <c:v>15.3453</c:v>
                </c:pt>
                <c:pt idx="3912">
                  <c:v>16.748000000000001</c:v>
                </c:pt>
                <c:pt idx="3913">
                  <c:v>11.887600000000001</c:v>
                </c:pt>
                <c:pt idx="3914">
                  <c:v>9.6652000000000005</c:v>
                </c:pt>
                <c:pt idx="3915">
                  <c:v>13.783799999999999</c:v>
                </c:pt>
                <c:pt idx="3916">
                  <c:v>18.672999999999998</c:v>
                </c:pt>
                <c:pt idx="3917">
                  <c:v>10.4009</c:v>
                </c:pt>
                <c:pt idx="3918">
                  <c:v>9.7210999999999999</c:v>
                </c:pt>
                <c:pt idx="3919">
                  <c:v>17.260899999999999</c:v>
                </c:pt>
                <c:pt idx="3920">
                  <c:v>19.820599999999999</c:v>
                </c:pt>
                <c:pt idx="3921">
                  <c:v>20.337700000000002</c:v>
                </c:pt>
                <c:pt idx="3922">
                  <c:v>10.4945</c:v>
                </c:pt>
                <c:pt idx="3923">
                  <c:v>12.541600000000001</c:v>
                </c:pt>
                <c:pt idx="3924">
                  <c:v>22.3002</c:v>
                </c:pt>
                <c:pt idx="3925">
                  <c:v>22.208300000000001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6.8723999999999998</c:v>
                </c:pt>
                <c:pt idx="3931">
                  <c:v>21.779900000000001</c:v>
                </c:pt>
                <c:pt idx="3932">
                  <c:v>19.531099999999999</c:v>
                </c:pt>
                <c:pt idx="3933">
                  <c:v>20.694199999999999</c:v>
                </c:pt>
                <c:pt idx="3934">
                  <c:v>24.528400000000001</c:v>
                </c:pt>
                <c:pt idx="3935">
                  <c:v>14.0327</c:v>
                </c:pt>
                <c:pt idx="3936">
                  <c:v>18.035299999999999</c:v>
                </c:pt>
                <c:pt idx="3937">
                  <c:v>17.976500000000001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18.840299999999999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9.4030000000000005</c:v>
                </c:pt>
                <c:pt idx="3944">
                  <c:v>24.547000000000001</c:v>
                </c:pt>
                <c:pt idx="3945">
                  <c:v>19.558399999999999</c:v>
                </c:pt>
                <c:pt idx="3946">
                  <c:v>16.582599999999999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7.1204000000000001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18.790600000000001</c:v>
                </c:pt>
                <c:pt idx="3959">
                  <c:v>19.848700000000001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16.522099999999998</c:v>
                </c:pt>
                <c:pt idx="3964">
                  <c:v>14.9953</c:v>
                </c:pt>
                <c:pt idx="3965">
                  <c:v>20.296199999999999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18.629899999999999</c:v>
                </c:pt>
                <c:pt idx="3970">
                  <c:v>11.678100000000001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9.9242000000000008</c:v>
                </c:pt>
                <c:pt idx="3975">
                  <c:v>20.261199999999999</c:v>
                </c:pt>
                <c:pt idx="3976">
                  <c:v>23.880400000000002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19.040400000000002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14.765499999999999</c:v>
                </c:pt>
                <c:pt idx="3984">
                  <c:v>18.654800000000002</c:v>
                </c:pt>
                <c:pt idx="3985">
                  <c:v>5.5269000000000004</c:v>
                </c:pt>
                <c:pt idx="3986">
                  <c:v>17.826599999999999</c:v>
                </c:pt>
                <c:pt idx="3987">
                  <c:v>18.347200000000001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11.647600000000001</c:v>
                </c:pt>
                <c:pt idx="3991">
                  <c:v>20.220700000000001</c:v>
                </c:pt>
                <c:pt idx="3992">
                  <c:v>16.3294</c:v>
                </c:pt>
                <c:pt idx="3993">
                  <c:v>18.328499999999998</c:v>
                </c:pt>
                <c:pt idx="3994">
                  <c:v>12.404500000000001</c:v>
                </c:pt>
                <c:pt idx="3995">
                  <c:v>17.448899999999998</c:v>
                </c:pt>
                <c:pt idx="3996">
                  <c:v>12.8728</c:v>
                </c:pt>
                <c:pt idx="3997">
                  <c:v>21.432300000000001</c:v>
                </c:pt>
                <c:pt idx="3998">
                  <c:v>13.948700000000001</c:v>
                </c:pt>
                <c:pt idx="3999">
                  <c:v>15.284700000000001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13.947699999999999</c:v>
                </c:pt>
                <c:pt idx="4003">
                  <c:v>21.280999999999999</c:v>
                </c:pt>
                <c:pt idx="4004">
                  <c:v>17.631699999999999</c:v>
                </c:pt>
                <c:pt idx="4005">
                  <c:v>17.713000000000001</c:v>
                </c:pt>
                <c:pt idx="4006">
                  <c:v>12.493399999999999</c:v>
                </c:pt>
                <c:pt idx="4007">
                  <c:v>14.013500000000001</c:v>
                </c:pt>
                <c:pt idx="4008">
                  <c:v>8.7692999999999994</c:v>
                </c:pt>
                <c:pt idx="4009">
                  <c:v>11.1326</c:v>
                </c:pt>
                <c:pt idx="4010">
                  <c:v>18.508800000000001</c:v>
                </c:pt>
                <c:pt idx="4011">
                  <c:v>14.3428</c:v>
                </c:pt>
                <c:pt idx="4012">
                  <c:v>19.173300000000001</c:v>
                </c:pt>
                <c:pt idx="4013">
                  <c:v>9.3871000000000002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8.2233999999999998</c:v>
                </c:pt>
                <c:pt idx="4017">
                  <c:v>9.843</c:v>
                </c:pt>
                <c:pt idx="4018">
                  <c:v>15.051500000000001</c:v>
                </c:pt>
                <c:pt idx="4019">
                  <c:v>13.997199999999999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15.935700000000001</c:v>
                </c:pt>
                <c:pt idx="4023">
                  <c:v>10.7234</c:v>
                </c:pt>
                <c:pt idx="4024">
                  <c:v>18.865100000000002</c:v>
                </c:pt>
                <c:pt idx="4025">
                  <c:v>18.072800000000001</c:v>
                </c:pt>
                <c:pt idx="4026">
                  <c:v>12.972799999999999</c:v>
                </c:pt>
                <c:pt idx="4027">
                  <c:v>15.226100000000001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11.380100000000001</c:v>
                </c:pt>
                <c:pt idx="4031">
                  <c:v>9.3530999999999995</c:v>
                </c:pt>
                <c:pt idx="4032">
                  <c:v>16.775099999999998</c:v>
                </c:pt>
                <c:pt idx="4033">
                  <c:v>17.145800000000001</c:v>
                </c:pt>
                <c:pt idx="4034">
                  <c:v>7.2667000000000002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11.566000000000001</c:v>
                </c:pt>
                <c:pt idx="4039">
                  <c:v>27.169699999999999</c:v>
                </c:pt>
                <c:pt idx="4040">
                  <c:v>21.177700000000002</c:v>
                </c:pt>
                <c:pt idx="4041">
                  <c:v>25.320900000000002</c:v>
                </c:pt>
                <c:pt idx="4042">
                  <c:v>28.122699999999998</c:v>
                </c:pt>
                <c:pt idx="4043">
                  <c:v>8.5612999999999992</c:v>
                </c:pt>
                <c:pt idx="4044">
                  <c:v>5.8743999999999996</c:v>
                </c:pt>
                <c:pt idx="4045">
                  <c:v>12.143599999999999</c:v>
                </c:pt>
                <c:pt idx="4046">
                  <c:v>21.3796</c:v>
                </c:pt>
                <c:pt idx="4047">
                  <c:v>13.456799999999999</c:v>
                </c:pt>
                <c:pt idx="4048">
                  <c:v>17.073499999999999</c:v>
                </c:pt>
                <c:pt idx="4049">
                  <c:v>16.854800000000001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22.624500000000001</c:v>
                </c:pt>
                <c:pt idx="4053">
                  <c:v>12.653600000000001</c:v>
                </c:pt>
                <c:pt idx="4054">
                  <c:v>18.308399999999999</c:v>
                </c:pt>
                <c:pt idx="4055">
                  <c:v>19.6616</c:v>
                </c:pt>
                <c:pt idx="4056">
                  <c:v>9.4814000000000007</c:v>
                </c:pt>
                <c:pt idx="4057">
                  <c:v>22.752400000000002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11.037000000000001</c:v>
                </c:pt>
                <c:pt idx="4061">
                  <c:v>15.3911</c:v>
                </c:pt>
                <c:pt idx="4062">
                  <c:v>8.1842000000000006</c:v>
                </c:pt>
                <c:pt idx="4063">
                  <c:v>9.2087000000000003</c:v>
                </c:pt>
                <c:pt idx="4064">
                  <c:v>19.626200000000001</c:v>
                </c:pt>
                <c:pt idx="4065">
                  <c:v>19.875</c:v>
                </c:pt>
                <c:pt idx="4066">
                  <c:v>21.498200000000001</c:v>
                </c:pt>
                <c:pt idx="4067">
                  <c:v>8.0076000000000001</c:v>
                </c:pt>
                <c:pt idx="4068">
                  <c:v>15.453799999999999</c:v>
                </c:pt>
                <c:pt idx="4069">
                  <c:v>26.464099999999998</c:v>
                </c:pt>
                <c:pt idx="4070">
                  <c:v>15.036899999999999</c:v>
                </c:pt>
                <c:pt idx="4071">
                  <c:v>17.649899999999999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9.9167000000000005</c:v>
                </c:pt>
                <c:pt idx="4076">
                  <c:v>23.051600000000001</c:v>
                </c:pt>
                <c:pt idx="4077">
                  <c:v>18.348400000000002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11.013999999999999</c:v>
                </c:pt>
                <c:pt idx="4081">
                  <c:v>12.5939</c:v>
                </c:pt>
                <c:pt idx="4082">
                  <c:v>15.235900000000001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14.788500000000001</c:v>
                </c:pt>
                <c:pt idx="4087">
                  <c:v>11.004300000000001</c:v>
                </c:pt>
                <c:pt idx="4088">
                  <c:v>19.936800000000002</c:v>
                </c:pt>
                <c:pt idx="4089">
                  <c:v>19.475999999999999</c:v>
                </c:pt>
                <c:pt idx="4090">
                  <c:v>19.466200000000001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16.962199999999999</c:v>
                </c:pt>
                <c:pt idx="4095">
                  <c:v>9.8531999999999993</c:v>
                </c:pt>
                <c:pt idx="4096">
                  <c:v>11.587999999999999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21.046800000000001</c:v>
                </c:pt>
                <c:pt idx="4100">
                  <c:v>15.827199999999999</c:v>
                </c:pt>
                <c:pt idx="4101">
                  <c:v>9.3794000000000004</c:v>
                </c:pt>
                <c:pt idx="4102">
                  <c:v>26.065999999999999</c:v>
                </c:pt>
                <c:pt idx="4103">
                  <c:v>18.146599999999999</c:v>
                </c:pt>
                <c:pt idx="4104">
                  <c:v>16.284800000000001</c:v>
                </c:pt>
                <c:pt idx="4105">
                  <c:v>10.524900000000001</c:v>
                </c:pt>
                <c:pt idx="4106">
                  <c:v>14.455299999999999</c:v>
                </c:pt>
                <c:pt idx="4107">
                  <c:v>6.7771999999999997</c:v>
                </c:pt>
                <c:pt idx="4108">
                  <c:v>15.702999999999999</c:v>
                </c:pt>
                <c:pt idx="4109">
                  <c:v>12.4924</c:v>
                </c:pt>
                <c:pt idx="4110">
                  <c:v>13.140499999999999</c:v>
                </c:pt>
                <c:pt idx="4111">
                  <c:v>21.478100000000001</c:v>
                </c:pt>
                <c:pt idx="4112">
                  <c:v>18.230599999999999</c:v>
                </c:pt>
                <c:pt idx="4113">
                  <c:v>22.919899999999998</c:v>
                </c:pt>
                <c:pt idx="4114">
                  <c:v>11.2758</c:v>
                </c:pt>
                <c:pt idx="4115">
                  <c:v>19.608599999999999</c:v>
                </c:pt>
                <c:pt idx="4116">
                  <c:v>22.204699999999999</c:v>
                </c:pt>
                <c:pt idx="4117">
                  <c:v>13.1061</c:v>
                </c:pt>
                <c:pt idx="4118">
                  <c:v>17.414400000000001</c:v>
                </c:pt>
                <c:pt idx="4119">
                  <c:v>21.9907</c:v>
                </c:pt>
                <c:pt idx="4120">
                  <c:v>15.628299999999999</c:v>
                </c:pt>
                <c:pt idx="4121">
                  <c:v>19.940999999999999</c:v>
                </c:pt>
                <c:pt idx="4122">
                  <c:v>7.9246999999999996</c:v>
                </c:pt>
                <c:pt idx="4123">
                  <c:v>17.830300000000001</c:v>
                </c:pt>
                <c:pt idx="4124">
                  <c:v>13.9505</c:v>
                </c:pt>
                <c:pt idx="4125">
                  <c:v>13.707700000000001</c:v>
                </c:pt>
                <c:pt idx="4126">
                  <c:v>25.625900000000001</c:v>
                </c:pt>
                <c:pt idx="4127">
                  <c:v>22.924199999999999</c:v>
                </c:pt>
                <c:pt idx="4128">
                  <c:v>13.599299999999999</c:v>
                </c:pt>
                <c:pt idx="4129">
                  <c:v>4.9629000000000003</c:v>
                </c:pt>
                <c:pt idx="4130">
                  <c:v>16.5243</c:v>
                </c:pt>
                <c:pt idx="4131">
                  <c:v>31.360199999999999</c:v>
                </c:pt>
                <c:pt idx="4132">
                  <c:v>15.856999999999999</c:v>
                </c:pt>
                <c:pt idx="4133">
                  <c:v>15.434799999999999</c:v>
                </c:pt>
                <c:pt idx="4134">
                  <c:v>22.081099999999999</c:v>
                </c:pt>
                <c:pt idx="4135">
                  <c:v>8.0250000000000004</c:v>
                </c:pt>
                <c:pt idx="4136">
                  <c:v>16.352499999999999</c:v>
                </c:pt>
                <c:pt idx="4137">
                  <c:v>15.6153</c:v>
                </c:pt>
                <c:pt idx="4138">
                  <c:v>18.517499999999998</c:v>
                </c:pt>
                <c:pt idx="4139">
                  <c:v>14.9435</c:v>
                </c:pt>
                <c:pt idx="4140">
                  <c:v>17.321899999999999</c:v>
                </c:pt>
                <c:pt idx="4141">
                  <c:v>20.498799999999999</c:v>
                </c:pt>
                <c:pt idx="4142">
                  <c:v>14.316800000000001</c:v>
                </c:pt>
                <c:pt idx="4143">
                  <c:v>17.5532</c:v>
                </c:pt>
                <c:pt idx="4144">
                  <c:v>15.041700000000001</c:v>
                </c:pt>
                <c:pt idx="4145">
                  <c:v>16.170500000000001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8.7637999999999998</c:v>
                </c:pt>
                <c:pt idx="4150">
                  <c:v>12.984400000000001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18.485199999999999</c:v>
                </c:pt>
                <c:pt idx="4159">
                  <c:v>24.688300000000002</c:v>
                </c:pt>
                <c:pt idx="4160">
                  <c:v>22.832999999999998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9.8363999999999994</c:v>
                </c:pt>
                <c:pt idx="4164">
                  <c:v>18.154299999999999</c:v>
                </c:pt>
                <c:pt idx="4165">
                  <c:v>20.822700000000001</c:v>
                </c:pt>
                <c:pt idx="4166">
                  <c:v>24.339500000000001</c:v>
                </c:pt>
                <c:pt idx="4167">
                  <c:v>19.329699999999999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20.579000000000001</c:v>
                </c:pt>
                <c:pt idx="4176">
                  <c:v>22.6037</c:v>
                </c:pt>
                <c:pt idx="4177">
                  <c:v>17.524999999999999</c:v>
                </c:pt>
                <c:pt idx="4178">
                  <c:v>30.164899999999999</c:v>
                </c:pt>
                <c:pt idx="4179">
                  <c:v>14.219799999999999</c:v>
                </c:pt>
                <c:pt idx="4180">
                  <c:v>13.338200000000001</c:v>
                </c:pt>
                <c:pt idx="4181">
                  <c:v>17.8794</c:v>
                </c:pt>
                <c:pt idx="4182">
                  <c:v>12.599299999999999</c:v>
                </c:pt>
                <c:pt idx="4183">
                  <c:v>13.0419</c:v>
                </c:pt>
                <c:pt idx="4184">
                  <c:v>16.053000000000001</c:v>
                </c:pt>
                <c:pt idx="4185">
                  <c:v>12.6478</c:v>
                </c:pt>
                <c:pt idx="4186">
                  <c:v>17.169799999999999</c:v>
                </c:pt>
                <c:pt idx="4187">
                  <c:v>9.4675999999999991</c:v>
                </c:pt>
                <c:pt idx="4188">
                  <c:v>23.152100000000001</c:v>
                </c:pt>
                <c:pt idx="4189">
                  <c:v>16.275400000000001</c:v>
                </c:pt>
                <c:pt idx="4190">
                  <c:v>14.1297</c:v>
                </c:pt>
                <c:pt idx="4191">
                  <c:v>19.676600000000001</c:v>
                </c:pt>
                <c:pt idx="4192">
                  <c:v>7.3978000000000002</c:v>
                </c:pt>
                <c:pt idx="4193">
                  <c:v>7.0225</c:v>
                </c:pt>
                <c:pt idx="4194">
                  <c:v>16.097300000000001</c:v>
                </c:pt>
                <c:pt idx="4195">
                  <c:v>11.848599999999999</c:v>
                </c:pt>
                <c:pt idx="4196">
                  <c:v>18.825399999999998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19.103200000000001</c:v>
                </c:pt>
                <c:pt idx="4202">
                  <c:v>18.5334</c:v>
                </c:pt>
                <c:pt idx="4203">
                  <c:v>22.834599999999998</c:v>
                </c:pt>
                <c:pt idx="4204">
                  <c:v>17.000299999999999</c:v>
                </c:pt>
                <c:pt idx="4205">
                  <c:v>21.101299999999998</c:v>
                </c:pt>
                <c:pt idx="4206">
                  <c:v>16.718599999999999</c:v>
                </c:pt>
                <c:pt idx="4207">
                  <c:v>12.558299999999999</c:v>
                </c:pt>
                <c:pt idx="4208">
                  <c:v>16.529900000000001</c:v>
                </c:pt>
                <c:pt idx="4209">
                  <c:v>14.0459</c:v>
                </c:pt>
                <c:pt idx="4210">
                  <c:v>14.303100000000001</c:v>
                </c:pt>
                <c:pt idx="4211">
                  <c:v>16.737200000000001</c:v>
                </c:pt>
                <c:pt idx="4212">
                  <c:v>13.5799</c:v>
                </c:pt>
                <c:pt idx="4213">
                  <c:v>17.639700000000001</c:v>
                </c:pt>
                <c:pt idx="4214">
                  <c:v>15.417</c:v>
                </c:pt>
                <c:pt idx="4215">
                  <c:v>24.910599999999999</c:v>
                </c:pt>
                <c:pt idx="4216">
                  <c:v>10.5871</c:v>
                </c:pt>
                <c:pt idx="4217">
                  <c:v>6.4888000000000003</c:v>
                </c:pt>
                <c:pt idx="4218">
                  <c:v>17.953800000000001</c:v>
                </c:pt>
                <c:pt idx="4219">
                  <c:v>12.815200000000001</c:v>
                </c:pt>
                <c:pt idx="4220">
                  <c:v>16.045400000000001</c:v>
                </c:pt>
                <c:pt idx="4221">
                  <c:v>16.717400000000001</c:v>
                </c:pt>
                <c:pt idx="4222">
                  <c:v>14.3986</c:v>
                </c:pt>
                <c:pt idx="4223">
                  <c:v>19</c:v>
                </c:pt>
                <c:pt idx="4224">
                  <c:v>14.916</c:v>
                </c:pt>
                <c:pt idx="4225">
                  <c:v>12.262499999999999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19.736699999999999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14.730600000000001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6.5858999999999996</c:v>
                </c:pt>
                <c:pt idx="4236">
                  <c:v>13.750299999999999</c:v>
                </c:pt>
                <c:pt idx="4237">
                  <c:v>18.405200000000001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13.138299999999999</c:v>
                </c:pt>
                <c:pt idx="4241">
                  <c:v>11.303900000000001</c:v>
                </c:pt>
                <c:pt idx="4242">
                  <c:v>20.076499999999999</c:v>
                </c:pt>
                <c:pt idx="4243">
                  <c:v>18.844000000000001</c:v>
                </c:pt>
                <c:pt idx="4244">
                  <c:v>9.1415000000000006</c:v>
                </c:pt>
                <c:pt idx="4245">
                  <c:v>15.966699999999999</c:v>
                </c:pt>
                <c:pt idx="4246">
                  <c:v>17.615300000000001</c:v>
                </c:pt>
                <c:pt idx="4247">
                  <c:v>11.963699999999999</c:v>
                </c:pt>
                <c:pt idx="4248">
                  <c:v>8.4245000000000001</c:v>
                </c:pt>
                <c:pt idx="4249">
                  <c:v>8.2204999999999995</c:v>
                </c:pt>
                <c:pt idx="4250">
                  <c:v>21.125299999999999</c:v>
                </c:pt>
                <c:pt idx="4251">
                  <c:v>16.5792</c:v>
                </c:pt>
                <c:pt idx="4252">
                  <c:v>7.2873999999999999</c:v>
                </c:pt>
                <c:pt idx="4253">
                  <c:v>18.586300000000001</c:v>
                </c:pt>
                <c:pt idx="4254">
                  <c:v>14.102399999999999</c:v>
                </c:pt>
                <c:pt idx="4255">
                  <c:v>17.311499999999999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18.407800000000002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17.193899999999999</c:v>
                </c:pt>
                <c:pt idx="4263">
                  <c:v>19.914999999999999</c:v>
                </c:pt>
                <c:pt idx="4264">
                  <c:v>13.6059</c:v>
                </c:pt>
                <c:pt idx="4265">
                  <c:v>28.827000000000002</c:v>
                </c:pt>
                <c:pt idx="4266">
                  <c:v>17.407800000000002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24.189800000000002</c:v>
                </c:pt>
                <c:pt idx="4273">
                  <c:v>17.0228</c:v>
                </c:pt>
                <c:pt idx="4274">
                  <c:v>15.261799999999999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19.071200000000001</c:v>
                </c:pt>
                <c:pt idx="4278">
                  <c:v>12.252700000000001</c:v>
                </c:pt>
                <c:pt idx="4279">
                  <c:v>25.811299999999999</c:v>
                </c:pt>
                <c:pt idx="4280">
                  <c:v>17.55</c:v>
                </c:pt>
                <c:pt idx="4281">
                  <c:v>18.183599999999998</c:v>
                </c:pt>
                <c:pt idx="4282">
                  <c:v>20.574200000000001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11.572800000000001</c:v>
                </c:pt>
                <c:pt idx="4288">
                  <c:v>11.278600000000001</c:v>
                </c:pt>
                <c:pt idx="4289">
                  <c:v>6.2031999999999998</c:v>
                </c:pt>
                <c:pt idx="4290">
                  <c:v>14.328099999999999</c:v>
                </c:pt>
                <c:pt idx="4291">
                  <c:v>27.427600000000002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11.422800000000001</c:v>
                </c:pt>
                <c:pt idx="4295">
                  <c:v>20.543900000000001</c:v>
                </c:pt>
                <c:pt idx="4296">
                  <c:v>16.029800000000002</c:v>
                </c:pt>
                <c:pt idx="4297">
                  <c:v>11.657400000000001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18.552900000000001</c:v>
                </c:pt>
                <c:pt idx="4306">
                  <c:v>17.255099999999999</c:v>
                </c:pt>
                <c:pt idx="4307">
                  <c:v>8.1155000000000008</c:v>
                </c:pt>
                <c:pt idx="4308">
                  <c:v>13.5098</c:v>
                </c:pt>
                <c:pt idx="4309">
                  <c:v>14.692600000000001</c:v>
                </c:pt>
                <c:pt idx="4310">
                  <c:v>19.768999999999998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12.595800000000001</c:v>
                </c:pt>
                <c:pt idx="4315">
                  <c:v>7.8278999999999996</c:v>
                </c:pt>
                <c:pt idx="4316">
                  <c:v>14.389200000000001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11.417999999999999</c:v>
                </c:pt>
                <c:pt idx="4323">
                  <c:v>17.757899999999999</c:v>
                </c:pt>
                <c:pt idx="4324">
                  <c:v>23.6416</c:v>
                </c:pt>
                <c:pt idx="4325">
                  <c:v>13.155900000000001</c:v>
                </c:pt>
                <c:pt idx="4326">
                  <c:v>10.852600000000001</c:v>
                </c:pt>
                <c:pt idx="4327">
                  <c:v>16.814699999999998</c:v>
                </c:pt>
                <c:pt idx="4328">
                  <c:v>12.8024</c:v>
                </c:pt>
                <c:pt idx="4329">
                  <c:v>31.019600000000001</c:v>
                </c:pt>
                <c:pt idx="4330">
                  <c:v>12.3066</c:v>
                </c:pt>
                <c:pt idx="4331">
                  <c:v>17.753499999999999</c:v>
                </c:pt>
                <c:pt idx="4332">
                  <c:v>22.498899999999999</c:v>
                </c:pt>
                <c:pt idx="4333">
                  <c:v>7.6759000000000004</c:v>
                </c:pt>
                <c:pt idx="4334">
                  <c:v>8.5378000000000007</c:v>
                </c:pt>
                <c:pt idx="4335">
                  <c:v>14.1119</c:v>
                </c:pt>
                <c:pt idx="4336">
                  <c:v>14.086600000000001</c:v>
                </c:pt>
                <c:pt idx="4337">
                  <c:v>16.0794</c:v>
                </c:pt>
                <c:pt idx="4338">
                  <c:v>15.839700000000001</c:v>
                </c:pt>
                <c:pt idx="4339">
                  <c:v>8.9794999999999998</c:v>
                </c:pt>
                <c:pt idx="4340">
                  <c:v>14.593</c:v>
                </c:pt>
                <c:pt idx="4341">
                  <c:v>17.801200000000001</c:v>
                </c:pt>
                <c:pt idx="4342">
                  <c:v>20.067</c:v>
                </c:pt>
                <c:pt idx="4343">
                  <c:v>12.506600000000001</c:v>
                </c:pt>
                <c:pt idx="4344">
                  <c:v>13.5557</c:v>
                </c:pt>
                <c:pt idx="4345">
                  <c:v>13.466699999999999</c:v>
                </c:pt>
                <c:pt idx="4346">
                  <c:v>19.7683</c:v>
                </c:pt>
                <c:pt idx="4347">
                  <c:v>18.968699999999998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22.617100000000001</c:v>
                </c:pt>
                <c:pt idx="4351">
                  <c:v>19.423200000000001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21.183900000000001</c:v>
                </c:pt>
                <c:pt idx="4358">
                  <c:v>17.205400000000001</c:v>
                </c:pt>
                <c:pt idx="4359">
                  <c:v>8.1693999999999996</c:v>
                </c:pt>
                <c:pt idx="4360">
                  <c:v>15.474399999999999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22.481200000000001</c:v>
                </c:pt>
                <c:pt idx="4364">
                  <c:v>18.148599999999998</c:v>
                </c:pt>
                <c:pt idx="4365">
                  <c:v>16.550899999999999</c:v>
                </c:pt>
                <c:pt idx="4366">
                  <c:v>19.387499999999999</c:v>
                </c:pt>
                <c:pt idx="4367">
                  <c:v>20.729800000000001</c:v>
                </c:pt>
                <c:pt idx="4368">
                  <c:v>12.633900000000001</c:v>
                </c:pt>
                <c:pt idx="4369">
                  <c:v>20.701699999999999</c:v>
                </c:pt>
                <c:pt idx="4370">
                  <c:v>18.197800000000001</c:v>
                </c:pt>
                <c:pt idx="4371">
                  <c:v>15.449</c:v>
                </c:pt>
                <c:pt idx="4372">
                  <c:v>8.8706999999999994</c:v>
                </c:pt>
                <c:pt idx="4373">
                  <c:v>17.679600000000001</c:v>
                </c:pt>
                <c:pt idx="4374">
                  <c:v>23.993099999999998</c:v>
                </c:pt>
                <c:pt idx="4375">
                  <c:v>21.921299999999999</c:v>
                </c:pt>
                <c:pt idx="4376">
                  <c:v>15.7765</c:v>
                </c:pt>
                <c:pt idx="4377">
                  <c:v>8.6234999999999999</c:v>
                </c:pt>
                <c:pt idx="4378">
                  <c:v>8.5249000000000006</c:v>
                </c:pt>
                <c:pt idx="4379">
                  <c:v>22.119399999999999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26.805399999999999</c:v>
                </c:pt>
                <c:pt idx="4384">
                  <c:v>19.0138</c:v>
                </c:pt>
                <c:pt idx="4385">
                  <c:v>8.5953999999999997</c:v>
                </c:pt>
                <c:pt idx="4386">
                  <c:v>21.7224</c:v>
                </c:pt>
                <c:pt idx="4387">
                  <c:v>18.254999999999999</c:v>
                </c:pt>
                <c:pt idx="4388">
                  <c:v>12.4093</c:v>
                </c:pt>
                <c:pt idx="4389">
                  <c:v>8.7904999999999998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8.2738999999999994</c:v>
                </c:pt>
                <c:pt idx="4394">
                  <c:v>8.7318999999999996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17.699400000000001</c:v>
                </c:pt>
                <c:pt idx="4401">
                  <c:v>11.4178</c:v>
                </c:pt>
                <c:pt idx="4402">
                  <c:v>13.769299999999999</c:v>
                </c:pt>
                <c:pt idx="4403">
                  <c:v>6.3468</c:v>
                </c:pt>
                <c:pt idx="4404">
                  <c:v>12.135400000000001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15.515499999999999</c:v>
                </c:pt>
                <c:pt idx="4408">
                  <c:v>9.5571000000000002</c:v>
                </c:pt>
                <c:pt idx="4409">
                  <c:v>17.463200000000001</c:v>
                </c:pt>
                <c:pt idx="4410">
                  <c:v>10.9838</c:v>
                </c:pt>
                <c:pt idx="4411">
                  <c:v>22.621099999999998</c:v>
                </c:pt>
                <c:pt idx="4412">
                  <c:v>18.288399999999999</c:v>
                </c:pt>
                <c:pt idx="4413">
                  <c:v>10.745100000000001</c:v>
                </c:pt>
                <c:pt idx="4414">
                  <c:v>13.379</c:v>
                </c:pt>
                <c:pt idx="4415">
                  <c:v>17.248200000000001</c:v>
                </c:pt>
                <c:pt idx="4416">
                  <c:v>16.821000000000002</c:v>
                </c:pt>
                <c:pt idx="4417">
                  <c:v>11.3378</c:v>
                </c:pt>
                <c:pt idx="4418">
                  <c:v>17.610399999999998</c:v>
                </c:pt>
                <c:pt idx="4419">
                  <c:v>14.3873</c:v>
                </c:pt>
                <c:pt idx="4420">
                  <c:v>20.699300000000001</c:v>
                </c:pt>
                <c:pt idx="4421">
                  <c:v>19.476800000000001</c:v>
                </c:pt>
                <c:pt idx="4422">
                  <c:v>11.645200000000001</c:v>
                </c:pt>
                <c:pt idx="4423">
                  <c:v>15.393700000000001</c:v>
                </c:pt>
                <c:pt idx="4424">
                  <c:v>16.6662</c:v>
                </c:pt>
                <c:pt idx="4425">
                  <c:v>21.522500000000001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18.544799999999999</c:v>
                </c:pt>
                <c:pt idx="4429">
                  <c:v>6.8533999999999997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27.534700000000001</c:v>
                </c:pt>
                <c:pt idx="4433">
                  <c:v>15.610799999999999</c:v>
                </c:pt>
                <c:pt idx="4434">
                  <c:v>16.293800000000001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20.369900000000001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16.890599999999999</c:v>
                </c:pt>
                <c:pt idx="4445">
                  <c:v>12.874000000000001</c:v>
                </c:pt>
                <c:pt idx="4446">
                  <c:v>20.763300000000001</c:v>
                </c:pt>
                <c:pt idx="4447">
                  <c:v>19.845500000000001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16.289000000000001</c:v>
                </c:pt>
                <c:pt idx="4451">
                  <c:v>12.274900000000001</c:v>
                </c:pt>
                <c:pt idx="4452">
                  <c:v>13.2936</c:v>
                </c:pt>
                <c:pt idx="4453">
                  <c:v>16.569500000000001</c:v>
                </c:pt>
                <c:pt idx="4454">
                  <c:v>5.5952000000000002</c:v>
                </c:pt>
                <c:pt idx="4455">
                  <c:v>20.520900000000001</c:v>
                </c:pt>
                <c:pt idx="4456">
                  <c:v>12.0097</c:v>
                </c:pt>
                <c:pt idx="4457">
                  <c:v>21.107900000000001</c:v>
                </c:pt>
                <c:pt idx="4458">
                  <c:v>16.543399999999998</c:v>
                </c:pt>
                <c:pt idx="4459">
                  <c:v>17.588699999999999</c:v>
                </c:pt>
                <c:pt idx="4460">
                  <c:v>16.364899999999999</c:v>
                </c:pt>
                <c:pt idx="4461">
                  <c:v>8.7690000000000001</c:v>
                </c:pt>
                <c:pt idx="4462">
                  <c:v>17.350100000000001</c:v>
                </c:pt>
                <c:pt idx="4463">
                  <c:v>8.7367000000000008</c:v>
                </c:pt>
                <c:pt idx="4464">
                  <c:v>11.4953</c:v>
                </c:pt>
                <c:pt idx="4465">
                  <c:v>28.571300000000001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15.098599999999999</c:v>
                </c:pt>
                <c:pt idx="4469">
                  <c:v>25.753399999999999</c:v>
                </c:pt>
                <c:pt idx="4470">
                  <c:v>12.8127</c:v>
                </c:pt>
                <c:pt idx="4471">
                  <c:v>23.822600000000001</c:v>
                </c:pt>
                <c:pt idx="4472">
                  <c:v>19.529599999999999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19.003599999999999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21.152200000000001</c:v>
                </c:pt>
                <c:pt idx="4479">
                  <c:v>14.315200000000001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14.344099999999999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13.739699999999999</c:v>
                </c:pt>
                <c:pt idx="4487">
                  <c:v>14.3772</c:v>
                </c:pt>
                <c:pt idx="4488">
                  <c:v>18.537299999999998</c:v>
                </c:pt>
                <c:pt idx="4489">
                  <c:v>15.344200000000001</c:v>
                </c:pt>
                <c:pt idx="4490">
                  <c:v>15.347899999999999</c:v>
                </c:pt>
                <c:pt idx="4491">
                  <c:v>9.8858999999999995</c:v>
                </c:pt>
                <c:pt idx="4492">
                  <c:v>8.0071999999999992</c:v>
                </c:pt>
                <c:pt idx="4493">
                  <c:v>14.821400000000001</c:v>
                </c:pt>
                <c:pt idx="4494">
                  <c:v>13.687900000000001</c:v>
                </c:pt>
                <c:pt idx="4495">
                  <c:v>14.356199999999999</c:v>
                </c:pt>
                <c:pt idx="4496">
                  <c:v>16.814399999999999</c:v>
                </c:pt>
                <c:pt idx="4497">
                  <c:v>17.717700000000001</c:v>
                </c:pt>
                <c:pt idx="4498">
                  <c:v>30.2883</c:v>
                </c:pt>
                <c:pt idx="4499">
                  <c:v>17.848500000000001</c:v>
                </c:pt>
                <c:pt idx="4500">
                  <c:v>13.8668</c:v>
                </c:pt>
                <c:pt idx="4501">
                  <c:v>20.141999999999999</c:v>
                </c:pt>
                <c:pt idx="4502">
                  <c:v>17.392399999999999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11.901400000000001</c:v>
                </c:pt>
                <c:pt idx="4507">
                  <c:v>21.9419</c:v>
                </c:pt>
                <c:pt idx="4508">
                  <c:v>13.323600000000001</c:v>
                </c:pt>
                <c:pt idx="4509">
                  <c:v>6.3292999999999999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15.197699999999999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24.551600000000001</c:v>
                </c:pt>
                <c:pt idx="4518">
                  <c:v>24.398299999999999</c:v>
                </c:pt>
                <c:pt idx="4519">
                  <c:v>9.5965000000000007</c:v>
                </c:pt>
                <c:pt idx="4520">
                  <c:v>15.921799999999999</c:v>
                </c:pt>
                <c:pt idx="4521">
                  <c:v>12.1713</c:v>
                </c:pt>
                <c:pt idx="4522">
                  <c:v>14.901199999999999</c:v>
                </c:pt>
                <c:pt idx="4523">
                  <c:v>18.517600000000002</c:v>
                </c:pt>
                <c:pt idx="4524">
                  <c:v>11.612399999999999</c:v>
                </c:pt>
                <c:pt idx="4525">
                  <c:v>30.2986</c:v>
                </c:pt>
                <c:pt idx="4526">
                  <c:v>14.549899999999999</c:v>
                </c:pt>
                <c:pt idx="4527">
                  <c:v>21.931699999999999</c:v>
                </c:pt>
                <c:pt idx="4528">
                  <c:v>12.782500000000001</c:v>
                </c:pt>
                <c:pt idx="4529">
                  <c:v>13.7704</c:v>
                </c:pt>
                <c:pt idx="4530">
                  <c:v>13.626200000000001</c:v>
                </c:pt>
                <c:pt idx="4531">
                  <c:v>16.662700000000001</c:v>
                </c:pt>
                <c:pt idx="4532">
                  <c:v>19.514900000000001</c:v>
                </c:pt>
                <c:pt idx="4533">
                  <c:v>19.630099999999999</c:v>
                </c:pt>
                <c:pt idx="4534">
                  <c:v>19.707000000000001</c:v>
                </c:pt>
                <c:pt idx="4535">
                  <c:v>16.863900000000001</c:v>
                </c:pt>
                <c:pt idx="4536">
                  <c:v>5.5707000000000004</c:v>
                </c:pt>
                <c:pt idx="4537">
                  <c:v>9.1268999999999991</c:v>
                </c:pt>
                <c:pt idx="4538">
                  <c:v>16.206199999999999</c:v>
                </c:pt>
                <c:pt idx="4539">
                  <c:v>13.016999999999999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8.5271000000000008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9.8915000000000006</c:v>
                </c:pt>
                <c:pt idx="4546">
                  <c:v>11.099399999999999</c:v>
                </c:pt>
                <c:pt idx="4547">
                  <c:v>6.8842999999999996</c:v>
                </c:pt>
                <c:pt idx="4548">
                  <c:v>17.216799999999999</c:v>
                </c:pt>
                <c:pt idx="4549">
                  <c:v>9.5147999999999993</c:v>
                </c:pt>
                <c:pt idx="4550">
                  <c:v>10.970599999999999</c:v>
                </c:pt>
                <c:pt idx="4551">
                  <c:v>11.565899999999999</c:v>
                </c:pt>
                <c:pt idx="4552">
                  <c:v>13.9482</c:v>
                </c:pt>
                <c:pt idx="4553">
                  <c:v>15.145799999999999</c:v>
                </c:pt>
                <c:pt idx="4554">
                  <c:v>25.455400000000001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15.260199999999999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7.3090000000000002</c:v>
                </c:pt>
                <c:pt idx="4562">
                  <c:v>13.146599999999999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17.383900000000001</c:v>
                </c:pt>
                <c:pt idx="4568">
                  <c:v>7.0206</c:v>
                </c:pt>
                <c:pt idx="4569">
                  <c:v>23.411799999999999</c:v>
                </c:pt>
                <c:pt idx="4570">
                  <c:v>13.4312</c:v>
                </c:pt>
                <c:pt idx="4571">
                  <c:v>6.0308000000000002</c:v>
                </c:pt>
                <c:pt idx="4572">
                  <c:v>10.2598</c:v>
                </c:pt>
                <c:pt idx="4573">
                  <c:v>20.630800000000001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15.673999999999999</c:v>
                </c:pt>
                <c:pt idx="4577">
                  <c:v>15.5869</c:v>
                </c:pt>
                <c:pt idx="4578">
                  <c:v>20.130099999999999</c:v>
                </c:pt>
                <c:pt idx="4579">
                  <c:v>23.197600000000001</c:v>
                </c:pt>
                <c:pt idx="4580">
                  <c:v>11.2141</c:v>
                </c:pt>
                <c:pt idx="4581">
                  <c:v>15.226599999999999</c:v>
                </c:pt>
                <c:pt idx="4582">
                  <c:v>15.621499999999999</c:v>
                </c:pt>
                <c:pt idx="4583">
                  <c:v>22.322099999999999</c:v>
                </c:pt>
                <c:pt idx="4584">
                  <c:v>19.217500000000001</c:v>
                </c:pt>
                <c:pt idx="4585">
                  <c:v>25.795200000000001</c:v>
                </c:pt>
                <c:pt idx="4586">
                  <c:v>14.957599999999999</c:v>
                </c:pt>
                <c:pt idx="4587">
                  <c:v>15.543200000000001</c:v>
                </c:pt>
                <c:pt idx="4588">
                  <c:v>11.184900000000001</c:v>
                </c:pt>
                <c:pt idx="4589">
                  <c:v>18.9344</c:v>
                </c:pt>
                <c:pt idx="4590">
                  <c:v>14.316000000000001</c:v>
                </c:pt>
                <c:pt idx="4591">
                  <c:v>16.667100000000001</c:v>
                </c:pt>
                <c:pt idx="4592">
                  <c:v>19.109100000000002</c:v>
                </c:pt>
                <c:pt idx="4593">
                  <c:v>17.724399999999999</c:v>
                </c:pt>
                <c:pt idx="4594">
                  <c:v>20.319800000000001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9.6439000000000004</c:v>
                </c:pt>
                <c:pt idx="4598">
                  <c:v>14.4649</c:v>
                </c:pt>
                <c:pt idx="4599">
                  <c:v>18.668500000000002</c:v>
                </c:pt>
                <c:pt idx="4600">
                  <c:v>18.150300000000001</c:v>
                </c:pt>
                <c:pt idx="4601">
                  <c:v>9.5725999999999996</c:v>
                </c:pt>
                <c:pt idx="4602">
                  <c:v>21.216999999999999</c:v>
                </c:pt>
                <c:pt idx="4603">
                  <c:v>17.464099999999998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15.672800000000001</c:v>
                </c:pt>
                <c:pt idx="4608">
                  <c:v>22.044799999999999</c:v>
                </c:pt>
                <c:pt idx="4609">
                  <c:v>9.1862999999999992</c:v>
                </c:pt>
                <c:pt idx="4610">
                  <c:v>16.146599999999999</c:v>
                </c:pt>
                <c:pt idx="4611">
                  <c:v>20.710599999999999</c:v>
                </c:pt>
                <c:pt idx="4612">
                  <c:v>19.223299999999998</c:v>
                </c:pt>
                <c:pt idx="4613">
                  <c:v>16.965499999999999</c:v>
                </c:pt>
                <c:pt idx="4614">
                  <c:v>18.640499999999999</c:v>
                </c:pt>
                <c:pt idx="4615">
                  <c:v>21.609000000000002</c:v>
                </c:pt>
                <c:pt idx="4616">
                  <c:v>15.940899999999999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12.560499999999999</c:v>
                </c:pt>
                <c:pt idx="4621">
                  <c:v>10.003500000000001</c:v>
                </c:pt>
                <c:pt idx="4622">
                  <c:v>15.457100000000001</c:v>
                </c:pt>
                <c:pt idx="4623">
                  <c:v>16.157299999999999</c:v>
                </c:pt>
                <c:pt idx="4624">
                  <c:v>16.644600000000001</c:v>
                </c:pt>
                <c:pt idx="4625">
                  <c:v>21.083600000000001</c:v>
                </c:pt>
                <c:pt idx="4626">
                  <c:v>18.508800000000001</c:v>
                </c:pt>
                <c:pt idx="4627">
                  <c:v>20.6981</c:v>
                </c:pt>
                <c:pt idx="4628">
                  <c:v>10.421900000000001</c:v>
                </c:pt>
                <c:pt idx="4629">
                  <c:v>22.5962</c:v>
                </c:pt>
                <c:pt idx="4630">
                  <c:v>17.401499999999999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23.004999999999999</c:v>
                </c:pt>
                <c:pt idx="4634">
                  <c:v>9.3163999999999998</c:v>
                </c:pt>
                <c:pt idx="4635">
                  <c:v>14.695399999999999</c:v>
                </c:pt>
                <c:pt idx="4636">
                  <c:v>12.4184</c:v>
                </c:pt>
                <c:pt idx="4637">
                  <c:v>13.951599999999999</c:v>
                </c:pt>
                <c:pt idx="4638">
                  <c:v>19.501799999999999</c:v>
                </c:pt>
                <c:pt idx="4639">
                  <c:v>9.7548999999999992</c:v>
                </c:pt>
                <c:pt idx="4640">
                  <c:v>12.690200000000001</c:v>
                </c:pt>
                <c:pt idx="4641">
                  <c:v>7.5321999999999996</c:v>
                </c:pt>
                <c:pt idx="4642">
                  <c:v>17.886500000000002</c:v>
                </c:pt>
                <c:pt idx="4643">
                  <c:v>17.5809</c:v>
                </c:pt>
                <c:pt idx="4644">
                  <c:v>8.6095000000000006</c:v>
                </c:pt>
                <c:pt idx="4645">
                  <c:v>19.567599999999999</c:v>
                </c:pt>
                <c:pt idx="4646">
                  <c:v>9.9039000000000001</c:v>
                </c:pt>
                <c:pt idx="4647">
                  <c:v>21.334800000000001</c:v>
                </c:pt>
                <c:pt idx="4648">
                  <c:v>7.2061999999999999</c:v>
                </c:pt>
                <c:pt idx="4649">
                  <c:v>12.900499999999999</c:v>
                </c:pt>
                <c:pt idx="4650">
                  <c:v>17.253699999999998</c:v>
                </c:pt>
                <c:pt idx="4651">
                  <c:v>12.849500000000001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16.543700000000001</c:v>
                </c:pt>
                <c:pt idx="4657">
                  <c:v>15.677899999999999</c:v>
                </c:pt>
                <c:pt idx="4658">
                  <c:v>24.460100000000001</c:v>
                </c:pt>
                <c:pt idx="4659">
                  <c:v>13.603300000000001</c:v>
                </c:pt>
                <c:pt idx="4660">
                  <c:v>20.3703</c:v>
                </c:pt>
                <c:pt idx="4661">
                  <c:v>13.712899999999999</c:v>
                </c:pt>
                <c:pt idx="4662">
                  <c:v>6.9610000000000003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17.265000000000001</c:v>
                </c:pt>
                <c:pt idx="4667">
                  <c:v>18.609000000000002</c:v>
                </c:pt>
                <c:pt idx="4668">
                  <c:v>14.6106</c:v>
                </c:pt>
                <c:pt idx="4669">
                  <c:v>16.064399999999999</c:v>
                </c:pt>
                <c:pt idx="4670">
                  <c:v>19.676300000000001</c:v>
                </c:pt>
                <c:pt idx="4671">
                  <c:v>14.775</c:v>
                </c:pt>
                <c:pt idx="4672">
                  <c:v>17.659500000000001</c:v>
                </c:pt>
                <c:pt idx="4673">
                  <c:v>17.479399999999998</c:v>
                </c:pt>
                <c:pt idx="4674">
                  <c:v>27.179600000000001</c:v>
                </c:pt>
                <c:pt idx="4675">
                  <c:v>26.1752</c:v>
                </c:pt>
                <c:pt idx="4676">
                  <c:v>16.083500000000001</c:v>
                </c:pt>
                <c:pt idx="4677">
                  <c:v>13.802899999999999</c:v>
                </c:pt>
                <c:pt idx="4678">
                  <c:v>21.481300000000001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10.778600000000001</c:v>
                </c:pt>
                <c:pt idx="4684">
                  <c:v>16.7133</c:v>
                </c:pt>
                <c:pt idx="4685">
                  <c:v>10.500299999999999</c:v>
                </c:pt>
                <c:pt idx="4686">
                  <c:v>12.810700000000001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17.536100000000001</c:v>
                </c:pt>
                <c:pt idx="4690">
                  <c:v>9.3170999999999999</c:v>
                </c:pt>
                <c:pt idx="4691">
                  <c:v>12.3443</c:v>
                </c:pt>
                <c:pt idx="4692">
                  <c:v>20.745799999999999</c:v>
                </c:pt>
                <c:pt idx="4693">
                  <c:v>23.544599999999999</c:v>
                </c:pt>
                <c:pt idx="4694">
                  <c:v>11.7166</c:v>
                </c:pt>
                <c:pt idx="4695">
                  <c:v>18.949200000000001</c:v>
                </c:pt>
                <c:pt idx="4696">
                  <c:v>18.915199999999999</c:v>
                </c:pt>
                <c:pt idx="4697">
                  <c:v>15.8855</c:v>
                </c:pt>
                <c:pt idx="4698">
                  <c:v>12.517799999999999</c:v>
                </c:pt>
                <c:pt idx="4699">
                  <c:v>16.5365</c:v>
                </c:pt>
                <c:pt idx="4700">
                  <c:v>10.989800000000001</c:v>
                </c:pt>
                <c:pt idx="4701">
                  <c:v>11.490500000000001</c:v>
                </c:pt>
                <c:pt idx="4702">
                  <c:v>12.5143</c:v>
                </c:pt>
                <c:pt idx="4703">
                  <c:v>13.817399999999999</c:v>
                </c:pt>
                <c:pt idx="4704">
                  <c:v>20.2773</c:v>
                </c:pt>
                <c:pt idx="4705">
                  <c:v>16.207799999999999</c:v>
                </c:pt>
                <c:pt idx="4706">
                  <c:v>17.819299999999998</c:v>
                </c:pt>
                <c:pt idx="4707">
                  <c:v>13.744999999999999</c:v>
                </c:pt>
                <c:pt idx="4708">
                  <c:v>16.470400000000001</c:v>
                </c:pt>
                <c:pt idx="4709">
                  <c:v>12.6823</c:v>
                </c:pt>
                <c:pt idx="4710">
                  <c:v>16.258700000000001</c:v>
                </c:pt>
                <c:pt idx="4711">
                  <c:v>8.3217999999999996</c:v>
                </c:pt>
                <c:pt idx="4712">
                  <c:v>20.270099999999999</c:v>
                </c:pt>
                <c:pt idx="4713">
                  <c:v>12.649699999999999</c:v>
                </c:pt>
                <c:pt idx="4714">
                  <c:v>5.6097000000000001</c:v>
                </c:pt>
                <c:pt idx="4715">
                  <c:v>18.927700000000002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19.940000000000001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18.139800000000001</c:v>
                </c:pt>
                <c:pt idx="4724">
                  <c:v>19.2837</c:v>
                </c:pt>
                <c:pt idx="4725">
                  <c:v>16.825600000000001</c:v>
                </c:pt>
                <c:pt idx="4726">
                  <c:v>23.1934</c:v>
                </c:pt>
                <c:pt idx="4727">
                  <c:v>22.277200000000001</c:v>
                </c:pt>
                <c:pt idx="4728">
                  <c:v>15.305199999999999</c:v>
                </c:pt>
                <c:pt idx="4729">
                  <c:v>17.808499999999999</c:v>
                </c:pt>
                <c:pt idx="4730">
                  <c:v>20.641200000000001</c:v>
                </c:pt>
                <c:pt idx="4731">
                  <c:v>23.0562</c:v>
                </c:pt>
                <c:pt idx="4732">
                  <c:v>22.534800000000001</c:v>
                </c:pt>
                <c:pt idx="4733">
                  <c:v>11.1229</c:v>
                </c:pt>
                <c:pt idx="4734">
                  <c:v>12.117100000000001</c:v>
                </c:pt>
                <c:pt idx="4735">
                  <c:v>18.796299999999999</c:v>
                </c:pt>
                <c:pt idx="4736">
                  <c:v>24.333100000000002</c:v>
                </c:pt>
                <c:pt idx="4737">
                  <c:v>11.06</c:v>
                </c:pt>
                <c:pt idx="4738">
                  <c:v>21.665600000000001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8.2958999999999996</c:v>
                </c:pt>
                <c:pt idx="4742">
                  <c:v>17.464400000000001</c:v>
                </c:pt>
                <c:pt idx="4743">
                  <c:v>15.2385</c:v>
                </c:pt>
                <c:pt idx="4744">
                  <c:v>18.063700000000001</c:v>
                </c:pt>
                <c:pt idx="4745">
                  <c:v>21.256399999999999</c:v>
                </c:pt>
                <c:pt idx="4746">
                  <c:v>16.505700000000001</c:v>
                </c:pt>
                <c:pt idx="4747">
                  <c:v>13.8018</c:v>
                </c:pt>
                <c:pt idx="4748">
                  <c:v>18.320799999999998</c:v>
                </c:pt>
                <c:pt idx="4749">
                  <c:v>13.596500000000001</c:v>
                </c:pt>
                <c:pt idx="4750">
                  <c:v>10.1785</c:v>
                </c:pt>
                <c:pt idx="4751">
                  <c:v>9.8595000000000006</c:v>
                </c:pt>
                <c:pt idx="4752">
                  <c:v>21.805199999999999</c:v>
                </c:pt>
                <c:pt idx="4753">
                  <c:v>14.0036</c:v>
                </c:pt>
                <c:pt idx="4754">
                  <c:v>16.439599999999999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9.7700999999999993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18.445399999999999</c:v>
                </c:pt>
                <c:pt idx="4761">
                  <c:v>19.291699999999999</c:v>
                </c:pt>
                <c:pt idx="4762">
                  <c:v>16.526599999999998</c:v>
                </c:pt>
                <c:pt idx="4763">
                  <c:v>14.3024</c:v>
                </c:pt>
                <c:pt idx="4764">
                  <c:v>23.940899999999999</c:v>
                </c:pt>
                <c:pt idx="4765">
                  <c:v>13.4885</c:v>
                </c:pt>
                <c:pt idx="4766">
                  <c:v>8.9655000000000005</c:v>
                </c:pt>
                <c:pt idx="4767">
                  <c:v>15.398099999999999</c:v>
                </c:pt>
                <c:pt idx="4768">
                  <c:v>17.977699999999999</c:v>
                </c:pt>
                <c:pt idx="4769">
                  <c:v>14.889799999999999</c:v>
                </c:pt>
                <c:pt idx="4770">
                  <c:v>8.9290000000000003</c:v>
                </c:pt>
                <c:pt idx="4771">
                  <c:v>15.260199999999999</c:v>
                </c:pt>
                <c:pt idx="4772">
                  <c:v>15.931100000000001</c:v>
                </c:pt>
                <c:pt idx="4773">
                  <c:v>14.768700000000001</c:v>
                </c:pt>
                <c:pt idx="4774">
                  <c:v>17.7149</c:v>
                </c:pt>
                <c:pt idx="4775">
                  <c:v>17.055099999999999</c:v>
                </c:pt>
                <c:pt idx="4776">
                  <c:v>23.190899999999999</c:v>
                </c:pt>
                <c:pt idx="4777">
                  <c:v>15.7768</c:v>
                </c:pt>
                <c:pt idx="4778">
                  <c:v>9.6861999999999995</c:v>
                </c:pt>
                <c:pt idx="4779">
                  <c:v>24.550899999999999</c:v>
                </c:pt>
                <c:pt idx="4780">
                  <c:v>18.0151</c:v>
                </c:pt>
                <c:pt idx="4781">
                  <c:v>15.292400000000001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18.467400000000001</c:v>
                </c:pt>
                <c:pt idx="4786">
                  <c:v>31.0352</c:v>
                </c:pt>
                <c:pt idx="4787">
                  <c:v>20.238900000000001</c:v>
                </c:pt>
                <c:pt idx="4788">
                  <c:v>13.7302</c:v>
                </c:pt>
                <c:pt idx="4789">
                  <c:v>12.955500000000001</c:v>
                </c:pt>
                <c:pt idx="4790">
                  <c:v>9.7886000000000006</c:v>
                </c:pt>
                <c:pt idx="4791">
                  <c:v>11.069699999999999</c:v>
                </c:pt>
                <c:pt idx="4792">
                  <c:v>12.224600000000001</c:v>
                </c:pt>
                <c:pt idx="4793">
                  <c:v>14.849500000000001</c:v>
                </c:pt>
                <c:pt idx="4794">
                  <c:v>26.563800000000001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9.5271000000000008</c:v>
                </c:pt>
                <c:pt idx="4798">
                  <c:v>25.420100000000001</c:v>
                </c:pt>
                <c:pt idx="4799">
                  <c:v>12.147600000000001</c:v>
                </c:pt>
                <c:pt idx="4800">
                  <c:v>16.3858</c:v>
                </c:pt>
                <c:pt idx="4801">
                  <c:v>13.571899999999999</c:v>
                </c:pt>
                <c:pt idx="4802">
                  <c:v>22.349799999999998</c:v>
                </c:pt>
                <c:pt idx="4803">
                  <c:v>10.146699999999999</c:v>
                </c:pt>
                <c:pt idx="4804">
                  <c:v>19.111899999999999</c:v>
                </c:pt>
                <c:pt idx="4805">
                  <c:v>7.4634999999999998</c:v>
                </c:pt>
                <c:pt idx="4806">
                  <c:v>10.571099999999999</c:v>
                </c:pt>
                <c:pt idx="4807">
                  <c:v>11.598800000000001</c:v>
                </c:pt>
                <c:pt idx="4808">
                  <c:v>9.4709000000000003</c:v>
                </c:pt>
                <c:pt idx="4809">
                  <c:v>17.354500000000002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16.073599999999999</c:v>
                </c:pt>
                <c:pt idx="4813">
                  <c:v>20.822500000000002</c:v>
                </c:pt>
                <c:pt idx="4814">
                  <c:v>15.261200000000001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22.498000000000001</c:v>
                </c:pt>
                <c:pt idx="4819">
                  <c:v>18.131900000000002</c:v>
                </c:pt>
                <c:pt idx="4820">
                  <c:v>15.555899999999999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21.692299999999999</c:v>
                </c:pt>
                <c:pt idx="4824">
                  <c:v>16.903600000000001</c:v>
                </c:pt>
                <c:pt idx="4825">
                  <c:v>13.965999999999999</c:v>
                </c:pt>
                <c:pt idx="4826">
                  <c:v>9.8536999999999999</c:v>
                </c:pt>
                <c:pt idx="4827">
                  <c:v>17.132999999999999</c:v>
                </c:pt>
                <c:pt idx="4828">
                  <c:v>17.920200000000001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7.5697999999999999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5.7981999999999996</c:v>
                </c:pt>
                <c:pt idx="4836">
                  <c:v>20.696100000000001</c:v>
                </c:pt>
                <c:pt idx="4837">
                  <c:v>14.534599999999999</c:v>
                </c:pt>
                <c:pt idx="4838">
                  <c:v>14.129799999999999</c:v>
                </c:pt>
                <c:pt idx="4839">
                  <c:v>14.9314</c:v>
                </c:pt>
                <c:pt idx="4840">
                  <c:v>16.944900000000001</c:v>
                </c:pt>
                <c:pt idx="4841">
                  <c:v>19.120999999999999</c:v>
                </c:pt>
                <c:pt idx="4842">
                  <c:v>20.867599999999999</c:v>
                </c:pt>
                <c:pt idx="4843">
                  <c:v>15.5809</c:v>
                </c:pt>
                <c:pt idx="4844">
                  <c:v>19.367599999999999</c:v>
                </c:pt>
                <c:pt idx="4845">
                  <c:v>13.977600000000001</c:v>
                </c:pt>
                <c:pt idx="4846">
                  <c:v>12.803699999999999</c:v>
                </c:pt>
                <c:pt idx="4847">
                  <c:v>13.930999999999999</c:v>
                </c:pt>
                <c:pt idx="4848">
                  <c:v>14.3192</c:v>
                </c:pt>
                <c:pt idx="4849">
                  <c:v>15.415900000000001</c:v>
                </c:pt>
                <c:pt idx="4850">
                  <c:v>15.9277</c:v>
                </c:pt>
                <c:pt idx="4851">
                  <c:v>20.069700000000001</c:v>
                </c:pt>
                <c:pt idx="4852">
                  <c:v>16.864899999999999</c:v>
                </c:pt>
                <c:pt idx="4853">
                  <c:v>14.446</c:v>
                </c:pt>
                <c:pt idx="4854">
                  <c:v>16.510100000000001</c:v>
                </c:pt>
                <c:pt idx="4855">
                  <c:v>9.59</c:v>
                </c:pt>
                <c:pt idx="4856">
                  <c:v>25.616900000000001</c:v>
                </c:pt>
                <c:pt idx="4857">
                  <c:v>19.8278</c:v>
                </c:pt>
                <c:pt idx="4858">
                  <c:v>9.5515000000000008</c:v>
                </c:pt>
                <c:pt idx="4859">
                  <c:v>14.475899999999999</c:v>
                </c:pt>
                <c:pt idx="4860">
                  <c:v>17.696300000000001</c:v>
                </c:pt>
                <c:pt idx="4861">
                  <c:v>18.970500000000001</c:v>
                </c:pt>
                <c:pt idx="4862">
                  <c:v>11.172499999999999</c:v>
                </c:pt>
                <c:pt idx="4863">
                  <c:v>12.064500000000001</c:v>
                </c:pt>
                <c:pt idx="4864">
                  <c:v>13.8474</c:v>
                </c:pt>
                <c:pt idx="4865">
                  <c:v>15.579499999999999</c:v>
                </c:pt>
                <c:pt idx="4866">
                  <c:v>13.414999999999999</c:v>
                </c:pt>
                <c:pt idx="4867">
                  <c:v>8.8251000000000008</c:v>
                </c:pt>
                <c:pt idx="4868">
                  <c:v>15.8367</c:v>
                </c:pt>
                <c:pt idx="4869">
                  <c:v>24.114799999999999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23.415400000000002</c:v>
                </c:pt>
                <c:pt idx="4873">
                  <c:v>23.064699999999998</c:v>
                </c:pt>
                <c:pt idx="4874">
                  <c:v>12.554</c:v>
                </c:pt>
                <c:pt idx="4875">
                  <c:v>24.818300000000001</c:v>
                </c:pt>
                <c:pt idx="4876">
                  <c:v>19.035799999999998</c:v>
                </c:pt>
                <c:pt idx="4877">
                  <c:v>7.6492000000000004</c:v>
                </c:pt>
                <c:pt idx="4878">
                  <c:v>19.750599999999999</c:v>
                </c:pt>
                <c:pt idx="4879">
                  <c:v>18.033000000000001</c:v>
                </c:pt>
                <c:pt idx="4880">
                  <c:v>22.126300000000001</c:v>
                </c:pt>
                <c:pt idx="4881">
                  <c:v>16.492799999999999</c:v>
                </c:pt>
                <c:pt idx="4882">
                  <c:v>12.211399999999999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13.904400000000001</c:v>
                </c:pt>
                <c:pt idx="4886">
                  <c:v>12.7828</c:v>
                </c:pt>
                <c:pt idx="4887">
                  <c:v>17.585799999999999</c:v>
                </c:pt>
                <c:pt idx="4888">
                  <c:v>19.0517</c:v>
                </c:pt>
                <c:pt idx="4889">
                  <c:v>17.702400000000001</c:v>
                </c:pt>
                <c:pt idx="4890">
                  <c:v>5.84</c:v>
                </c:pt>
                <c:pt idx="4891">
                  <c:v>20.622800000000002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16.119599999999998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7.7013999999999996</c:v>
                </c:pt>
                <c:pt idx="4901">
                  <c:v>15.014799999999999</c:v>
                </c:pt>
                <c:pt idx="4902">
                  <c:v>10.965199999999999</c:v>
                </c:pt>
                <c:pt idx="4903">
                  <c:v>18.417000000000002</c:v>
                </c:pt>
                <c:pt idx="4904">
                  <c:v>9.1841000000000008</c:v>
                </c:pt>
                <c:pt idx="4905">
                  <c:v>16.107299999999999</c:v>
                </c:pt>
                <c:pt idx="4906">
                  <c:v>15.222200000000001</c:v>
                </c:pt>
                <c:pt idx="4907">
                  <c:v>21.351099999999999</c:v>
                </c:pt>
                <c:pt idx="4908">
                  <c:v>7.1849999999999996</c:v>
                </c:pt>
                <c:pt idx="4909">
                  <c:v>15.726599999999999</c:v>
                </c:pt>
                <c:pt idx="4910">
                  <c:v>13.600099999999999</c:v>
                </c:pt>
                <c:pt idx="4911">
                  <c:v>17.769400000000001</c:v>
                </c:pt>
                <c:pt idx="4912">
                  <c:v>8.4846000000000004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21.177800000000001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17.414000000000001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15.642200000000001</c:v>
                </c:pt>
                <c:pt idx="4924">
                  <c:v>10.427899999999999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22.168800000000001</c:v>
                </c:pt>
                <c:pt idx="4934">
                  <c:v>17.0379</c:v>
                </c:pt>
                <c:pt idx="4935">
                  <c:v>15.033899999999999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9.1952999999999996</c:v>
                </c:pt>
                <c:pt idx="4939">
                  <c:v>16.440200000000001</c:v>
                </c:pt>
                <c:pt idx="4940">
                  <c:v>16.383800000000001</c:v>
                </c:pt>
                <c:pt idx="4941">
                  <c:v>15.9217</c:v>
                </c:pt>
                <c:pt idx="4942">
                  <c:v>25.066800000000001</c:v>
                </c:pt>
                <c:pt idx="4943">
                  <c:v>7.5673000000000004</c:v>
                </c:pt>
                <c:pt idx="4944">
                  <c:v>8.0160999999999998</c:v>
                </c:pt>
                <c:pt idx="4945">
                  <c:v>14.1418</c:v>
                </c:pt>
                <c:pt idx="4946">
                  <c:v>6.6085000000000003</c:v>
                </c:pt>
                <c:pt idx="4947">
                  <c:v>14.928100000000001</c:v>
                </c:pt>
                <c:pt idx="4948">
                  <c:v>17.609500000000001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16.141500000000001</c:v>
                </c:pt>
                <c:pt idx="4952">
                  <c:v>28.912700000000001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13.890599999999999</c:v>
                </c:pt>
                <c:pt idx="4956">
                  <c:v>16.543299999999999</c:v>
                </c:pt>
                <c:pt idx="4957">
                  <c:v>11.6822</c:v>
                </c:pt>
                <c:pt idx="4958">
                  <c:v>20.211400000000001</c:v>
                </c:pt>
                <c:pt idx="4959">
                  <c:v>16.161100000000001</c:v>
                </c:pt>
                <c:pt idx="4960">
                  <c:v>11.9689</c:v>
                </c:pt>
                <c:pt idx="4961">
                  <c:v>17.695399999999999</c:v>
                </c:pt>
                <c:pt idx="4962">
                  <c:v>13.892899999999999</c:v>
                </c:pt>
                <c:pt idx="4963">
                  <c:v>14.037100000000001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23.857399999999998</c:v>
                </c:pt>
                <c:pt idx="4970">
                  <c:v>16.2211</c:v>
                </c:pt>
                <c:pt idx="4971">
                  <c:v>19.660599999999999</c:v>
                </c:pt>
                <c:pt idx="4972">
                  <c:v>13.9351</c:v>
                </c:pt>
                <c:pt idx="4973">
                  <c:v>13.590199999999999</c:v>
                </c:pt>
                <c:pt idx="4974">
                  <c:v>16.171500000000002</c:v>
                </c:pt>
                <c:pt idx="4975">
                  <c:v>14.877800000000001</c:v>
                </c:pt>
                <c:pt idx="4976">
                  <c:v>15.865</c:v>
                </c:pt>
                <c:pt idx="4977">
                  <c:v>8.5815000000000001</c:v>
                </c:pt>
                <c:pt idx="4978">
                  <c:v>20.960599999999999</c:v>
                </c:pt>
                <c:pt idx="4979">
                  <c:v>9.0343</c:v>
                </c:pt>
                <c:pt idx="4980">
                  <c:v>9.9702999999999999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10.276999999999999</c:v>
                </c:pt>
                <c:pt idx="4985">
                  <c:v>19.0197</c:v>
                </c:pt>
                <c:pt idx="4986">
                  <c:v>10.132199999999999</c:v>
                </c:pt>
                <c:pt idx="4987">
                  <c:v>14.917400000000001</c:v>
                </c:pt>
                <c:pt idx="4988">
                  <c:v>20.454799999999999</c:v>
                </c:pt>
                <c:pt idx="4989">
                  <c:v>12.2773</c:v>
                </c:pt>
                <c:pt idx="4990">
                  <c:v>14.773300000000001</c:v>
                </c:pt>
                <c:pt idx="4991">
                  <c:v>12.8451</c:v>
                </c:pt>
                <c:pt idx="4992">
                  <c:v>12.554600000000001</c:v>
                </c:pt>
                <c:pt idx="4993">
                  <c:v>14.339399999999999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17.206499999999998</c:v>
                </c:pt>
                <c:pt idx="4997">
                  <c:v>8.8285</c:v>
                </c:pt>
                <c:pt idx="4998">
                  <c:v>18.759499999999999</c:v>
                </c:pt>
                <c:pt idx="4999">
                  <c:v>25.947800000000001</c:v>
                </c:pt>
              </c:numCache>
            </c:numRef>
          </c:xVal>
          <c:yVal>
            <c:numRef>
              <c:f>test!$E$2:$E$5001</c:f>
              <c:numCache>
                <c:formatCode>General</c:formatCode>
                <c:ptCount val="5000"/>
                <c:pt idx="0">
                  <c:v>9.9704618187089498</c:v>
                </c:pt>
                <c:pt idx="1">
                  <c:v>12.0797969869494</c:v>
                </c:pt>
                <c:pt idx="2">
                  <c:v>18.453986218859701</c:v>
                </c:pt>
                <c:pt idx="3">
                  <c:v>15.4057084167908</c:v>
                </c:pt>
                <c:pt idx="4">
                  <c:v>6.1540831414670798</c:v>
                </c:pt>
                <c:pt idx="5">
                  <c:v>18.817580282409899</c:v>
                </c:pt>
                <c:pt idx="6">
                  <c:v>7.9893954192801999</c:v>
                </c:pt>
                <c:pt idx="7">
                  <c:v>13.1403932403955</c:v>
                </c:pt>
                <c:pt idx="8">
                  <c:v>18.181733858920001</c:v>
                </c:pt>
                <c:pt idx="9">
                  <c:v>19.447410851113201</c:v>
                </c:pt>
                <c:pt idx="10">
                  <c:v>24.555395570207502</c:v>
                </c:pt>
                <c:pt idx="11">
                  <c:v>12.6270402713322</c:v>
                </c:pt>
                <c:pt idx="12">
                  <c:v>17.7725342007286</c:v>
                </c:pt>
                <c:pt idx="13">
                  <c:v>18.698350967549299</c:v>
                </c:pt>
                <c:pt idx="14">
                  <c:v>14.815557196338</c:v>
                </c:pt>
                <c:pt idx="15">
                  <c:v>12.852219666465601</c:v>
                </c:pt>
                <c:pt idx="16">
                  <c:v>23.406158700552599</c:v>
                </c:pt>
                <c:pt idx="17">
                  <c:v>18.001813821019301</c:v>
                </c:pt>
                <c:pt idx="18">
                  <c:v>17.6781818482293</c:v>
                </c:pt>
                <c:pt idx="19">
                  <c:v>11.051549949347701</c:v>
                </c:pt>
                <c:pt idx="20">
                  <c:v>14.602215267958499</c:v>
                </c:pt>
                <c:pt idx="21">
                  <c:v>20.795238802797702</c:v>
                </c:pt>
                <c:pt idx="22">
                  <c:v>16.782868316015101</c:v>
                </c:pt>
                <c:pt idx="23">
                  <c:v>13.684444916258901</c:v>
                </c:pt>
                <c:pt idx="24">
                  <c:v>16.777235874880802</c:v>
                </c:pt>
                <c:pt idx="25">
                  <c:v>9.8716598400531392</c:v>
                </c:pt>
                <c:pt idx="26">
                  <c:v>8.9060759252330008</c:v>
                </c:pt>
                <c:pt idx="27">
                  <c:v>13.223645015462999</c:v>
                </c:pt>
                <c:pt idx="28">
                  <c:v>21.346059342447202</c:v>
                </c:pt>
                <c:pt idx="29">
                  <c:v>22.0031280248479</c:v>
                </c:pt>
                <c:pt idx="30">
                  <c:v>15.9000095383734</c:v>
                </c:pt>
                <c:pt idx="31">
                  <c:v>13.441619711825799</c:v>
                </c:pt>
                <c:pt idx="32">
                  <c:v>15.415078658321701</c:v>
                </c:pt>
                <c:pt idx="33">
                  <c:v>12.322039809304799</c:v>
                </c:pt>
                <c:pt idx="34">
                  <c:v>11.6900634397646</c:v>
                </c:pt>
                <c:pt idx="35">
                  <c:v>8.0798150155495705</c:v>
                </c:pt>
                <c:pt idx="36">
                  <c:v>12.137646703263901</c:v>
                </c:pt>
                <c:pt idx="37">
                  <c:v>16.682085008440701</c:v>
                </c:pt>
                <c:pt idx="38">
                  <c:v>11.643522234895</c:v>
                </c:pt>
                <c:pt idx="39">
                  <c:v>25.436065518058001</c:v>
                </c:pt>
                <c:pt idx="40">
                  <c:v>11.451466376061401</c:v>
                </c:pt>
                <c:pt idx="41">
                  <c:v>20.556165003997801</c:v>
                </c:pt>
                <c:pt idx="42">
                  <c:v>16.168334052692501</c:v>
                </c:pt>
                <c:pt idx="43">
                  <c:v>11.2396717367247</c:v>
                </c:pt>
                <c:pt idx="44">
                  <c:v>14.6027534474812</c:v>
                </c:pt>
                <c:pt idx="45">
                  <c:v>19.4443234567193</c:v>
                </c:pt>
                <c:pt idx="46">
                  <c:v>23.395785049895402</c:v>
                </c:pt>
                <c:pt idx="47">
                  <c:v>8.9842575484234395</c:v>
                </c:pt>
                <c:pt idx="48">
                  <c:v>12.1445004634559</c:v>
                </c:pt>
                <c:pt idx="49">
                  <c:v>31.376852147885199</c:v>
                </c:pt>
                <c:pt idx="50">
                  <c:v>15.521227347420499</c:v>
                </c:pt>
                <c:pt idx="51">
                  <c:v>11.820650767931699</c:v>
                </c:pt>
                <c:pt idx="52">
                  <c:v>11.7743850569238</c:v>
                </c:pt>
                <c:pt idx="53">
                  <c:v>10.6847692394677</c:v>
                </c:pt>
                <c:pt idx="54">
                  <c:v>15.108844936913799</c:v>
                </c:pt>
                <c:pt idx="55">
                  <c:v>13.218276664859999</c:v>
                </c:pt>
                <c:pt idx="56">
                  <c:v>16.2937149202256</c:v>
                </c:pt>
                <c:pt idx="57">
                  <c:v>18.972279781854802</c:v>
                </c:pt>
                <c:pt idx="58">
                  <c:v>15.0546029633764</c:v>
                </c:pt>
                <c:pt idx="59">
                  <c:v>15.9731290504421</c:v>
                </c:pt>
                <c:pt idx="60">
                  <c:v>19.391606404890702</c:v>
                </c:pt>
                <c:pt idx="61">
                  <c:v>16.570789216093701</c:v>
                </c:pt>
                <c:pt idx="62">
                  <c:v>16.618171812162799</c:v>
                </c:pt>
                <c:pt idx="63">
                  <c:v>6.1626104742743699</c:v>
                </c:pt>
                <c:pt idx="64">
                  <c:v>25.234210043052101</c:v>
                </c:pt>
                <c:pt idx="65">
                  <c:v>18.530386441742198</c:v>
                </c:pt>
                <c:pt idx="66">
                  <c:v>16.279036120292599</c:v>
                </c:pt>
                <c:pt idx="67">
                  <c:v>12.4752052648534</c:v>
                </c:pt>
                <c:pt idx="68">
                  <c:v>19.456980564743098</c:v>
                </c:pt>
                <c:pt idx="69">
                  <c:v>15.0043435128668</c:v>
                </c:pt>
                <c:pt idx="70">
                  <c:v>16.0973376832961</c:v>
                </c:pt>
                <c:pt idx="71">
                  <c:v>8.3452960354292607</c:v>
                </c:pt>
                <c:pt idx="72">
                  <c:v>11.057281598741399</c:v>
                </c:pt>
                <c:pt idx="73">
                  <c:v>21.063286615914599</c:v>
                </c:pt>
                <c:pt idx="74">
                  <c:v>15.910911617750701</c:v>
                </c:pt>
                <c:pt idx="75">
                  <c:v>21.341074202385599</c:v>
                </c:pt>
                <c:pt idx="76">
                  <c:v>18.305664651355301</c:v>
                </c:pt>
                <c:pt idx="77">
                  <c:v>13.0784588444567</c:v>
                </c:pt>
                <c:pt idx="78">
                  <c:v>20.837176575978098</c:v>
                </c:pt>
                <c:pt idx="79">
                  <c:v>21.494371987018599</c:v>
                </c:pt>
                <c:pt idx="80">
                  <c:v>15.4568678971347</c:v>
                </c:pt>
                <c:pt idx="81">
                  <c:v>10.761334091218901</c:v>
                </c:pt>
                <c:pt idx="82">
                  <c:v>8.8841207474715702</c:v>
                </c:pt>
                <c:pt idx="83">
                  <c:v>20.350716827953601</c:v>
                </c:pt>
                <c:pt idx="84">
                  <c:v>14.7997833611911</c:v>
                </c:pt>
                <c:pt idx="85">
                  <c:v>14.341082805346399</c:v>
                </c:pt>
                <c:pt idx="86">
                  <c:v>11.936248145699199</c:v>
                </c:pt>
                <c:pt idx="87">
                  <c:v>14.278840342807101</c:v>
                </c:pt>
                <c:pt idx="88">
                  <c:v>15.480134131650299</c:v>
                </c:pt>
                <c:pt idx="89">
                  <c:v>11.082258122619001</c:v>
                </c:pt>
                <c:pt idx="90">
                  <c:v>21.0413575300215</c:v>
                </c:pt>
                <c:pt idx="91">
                  <c:v>14.227725408417299</c:v>
                </c:pt>
                <c:pt idx="92">
                  <c:v>21.300825466509298</c:v>
                </c:pt>
                <c:pt idx="93">
                  <c:v>16.609621115875601</c:v>
                </c:pt>
                <c:pt idx="94">
                  <c:v>14.722847472544199</c:v>
                </c:pt>
                <c:pt idx="95">
                  <c:v>26.770761777687699</c:v>
                </c:pt>
                <c:pt idx="96">
                  <c:v>14.486664306438399</c:v>
                </c:pt>
                <c:pt idx="97">
                  <c:v>11.422400468660401</c:v>
                </c:pt>
                <c:pt idx="98">
                  <c:v>15.390569792709901</c:v>
                </c:pt>
                <c:pt idx="99">
                  <c:v>15.142011766002099</c:v>
                </c:pt>
                <c:pt idx="100">
                  <c:v>14.173463627043301</c:v>
                </c:pt>
                <c:pt idx="101">
                  <c:v>8.3221051828453803</c:v>
                </c:pt>
                <c:pt idx="102">
                  <c:v>15.5768132587627</c:v>
                </c:pt>
                <c:pt idx="103">
                  <c:v>12.1740449945059</c:v>
                </c:pt>
                <c:pt idx="104">
                  <c:v>17.297398872214401</c:v>
                </c:pt>
                <c:pt idx="105">
                  <c:v>17.115948124307</c:v>
                </c:pt>
                <c:pt idx="106">
                  <c:v>10.622083790036401</c:v>
                </c:pt>
                <c:pt idx="107">
                  <c:v>11.4356716621767</c:v>
                </c:pt>
                <c:pt idx="108">
                  <c:v>10.862089325060399</c:v>
                </c:pt>
                <c:pt idx="109">
                  <c:v>16.3875605415835</c:v>
                </c:pt>
                <c:pt idx="110">
                  <c:v>15.715864192834299</c:v>
                </c:pt>
                <c:pt idx="111">
                  <c:v>13.5016397550772</c:v>
                </c:pt>
                <c:pt idx="112">
                  <c:v>12.768853880704301</c:v>
                </c:pt>
                <c:pt idx="113">
                  <c:v>15.3053890885997</c:v>
                </c:pt>
                <c:pt idx="114">
                  <c:v>11.1536158599238</c:v>
                </c:pt>
                <c:pt idx="115">
                  <c:v>11.777217464262201</c:v>
                </c:pt>
                <c:pt idx="116">
                  <c:v>28.077441647105299</c:v>
                </c:pt>
                <c:pt idx="117">
                  <c:v>11.054628887283201</c:v>
                </c:pt>
                <c:pt idx="118">
                  <c:v>15.554109186194699</c:v>
                </c:pt>
                <c:pt idx="119">
                  <c:v>10.004788402398599</c:v>
                </c:pt>
                <c:pt idx="120">
                  <c:v>14.5233002735316</c:v>
                </c:pt>
                <c:pt idx="121">
                  <c:v>13.631692434133001</c:v>
                </c:pt>
                <c:pt idx="122">
                  <c:v>10.598873264208301</c:v>
                </c:pt>
                <c:pt idx="123">
                  <c:v>14.8096341031143</c:v>
                </c:pt>
                <c:pt idx="124">
                  <c:v>22.422307378095901</c:v>
                </c:pt>
                <c:pt idx="125">
                  <c:v>13.382427763530099</c:v>
                </c:pt>
                <c:pt idx="126">
                  <c:v>4.3650342392841299</c:v>
                </c:pt>
                <c:pt idx="127">
                  <c:v>19.739496928059101</c:v>
                </c:pt>
                <c:pt idx="128">
                  <c:v>12.259363082587999</c:v>
                </c:pt>
                <c:pt idx="129">
                  <c:v>19.892091875495002</c:v>
                </c:pt>
                <c:pt idx="130">
                  <c:v>16.473411808750399</c:v>
                </c:pt>
                <c:pt idx="131">
                  <c:v>9.0811484273619207</c:v>
                </c:pt>
                <c:pt idx="132">
                  <c:v>17.4220565667299</c:v>
                </c:pt>
                <c:pt idx="133">
                  <c:v>22.186039140429401</c:v>
                </c:pt>
                <c:pt idx="134">
                  <c:v>10.574887408219499</c:v>
                </c:pt>
                <c:pt idx="135">
                  <c:v>18.973735879443399</c:v>
                </c:pt>
                <c:pt idx="136">
                  <c:v>16.763315514033799</c:v>
                </c:pt>
                <c:pt idx="137">
                  <c:v>12.7750402844344</c:v>
                </c:pt>
                <c:pt idx="138">
                  <c:v>13.5557010471705</c:v>
                </c:pt>
                <c:pt idx="139">
                  <c:v>11.141374279534499</c:v>
                </c:pt>
                <c:pt idx="140">
                  <c:v>22.231294637245998</c:v>
                </c:pt>
                <c:pt idx="141">
                  <c:v>14.1552716155652</c:v>
                </c:pt>
                <c:pt idx="142">
                  <c:v>8.6519539319810903</c:v>
                </c:pt>
                <c:pt idx="143">
                  <c:v>17.116218711417901</c:v>
                </c:pt>
                <c:pt idx="144">
                  <c:v>8.76002393596983</c:v>
                </c:pt>
                <c:pt idx="145">
                  <c:v>15.100157973471701</c:v>
                </c:pt>
                <c:pt idx="146">
                  <c:v>21.773854973438102</c:v>
                </c:pt>
                <c:pt idx="147">
                  <c:v>11.493341523692401</c:v>
                </c:pt>
                <c:pt idx="148">
                  <c:v>19.187787285848302</c:v>
                </c:pt>
                <c:pt idx="149">
                  <c:v>20.202359171059499</c:v>
                </c:pt>
                <c:pt idx="150">
                  <c:v>12.946341317750001</c:v>
                </c:pt>
                <c:pt idx="151">
                  <c:v>12.944728236610199</c:v>
                </c:pt>
                <c:pt idx="152">
                  <c:v>26.125116008030499</c:v>
                </c:pt>
                <c:pt idx="153">
                  <c:v>20.885684815705101</c:v>
                </c:pt>
                <c:pt idx="154">
                  <c:v>14.320526986731499</c:v>
                </c:pt>
                <c:pt idx="155">
                  <c:v>20.326654125405401</c:v>
                </c:pt>
                <c:pt idx="156">
                  <c:v>12.5334098194296</c:v>
                </c:pt>
                <c:pt idx="157">
                  <c:v>18.844262915938</c:v>
                </c:pt>
                <c:pt idx="158">
                  <c:v>20.2704515936096</c:v>
                </c:pt>
                <c:pt idx="159">
                  <c:v>15.8993051058454</c:v>
                </c:pt>
                <c:pt idx="160">
                  <c:v>20.045201680070502</c:v>
                </c:pt>
                <c:pt idx="161">
                  <c:v>16.334800198478501</c:v>
                </c:pt>
                <c:pt idx="162">
                  <c:v>14.6688333646101</c:v>
                </c:pt>
                <c:pt idx="163">
                  <c:v>17.420002754499102</c:v>
                </c:pt>
                <c:pt idx="164">
                  <c:v>13.5677362311917</c:v>
                </c:pt>
                <c:pt idx="165">
                  <c:v>11.235473587166799</c:v>
                </c:pt>
                <c:pt idx="166">
                  <c:v>11.885786446171799</c:v>
                </c:pt>
                <c:pt idx="167">
                  <c:v>19.085464169786199</c:v>
                </c:pt>
                <c:pt idx="168">
                  <c:v>19.4359434946711</c:v>
                </c:pt>
                <c:pt idx="169">
                  <c:v>23.4556340977703</c:v>
                </c:pt>
                <c:pt idx="170">
                  <c:v>18.018195008030599</c:v>
                </c:pt>
                <c:pt idx="171">
                  <c:v>9.4323086844718507</c:v>
                </c:pt>
                <c:pt idx="172">
                  <c:v>12.658303290395599</c:v>
                </c:pt>
                <c:pt idx="173">
                  <c:v>20.417153731056601</c:v>
                </c:pt>
                <c:pt idx="174">
                  <c:v>9.5782637729277997</c:v>
                </c:pt>
                <c:pt idx="175">
                  <c:v>13.800095774370099</c:v>
                </c:pt>
                <c:pt idx="176">
                  <c:v>12.483079249652601</c:v>
                </c:pt>
                <c:pt idx="177">
                  <c:v>19.4608031512821</c:v>
                </c:pt>
                <c:pt idx="178">
                  <c:v>15.229563579126999</c:v>
                </c:pt>
                <c:pt idx="179">
                  <c:v>17.194508706754299</c:v>
                </c:pt>
                <c:pt idx="180">
                  <c:v>20.556456620162301</c:v>
                </c:pt>
                <c:pt idx="181">
                  <c:v>14.2464438284774</c:v>
                </c:pt>
                <c:pt idx="182">
                  <c:v>16.6074784047468</c:v>
                </c:pt>
                <c:pt idx="183">
                  <c:v>16.362736681012301</c:v>
                </c:pt>
                <c:pt idx="184">
                  <c:v>22.391599798985698</c:v>
                </c:pt>
                <c:pt idx="185">
                  <c:v>19.602611907308798</c:v>
                </c:pt>
                <c:pt idx="186">
                  <c:v>18.1516232094339</c:v>
                </c:pt>
                <c:pt idx="187">
                  <c:v>14.9765121710403</c:v>
                </c:pt>
                <c:pt idx="188">
                  <c:v>8.3402812205705903</c:v>
                </c:pt>
                <c:pt idx="189">
                  <c:v>13.774658383606599</c:v>
                </c:pt>
                <c:pt idx="190">
                  <c:v>18.5632464609286</c:v>
                </c:pt>
                <c:pt idx="191">
                  <c:v>15.4169828931973</c:v>
                </c:pt>
                <c:pt idx="192">
                  <c:v>19.250831193214001</c:v>
                </c:pt>
                <c:pt idx="193">
                  <c:v>29.7323691695441</c:v>
                </c:pt>
                <c:pt idx="194">
                  <c:v>14.231370315916999</c:v>
                </c:pt>
                <c:pt idx="195">
                  <c:v>24.868931436290101</c:v>
                </c:pt>
                <c:pt idx="196">
                  <c:v>17.447263780334499</c:v>
                </c:pt>
                <c:pt idx="197">
                  <c:v>11.457383305838899</c:v>
                </c:pt>
                <c:pt idx="198">
                  <c:v>13.605812722913599</c:v>
                </c:pt>
                <c:pt idx="199">
                  <c:v>16.966886993089801</c:v>
                </c:pt>
                <c:pt idx="200">
                  <c:v>15.9972945249201</c:v>
                </c:pt>
                <c:pt idx="201">
                  <c:v>13.7969015786155</c:v>
                </c:pt>
                <c:pt idx="202">
                  <c:v>8.4747637870750196</c:v>
                </c:pt>
                <c:pt idx="203">
                  <c:v>17.534880320281001</c:v>
                </c:pt>
                <c:pt idx="204">
                  <c:v>20.9547412772557</c:v>
                </c:pt>
                <c:pt idx="205">
                  <c:v>16.098436421949401</c:v>
                </c:pt>
                <c:pt idx="206">
                  <c:v>13.753064729362301</c:v>
                </c:pt>
                <c:pt idx="207">
                  <c:v>15.089878114884</c:v>
                </c:pt>
                <c:pt idx="208">
                  <c:v>13.046583165305799</c:v>
                </c:pt>
                <c:pt idx="209">
                  <c:v>11.101961305617699</c:v>
                </c:pt>
                <c:pt idx="210">
                  <c:v>13.477121364966701</c:v>
                </c:pt>
                <c:pt idx="211">
                  <c:v>13.2641123970349</c:v>
                </c:pt>
                <c:pt idx="212">
                  <c:v>16.7626573165367</c:v>
                </c:pt>
                <c:pt idx="213">
                  <c:v>16.293263105006101</c:v>
                </c:pt>
                <c:pt idx="214">
                  <c:v>11.5974691406989</c:v>
                </c:pt>
                <c:pt idx="215">
                  <c:v>14.3924278085246</c:v>
                </c:pt>
                <c:pt idx="216">
                  <c:v>16.9885164090127</c:v>
                </c:pt>
                <c:pt idx="217">
                  <c:v>20.179270955934101</c:v>
                </c:pt>
                <c:pt idx="218">
                  <c:v>16.728153873453302</c:v>
                </c:pt>
                <c:pt idx="219">
                  <c:v>8.5434248077822108</c:v>
                </c:pt>
                <c:pt idx="220">
                  <c:v>19.7534305442956</c:v>
                </c:pt>
                <c:pt idx="221">
                  <c:v>15.637983707498</c:v>
                </c:pt>
                <c:pt idx="222">
                  <c:v>11.2119192637093</c:v>
                </c:pt>
                <c:pt idx="223">
                  <c:v>15.3564186346771</c:v>
                </c:pt>
                <c:pt idx="224">
                  <c:v>25.475887249943199</c:v>
                </c:pt>
                <c:pt idx="225">
                  <c:v>9.8107080281878094</c:v>
                </c:pt>
                <c:pt idx="226">
                  <c:v>21.874001866839599</c:v>
                </c:pt>
                <c:pt idx="227">
                  <c:v>16.236016144170101</c:v>
                </c:pt>
                <c:pt idx="228">
                  <c:v>9.9177871381991203</c:v>
                </c:pt>
                <c:pt idx="229">
                  <c:v>8.51675163419082</c:v>
                </c:pt>
                <c:pt idx="230">
                  <c:v>10.575974788290299</c:v>
                </c:pt>
                <c:pt idx="231">
                  <c:v>11.941261794339299</c:v>
                </c:pt>
                <c:pt idx="232">
                  <c:v>11.8992464921945</c:v>
                </c:pt>
                <c:pt idx="233">
                  <c:v>18.8895591001287</c:v>
                </c:pt>
                <c:pt idx="234">
                  <c:v>8.9311235847996606</c:v>
                </c:pt>
                <c:pt idx="235">
                  <c:v>12.3486826586955</c:v>
                </c:pt>
                <c:pt idx="236">
                  <c:v>9.6761207542101797</c:v>
                </c:pt>
                <c:pt idx="237">
                  <c:v>11.5346783170504</c:v>
                </c:pt>
                <c:pt idx="238">
                  <c:v>21.781368959914602</c:v>
                </c:pt>
                <c:pt idx="239">
                  <c:v>17.033856811110699</c:v>
                </c:pt>
                <c:pt idx="240">
                  <c:v>15.2197259607543</c:v>
                </c:pt>
                <c:pt idx="241">
                  <c:v>9.8550468184167297</c:v>
                </c:pt>
                <c:pt idx="242">
                  <c:v>20.468218745669301</c:v>
                </c:pt>
                <c:pt idx="243">
                  <c:v>23.2518287345654</c:v>
                </c:pt>
                <c:pt idx="244">
                  <c:v>12.349049879753499</c:v>
                </c:pt>
                <c:pt idx="245">
                  <c:v>9.65286637676029</c:v>
                </c:pt>
                <c:pt idx="246">
                  <c:v>27.531942469651501</c:v>
                </c:pt>
                <c:pt idx="247">
                  <c:v>8.1503162019085291</c:v>
                </c:pt>
                <c:pt idx="248">
                  <c:v>6.7668744670814096</c:v>
                </c:pt>
                <c:pt idx="249">
                  <c:v>7.9647653840553501</c:v>
                </c:pt>
                <c:pt idx="250">
                  <c:v>24.307196067551398</c:v>
                </c:pt>
                <c:pt idx="251">
                  <c:v>14.890219141437299</c:v>
                </c:pt>
                <c:pt idx="252">
                  <c:v>20.374541668835999</c:v>
                </c:pt>
                <c:pt idx="253">
                  <c:v>14.417619011982699</c:v>
                </c:pt>
                <c:pt idx="254">
                  <c:v>18.445479880874199</c:v>
                </c:pt>
                <c:pt idx="255">
                  <c:v>25.146398301816902</c:v>
                </c:pt>
                <c:pt idx="256">
                  <c:v>13.614690087239</c:v>
                </c:pt>
                <c:pt idx="257">
                  <c:v>12.1307409363617</c:v>
                </c:pt>
                <c:pt idx="258">
                  <c:v>17.522319033820398</c:v>
                </c:pt>
                <c:pt idx="259">
                  <c:v>13.7597244716916</c:v>
                </c:pt>
                <c:pt idx="260">
                  <c:v>17.6849789909541</c:v>
                </c:pt>
                <c:pt idx="261">
                  <c:v>21.366568230247498</c:v>
                </c:pt>
                <c:pt idx="262">
                  <c:v>15.111185352172299</c:v>
                </c:pt>
                <c:pt idx="263">
                  <c:v>19.785632344648999</c:v>
                </c:pt>
                <c:pt idx="264">
                  <c:v>10.7675524465142</c:v>
                </c:pt>
                <c:pt idx="265">
                  <c:v>16.4213381709054</c:v>
                </c:pt>
                <c:pt idx="266">
                  <c:v>13.833664949567201</c:v>
                </c:pt>
                <c:pt idx="267">
                  <c:v>13.5182169316525</c:v>
                </c:pt>
                <c:pt idx="268">
                  <c:v>22.438905150262801</c:v>
                </c:pt>
                <c:pt idx="269">
                  <c:v>8.8895017468394304</c:v>
                </c:pt>
                <c:pt idx="270">
                  <c:v>12.8712666161714</c:v>
                </c:pt>
                <c:pt idx="271">
                  <c:v>18.562483859583999</c:v>
                </c:pt>
                <c:pt idx="272">
                  <c:v>18.4814666919365</c:v>
                </c:pt>
                <c:pt idx="273">
                  <c:v>10.5579214151101</c:v>
                </c:pt>
                <c:pt idx="274">
                  <c:v>16.551190995738299</c:v>
                </c:pt>
                <c:pt idx="275">
                  <c:v>21.7743233467728</c:v>
                </c:pt>
                <c:pt idx="276">
                  <c:v>14.4518338137878</c:v>
                </c:pt>
                <c:pt idx="277">
                  <c:v>11.949682052579</c:v>
                </c:pt>
                <c:pt idx="278">
                  <c:v>18.653256843355901</c:v>
                </c:pt>
                <c:pt idx="279">
                  <c:v>18.807796774509999</c:v>
                </c:pt>
                <c:pt idx="280">
                  <c:v>9.3874272912003303</c:v>
                </c:pt>
                <c:pt idx="281">
                  <c:v>10.6349500895486</c:v>
                </c:pt>
                <c:pt idx="282">
                  <c:v>18.4779986648911</c:v>
                </c:pt>
                <c:pt idx="283">
                  <c:v>9.6149950401835795</c:v>
                </c:pt>
                <c:pt idx="284">
                  <c:v>11.198335621056801</c:v>
                </c:pt>
                <c:pt idx="285">
                  <c:v>20.546627399240901</c:v>
                </c:pt>
                <c:pt idx="286">
                  <c:v>15.1952012279254</c:v>
                </c:pt>
                <c:pt idx="287">
                  <c:v>21.339948439241098</c:v>
                </c:pt>
                <c:pt idx="288">
                  <c:v>12.9660022416241</c:v>
                </c:pt>
                <c:pt idx="289">
                  <c:v>11.3265254165323</c:v>
                </c:pt>
                <c:pt idx="290">
                  <c:v>14.7614125917802</c:v>
                </c:pt>
                <c:pt idx="291">
                  <c:v>14.565211621818801</c:v>
                </c:pt>
                <c:pt idx="292">
                  <c:v>8.6111783939314304</c:v>
                </c:pt>
                <c:pt idx="293">
                  <c:v>12.95457027906</c:v>
                </c:pt>
                <c:pt idx="294">
                  <c:v>20.259803272031199</c:v>
                </c:pt>
                <c:pt idx="295">
                  <c:v>12.2742463767636</c:v>
                </c:pt>
                <c:pt idx="296">
                  <c:v>15.1258121378062</c:v>
                </c:pt>
                <c:pt idx="297">
                  <c:v>27.6549773610203</c:v>
                </c:pt>
                <c:pt idx="298">
                  <c:v>17.915228818007598</c:v>
                </c:pt>
                <c:pt idx="299">
                  <c:v>14.1189670581253</c:v>
                </c:pt>
                <c:pt idx="300">
                  <c:v>21.136718391600201</c:v>
                </c:pt>
                <c:pt idx="301">
                  <c:v>11.719369514310699</c:v>
                </c:pt>
                <c:pt idx="302">
                  <c:v>10.517474666333101</c:v>
                </c:pt>
                <c:pt idx="303">
                  <c:v>11.9560741643665</c:v>
                </c:pt>
                <c:pt idx="304">
                  <c:v>13.163921570543</c:v>
                </c:pt>
                <c:pt idx="305">
                  <c:v>16.895455229502499</c:v>
                </c:pt>
                <c:pt idx="306">
                  <c:v>14.223010796471501</c:v>
                </c:pt>
                <c:pt idx="307">
                  <c:v>14.923114362777699</c:v>
                </c:pt>
                <c:pt idx="308">
                  <c:v>9.1259320209320496</c:v>
                </c:pt>
                <c:pt idx="309">
                  <c:v>15.377618001545001</c:v>
                </c:pt>
                <c:pt idx="310">
                  <c:v>14.668289860087899</c:v>
                </c:pt>
                <c:pt idx="311">
                  <c:v>11.3163429666486</c:v>
                </c:pt>
                <c:pt idx="312">
                  <c:v>22.523943912292001</c:v>
                </c:pt>
                <c:pt idx="313">
                  <c:v>23.7436626275246</c:v>
                </c:pt>
                <c:pt idx="314">
                  <c:v>12.274339762725999</c:v>
                </c:pt>
                <c:pt idx="315">
                  <c:v>16.5311991460811</c:v>
                </c:pt>
                <c:pt idx="316">
                  <c:v>14.920906454274199</c:v>
                </c:pt>
                <c:pt idx="317">
                  <c:v>9.4123221629578104</c:v>
                </c:pt>
                <c:pt idx="318">
                  <c:v>13.480189233840999</c:v>
                </c:pt>
                <c:pt idx="319">
                  <c:v>16.216214492656398</c:v>
                </c:pt>
                <c:pt idx="320">
                  <c:v>18.051736826080599</c:v>
                </c:pt>
                <c:pt idx="321">
                  <c:v>12.5832618369092</c:v>
                </c:pt>
                <c:pt idx="322">
                  <c:v>7.0534402917799097</c:v>
                </c:pt>
                <c:pt idx="323">
                  <c:v>16.989408238127702</c:v>
                </c:pt>
                <c:pt idx="324">
                  <c:v>14.7087452465945</c:v>
                </c:pt>
                <c:pt idx="325">
                  <c:v>9.0507499203579602</c:v>
                </c:pt>
                <c:pt idx="326">
                  <c:v>13.733770613199599</c:v>
                </c:pt>
                <c:pt idx="327">
                  <c:v>15.216186653981</c:v>
                </c:pt>
                <c:pt idx="328">
                  <c:v>13.522046653621601</c:v>
                </c:pt>
                <c:pt idx="329">
                  <c:v>19.913856753485099</c:v>
                </c:pt>
                <c:pt idx="330">
                  <c:v>12.4621022828291</c:v>
                </c:pt>
                <c:pt idx="331">
                  <c:v>17.3462477993201</c:v>
                </c:pt>
                <c:pt idx="332">
                  <c:v>18.6913590247744</c:v>
                </c:pt>
                <c:pt idx="333">
                  <c:v>21.8526918908954</c:v>
                </c:pt>
                <c:pt idx="334">
                  <c:v>8.0702889800570698</c:v>
                </c:pt>
                <c:pt idx="335">
                  <c:v>7.1295148559220403</c:v>
                </c:pt>
                <c:pt idx="336">
                  <c:v>28.916944007720701</c:v>
                </c:pt>
                <c:pt idx="337">
                  <c:v>20.421552572155299</c:v>
                </c:pt>
                <c:pt idx="338">
                  <c:v>11.789853927781699</c:v>
                </c:pt>
                <c:pt idx="339">
                  <c:v>12.561568597548399</c:v>
                </c:pt>
                <c:pt idx="340">
                  <c:v>15.338786063650399</c:v>
                </c:pt>
                <c:pt idx="341">
                  <c:v>11.439545436938699</c:v>
                </c:pt>
                <c:pt idx="342">
                  <c:v>16.208964398150499</c:v>
                </c:pt>
                <c:pt idx="343">
                  <c:v>20.706723367935201</c:v>
                </c:pt>
                <c:pt idx="344">
                  <c:v>21.342857129817698</c:v>
                </c:pt>
                <c:pt idx="345">
                  <c:v>14.6372496051802</c:v>
                </c:pt>
                <c:pt idx="346">
                  <c:v>17.1829989352482</c:v>
                </c:pt>
                <c:pt idx="347">
                  <c:v>14.140053360965601</c:v>
                </c:pt>
                <c:pt idx="348">
                  <c:v>26.624875741233598</c:v>
                </c:pt>
                <c:pt idx="349">
                  <c:v>21.764476014693599</c:v>
                </c:pt>
                <c:pt idx="350">
                  <c:v>23.8183616081939</c:v>
                </c:pt>
                <c:pt idx="351">
                  <c:v>9.3370917446226294</c:v>
                </c:pt>
                <c:pt idx="352">
                  <c:v>11.768540096104999</c:v>
                </c:pt>
                <c:pt idx="353">
                  <c:v>16.039426552332401</c:v>
                </c:pt>
                <c:pt idx="354">
                  <c:v>12.8827598156715</c:v>
                </c:pt>
                <c:pt idx="355">
                  <c:v>20.970764078825599</c:v>
                </c:pt>
                <c:pt idx="356">
                  <c:v>10.409180388887201</c:v>
                </c:pt>
                <c:pt idx="357">
                  <c:v>19.015949410819001</c:v>
                </c:pt>
                <c:pt idx="358">
                  <c:v>10.867753572953401</c:v>
                </c:pt>
                <c:pt idx="359">
                  <c:v>17.040061693921299</c:v>
                </c:pt>
                <c:pt idx="360">
                  <c:v>17.554543418711201</c:v>
                </c:pt>
                <c:pt idx="361">
                  <c:v>11.146056511153301</c:v>
                </c:pt>
                <c:pt idx="362">
                  <c:v>17.988129515920601</c:v>
                </c:pt>
                <c:pt idx="363">
                  <c:v>14.360152818382501</c:v>
                </c:pt>
                <c:pt idx="364">
                  <c:v>15.1115894112577</c:v>
                </c:pt>
                <c:pt idx="365">
                  <c:v>13.7432550633247</c:v>
                </c:pt>
                <c:pt idx="366">
                  <c:v>13.3580154503597</c:v>
                </c:pt>
                <c:pt idx="367">
                  <c:v>11.003762728593401</c:v>
                </c:pt>
                <c:pt idx="368">
                  <c:v>18.757479481460098</c:v>
                </c:pt>
                <c:pt idx="369">
                  <c:v>19.053720191583</c:v>
                </c:pt>
                <c:pt idx="370">
                  <c:v>8.9796438854082901</c:v>
                </c:pt>
                <c:pt idx="371">
                  <c:v>14.695422837216601</c:v>
                </c:pt>
                <c:pt idx="372">
                  <c:v>21.876993053020598</c:v>
                </c:pt>
                <c:pt idx="373">
                  <c:v>27.6262517035962</c:v>
                </c:pt>
                <c:pt idx="374">
                  <c:v>14.2767414768128</c:v>
                </c:pt>
                <c:pt idx="375">
                  <c:v>21.682944574493799</c:v>
                </c:pt>
                <c:pt idx="376">
                  <c:v>20.4997480417424</c:v>
                </c:pt>
                <c:pt idx="377">
                  <c:v>12.987622299012401</c:v>
                </c:pt>
                <c:pt idx="378">
                  <c:v>11.507304185768801</c:v>
                </c:pt>
                <c:pt idx="379">
                  <c:v>18.769981295100202</c:v>
                </c:pt>
                <c:pt idx="380">
                  <c:v>10.1253715228231</c:v>
                </c:pt>
                <c:pt idx="381">
                  <c:v>18.0683164456062</c:v>
                </c:pt>
                <c:pt idx="382">
                  <c:v>18.264344489892</c:v>
                </c:pt>
                <c:pt idx="383">
                  <c:v>12.756416571246101</c:v>
                </c:pt>
                <c:pt idx="384">
                  <c:v>13.379590917205601</c:v>
                </c:pt>
                <c:pt idx="385">
                  <c:v>15.6566230045135</c:v>
                </c:pt>
                <c:pt idx="386">
                  <c:v>11.389981465029599</c:v>
                </c:pt>
                <c:pt idx="387">
                  <c:v>17.680159163738701</c:v>
                </c:pt>
                <c:pt idx="388">
                  <c:v>14.652737092030399</c:v>
                </c:pt>
                <c:pt idx="389">
                  <c:v>18.767417745254001</c:v>
                </c:pt>
                <c:pt idx="390">
                  <c:v>7.8870786979938501</c:v>
                </c:pt>
                <c:pt idx="391">
                  <c:v>15.686621797394601</c:v>
                </c:pt>
                <c:pt idx="392">
                  <c:v>16.645088360671998</c:v>
                </c:pt>
                <c:pt idx="393">
                  <c:v>15.7140849947411</c:v>
                </c:pt>
                <c:pt idx="394">
                  <c:v>9.4677680691316901</c:v>
                </c:pt>
                <c:pt idx="395">
                  <c:v>9.5661160016572406</c:v>
                </c:pt>
                <c:pt idx="396">
                  <c:v>19.028229111794801</c:v>
                </c:pt>
                <c:pt idx="397">
                  <c:v>15.363266331957201</c:v>
                </c:pt>
                <c:pt idx="398">
                  <c:v>12.5751371252629</c:v>
                </c:pt>
                <c:pt idx="399">
                  <c:v>16.705383105824399</c:v>
                </c:pt>
                <c:pt idx="400">
                  <c:v>23.873639653912399</c:v>
                </c:pt>
                <c:pt idx="401">
                  <c:v>7.6914042017844704</c:v>
                </c:pt>
                <c:pt idx="402">
                  <c:v>15.3876330927297</c:v>
                </c:pt>
                <c:pt idx="403">
                  <c:v>8.6652326228292598</c:v>
                </c:pt>
                <c:pt idx="404">
                  <c:v>19.420341891983298</c:v>
                </c:pt>
                <c:pt idx="405">
                  <c:v>14.442579098923799</c:v>
                </c:pt>
                <c:pt idx="406">
                  <c:v>14.017081690939801</c:v>
                </c:pt>
                <c:pt idx="407">
                  <c:v>21.8742840784187</c:v>
                </c:pt>
                <c:pt idx="408">
                  <c:v>21.316644715270801</c:v>
                </c:pt>
                <c:pt idx="409">
                  <c:v>19.749152113582898</c:v>
                </c:pt>
                <c:pt idx="410">
                  <c:v>15.217495711020099</c:v>
                </c:pt>
                <c:pt idx="411">
                  <c:v>15.4200849278094</c:v>
                </c:pt>
                <c:pt idx="412">
                  <c:v>16.288714337734</c:v>
                </c:pt>
                <c:pt idx="413">
                  <c:v>11.8162554179992</c:v>
                </c:pt>
                <c:pt idx="414">
                  <c:v>17.424089523766501</c:v>
                </c:pt>
                <c:pt idx="415">
                  <c:v>11.8817335286023</c:v>
                </c:pt>
                <c:pt idx="416">
                  <c:v>9.2582042490587693</c:v>
                </c:pt>
                <c:pt idx="417">
                  <c:v>18.6973660260701</c:v>
                </c:pt>
                <c:pt idx="418">
                  <c:v>12.9270824550229</c:v>
                </c:pt>
                <c:pt idx="419">
                  <c:v>8.7579604866602807</c:v>
                </c:pt>
                <c:pt idx="420">
                  <c:v>27.340279953737099</c:v>
                </c:pt>
                <c:pt idx="421">
                  <c:v>10.3243421336831</c:v>
                </c:pt>
                <c:pt idx="422">
                  <c:v>15.426842773361599</c:v>
                </c:pt>
                <c:pt idx="423">
                  <c:v>23.711654644740602</c:v>
                </c:pt>
                <c:pt idx="424">
                  <c:v>15.806319711138499</c:v>
                </c:pt>
                <c:pt idx="425">
                  <c:v>15.788981405509899</c:v>
                </c:pt>
                <c:pt idx="426">
                  <c:v>12.090399399444101</c:v>
                </c:pt>
                <c:pt idx="427">
                  <c:v>9.5656387922835702</c:v>
                </c:pt>
                <c:pt idx="428">
                  <c:v>20.9938484499644</c:v>
                </c:pt>
                <c:pt idx="429">
                  <c:v>20.904858557632298</c:v>
                </c:pt>
                <c:pt idx="430">
                  <c:v>13.1873116037359</c:v>
                </c:pt>
                <c:pt idx="431">
                  <c:v>22.749000476518901</c:v>
                </c:pt>
                <c:pt idx="432">
                  <c:v>23.107170521887902</c:v>
                </c:pt>
                <c:pt idx="433">
                  <c:v>12.148476267503799</c:v>
                </c:pt>
                <c:pt idx="434">
                  <c:v>14.670848154215101</c:v>
                </c:pt>
                <c:pt idx="435">
                  <c:v>15.1154975114606</c:v>
                </c:pt>
                <c:pt idx="436">
                  <c:v>11.7907629918711</c:v>
                </c:pt>
                <c:pt idx="437">
                  <c:v>11.751872035520799</c:v>
                </c:pt>
                <c:pt idx="438">
                  <c:v>18.783426915759801</c:v>
                </c:pt>
                <c:pt idx="439">
                  <c:v>22.354644323970799</c:v>
                </c:pt>
                <c:pt idx="440">
                  <c:v>12.660290565305001</c:v>
                </c:pt>
                <c:pt idx="441">
                  <c:v>23.532426998361501</c:v>
                </c:pt>
                <c:pt idx="442">
                  <c:v>13.086561662310899</c:v>
                </c:pt>
                <c:pt idx="443">
                  <c:v>15.1331529906769</c:v>
                </c:pt>
                <c:pt idx="444">
                  <c:v>8.4504352106140992</c:v>
                </c:pt>
                <c:pt idx="445">
                  <c:v>18.0944902592246</c:v>
                </c:pt>
                <c:pt idx="446">
                  <c:v>5.8831105736590397</c:v>
                </c:pt>
                <c:pt idx="447">
                  <c:v>23.695186518969098</c:v>
                </c:pt>
                <c:pt idx="448">
                  <c:v>14.0479192910439</c:v>
                </c:pt>
                <c:pt idx="449">
                  <c:v>10.403772343795501</c:v>
                </c:pt>
                <c:pt idx="450">
                  <c:v>17.985107752395599</c:v>
                </c:pt>
                <c:pt idx="451">
                  <c:v>13.493904596261901</c:v>
                </c:pt>
                <c:pt idx="452">
                  <c:v>14.6659009808933</c:v>
                </c:pt>
                <c:pt idx="453">
                  <c:v>7.0849820429073702</c:v>
                </c:pt>
                <c:pt idx="454">
                  <c:v>18.823799490332998</c:v>
                </c:pt>
                <c:pt idx="455">
                  <c:v>20.486406649107199</c:v>
                </c:pt>
                <c:pt idx="456">
                  <c:v>16.159649793348098</c:v>
                </c:pt>
                <c:pt idx="457">
                  <c:v>15.683232760591901</c:v>
                </c:pt>
                <c:pt idx="458">
                  <c:v>15.8009695497684</c:v>
                </c:pt>
                <c:pt idx="459">
                  <c:v>15.312567208772499</c:v>
                </c:pt>
                <c:pt idx="460">
                  <c:v>21.7665106638979</c:v>
                </c:pt>
                <c:pt idx="461">
                  <c:v>21.640911607379898</c:v>
                </c:pt>
                <c:pt idx="462">
                  <c:v>18.181050700824699</c:v>
                </c:pt>
                <c:pt idx="463">
                  <c:v>27.305138858477001</c:v>
                </c:pt>
                <c:pt idx="464">
                  <c:v>14.748991236851399</c:v>
                </c:pt>
                <c:pt idx="465">
                  <c:v>17.465545269261099</c:v>
                </c:pt>
                <c:pt idx="466">
                  <c:v>12.134466980766501</c:v>
                </c:pt>
                <c:pt idx="467">
                  <c:v>19.630829322470799</c:v>
                </c:pt>
                <c:pt idx="468">
                  <c:v>12.712040823521599</c:v>
                </c:pt>
                <c:pt idx="469">
                  <c:v>14.7686875620617</c:v>
                </c:pt>
                <c:pt idx="470">
                  <c:v>14.434591039002299</c:v>
                </c:pt>
                <c:pt idx="471">
                  <c:v>19.132198865362501</c:v>
                </c:pt>
                <c:pt idx="472">
                  <c:v>25.059184582237901</c:v>
                </c:pt>
                <c:pt idx="473">
                  <c:v>10.4712785212509</c:v>
                </c:pt>
                <c:pt idx="474">
                  <c:v>17.660929366056301</c:v>
                </c:pt>
                <c:pt idx="475">
                  <c:v>19.285884702010598</c:v>
                </c:pt>
                <c:pt idx="476">
                  <c:v>16.547362964293999</c:v>
                </c:pt>
                <c:pt idx="477">
                  <c:v>28.909834627980601</c:v>
                </c:pt>
                <c:pt idx="478">
                  <c:v>16.7403765124463</c:v>
                </c:pt>
                <c:pt idx="479">
                  <c:v>17.9171355211007</c:v>
                </c:pt>
                <c:pt idx="480">
                  <c:v>16.161686188989599</c:v>
                </c:pt>
                <c:pt idx="481">
                  <c:v>8.5762902431824592</c:v>
                </c:pt>
                <c:pt idx="482">
                  <c:v>13.807695335517501</c:v>
                </c:pt>
                <c:pt idx="483">
                  <c:v>15.800415175685</c:v>
                </c:pt>
                <c:pt idx="484">
                  <c:v>16.374092096817801</c:v>
                </c:pt>
                <c:pt idx="485">
                  <c:v>10.727572359224199</c:v>
                </c:pt>
                <c:pt idx="486">
                  <c:v>17.973671858669999</c:v>
                </c:pt>
                <c:pt idx="487">
                  <c:v>12.1894191705412</c:v>
                </c:pt>
                <c:pt idx="488">
                  <c:v>18.719918169365702</c:v>
                </c:pt>
                <c:pt idx="489">
                  <c:v>19.954362127934601</c:v>
                </c:pt>
                <c:pt idx="490">
                  <c:v>12.9856684419992</c:v>
                </c:pt>
                <c:pt idx="491">
                  <c:v>18.682083510502999</c:v>
                </c:pt>
                <c:pt idx="492">
                  <c:v>21.211886267887699</c:v>
                </c:pt>
                <c:pt idx="493">
                  <c:v>11.6659999177536</c:v>
                </c:pt>
                <c:pt idx="494">
                  <c:v>20.996087018359301</c:v>
                </c:pt>
                <c:pt idx="495">
                  <c:v>11.739161785372801</c:v>
                </c:pt>
                <c:pt idx="496">
                  <c:v>9.0431792836751494</c:v>
                </c:pt>
                <c:pt idx="497">
                  <c:v>15.7488239342537</c:v>
                </c:pt>
                <c:pt idx="498">
                  <c:v>16.4717383908194</c:v>
                </c:pt>
                <c:pt idx="499">
                  <c:v>19.402497890308702</c:v>
                </c:pt>
                <c:pt idx="500">
                  <c:v>23.358905866730598</c:v>
                </c:pt>
                <c:pt idx="501">
                  <c:v>16.549769882772601</c:v>
                </c:pt>
                <c:pt idx="502">
                  <c:v>19.148470290101599</c:v>
                </c:pt>
                <c:pt idx="503">
                  <c:v>24.850722234508201</c:v>
                </c:pt>
                <c:pt idx="504">
                  <c:v>10.3379218881418</c:v>
                </c:pt>
                <c:pt idx="505">
                  <c:v>11.6707282398533</c:v>
                </c:pt>
                <c:pt idx="506">
                  <c:v>9.4804461083183806</c:v>
                </c:pt>
                <c:pt idx="507">
                  <c:v>13.7884295626222</c:v>
                </c:pt>
                <c:pt idx="508">
                  <c:v>12.1839977622778</c:v>
                </c:pt>
                <c:pt idx="509">
                  <c:v>11.996039093746401</c:v>
                </c:pt>
                <c:pt idx="510">
                  <c:v>8.7701137955851198</c:v>
                </c:pt>
                <c:pt idx="511">
                  <c:v>25.233331838248802</c:v>
                </c:pt>
                <c:pt idx="512">
                  <c:v>23.503333973306699</c:v>
                </c:pt>
                <c:pt idx="513">
                  <c:v>17.105983822566401</c:v>
                </c:pt>
                <c:pt idx="514">
                  <c:v>21.716115439759101</c:v>
                </c:pt>
                <c:pt idx="515">
                  <c:v>17.494523267908601</c:v>
                </c:pt>
                <c:pt idx="516">
                  <c:v>13.1048713944116</c:v>
                </c:pt>
                <c:pt idx="517">
                  <c:v>16.7429011982255</c:v>
                </c:pt>
                <c:pt idx="518">
                  <c:v>14.3382630161728</c:v>
                </c:pt>
                <c:pt idx="519">
                  <c:v>18.707639231682499</c:v>
                </c:pt>
                <c:pt idx="520">
                  <c:v>19.0387169760535</c:v>
                </c:pt>
                <c:pt idx="521">
                  <c:v>19.038689082089</c:v>
                </c:pt>
                <c:pt idx="522">
                  <c:v>19.529979152358401</c:v>
                </c:pt>
                <c:pt idx="523">
                  <c:v>12.984389538783599</c:v>
                </c:pt>
                <c:pt idx="524">
                  <c:v>13.988020672994001</c:v>
                </c:pt>
                <c:pt idx="525">
                  <c:v>12.574091000043699</c:v>
                </c:pt>
                <c:pt idx="526">
                  <c:v>19.620013154671302</c:v>
                </c:pt>
                <c:pt idx="527">
                  <c:v>18.571572538275301</c:v>
                </c:pt>
                <c:pt idx="528">
                  <c:v>19.807425463548</c:v>
                </c:pt>
                <c:pt idx="529">
                  <c:v>8.6203661270201195</c:v>
                </c:pt>
                <c:pt idx="530">
                  <c:v>21.231878423580898</c:v>
                </c:pt>
                <c:pt idx="531">
                  <c:v>24.903773500421298</c:v>
                </c:pt>
                <c:pt idx="532">
                  <c:v>22.322687120314001</c:v>
                </c:pt>
                <c:pt idx="533">
                  <c:v>22.4348495463219</c:v>
                </c:pt>
                <c:pt idx="534">
                  <c:v>25.7956581432123</c:v>
                </c:pt>
                <c:pt idx="535">
                  <c:v>25.502359854686699</c:v>
                </c:pt>
                <c:pt idx="536">
                  <c:v>12.7103523529901</c:v>
                </c:pt>
                <c:pt idx="537">
                  <c:v>16.907014927926301</c:v>
                </c:pt>
                <c:pt idx="538">
                  <c:v>10.4194157590976</c:v>
                </c:pt>
                <c:pt idx="539">
                  <c:v>22.902720826036202</c:v>
                </c:pt>
                <c:pt idx="540">
                  <c:v>9.0634874677790496</c:v>
                </c:pt>
                <c:pt idx="541">
                  <c:v>18.706821770506298</c:v>
                </c:pt>
                <c:pt idx="542">
                  <c:v>14.738165395290499</c:v>
                </c:pt>
                <c:pt idx="543">
                  <c:v>19.6083706079643</c:v>
                </c:pt>
                <c:pt idx="544">
                  <c:v>10.061594758002601</c:v>
                </c:pt>
                <c:pt idx="545">
                  <c:v>10.675520693577401</c:v>
                </c:pt>
                <c:pt idx="546">
                  <c:v>21.727852508961899</c:v>
                </c:pt>
                <c:pt idx="547">
                  <c:v>19.114124378722199</c:v>
                </c:pt>
                <c:pt idx="548">
                  <c:v>16.295285138393599</c:v>
                </c:pt>
                <c:pt idx="549">
                  <c:v>15.630894229959599</c:v>
                </c:pt>
                <c:pt idx="550">
                  <c:v>10.2859402133877</c:v>
                </c:pt>
                <c:pt idx="551">
                  <c:v>14.644825378003899</c:v>
                </c:pt>
                <c:pt idx="552">
                  <c:v>15.443591529970501</c:v>
                </c:pt>
                <c:pt idx="553">
                  <c:v>20.439207363860699</c:v>
                </c:pt>
                <c:pt idx="554">
                  <c:v>18.727176475273001</c:v>
                </c:pt>
                <c:pt idx="555">
                  <c:v>9.5876690604234902</c:v>
                </c:pt>
                <c:pt idx="556">
                  <c:v>14.324066558853501</c:v>
                </c:pt>
                <c:pt idx="557">
                  <c:v>15.504343213424599</c:v>
                </c:pt>
                <c:pt idx="558">
                  <c:v>21.625662788707501</c:v>
                </c:pt>
                <c:pt idx="559">
                  <c:v>14.936771386278201</c:v>
                </c:pt>
                <c:pt idx="560">
                  <c:v>17.727734311648</c:v>
                </c:pt>
                <c:pt idx="561">
                  <c:v>16.087820360292099</c:v>
                </c:pt>
                <c:pt idx="562">
                  <c:v>20.2801675232298</c:v>
                </c:pt>
                <c:pt idx="563">
                  <c:v>14.073064839324701</c:v>
                </c:pt>
                <c:pt idx="564">
                  <c:v>20.490627405524599</c:v>
                </c:pt>
                <c:pt idx="565">
                  <c:v>12.056978314405599</c:v>
                </c:pt>
                <c:pt idx="566">
                  <c:v>10.852425229350001</c:v>
                </c:pt>
                <c:pt idx="567">
                  <c:v>18.352093495206699</c:v>
                </c:pt>
                <c:pt idx="568">
                  <c:v>15.598028688457299</c:v>
                </c:pt>
                <c:pt idx="569">
                  <c:v>13.9823943676904</c:v>
                </c:pt>
                <c:pt idx="570">
                  <c:v>9.7587349866970605</c:v>
                </c:pt>
                <c:pt idx="571">
                  <c:v>20.320830310418899</c:v>
                </c:pt>
                <c:pt idx="572">
                  <c:v>16.0383524188804</c:v>
                </c:pt>
                <c:pt idx="573">
                  <c:v>7.5273632644062101</c:v>
                </c:pt>
                <c:pt idx="574">
                  <c:v>8.2796045510514293</c:v>
                </c:pt>
                <c:pt idx="575">
                  <c:v>7.5052569334854304</c:v>
                </c:pt>
                <c:pt idx="576">
                  <c:v>17.233540949381599</c:v>
                </c:pt>
                <c:pt idx="577">
                  <c:v>23.252733616487401</c:v>
                </c:pt>
                <c:pt idx="578">
                  <c:v>13.610873294865099</c:v>
                </c:pt>
                <c:pt idx="579">
                  <c:v>18.9827660740658</c:v>
                </c:pt>
                <c:pt idx="580">
                  <c:v>15.908673771886001</c:v>
                </c:pt>
                <c:pt idx="581">
                  <c:v>16.900105865438402</c:v>
                </c:pt>
                <c:pt idx="582">
                  <c:v>13.8589947111345</c:v>
                </c:pt>
                <c:pt idx="583">
                  <c:v>14.6749045237744</c:v>
                </c:pt>
                <c:pt idx="584">
                  <c:v>15.468704119939</c:v>
                </c:pt>
                <c:pt idx="585">
                  <c:v>18.6741076405931</c:v>
                </c:pt>
                <c:pt idx="586">
                  <c:v>11.877524710679401</c:v>
                </c:pt>
                <c:pt idx="587">
                  <c:v>19.927835929349602</c:v>
                </c:pt>
                <c:pt idx="588">
                  <c:v>20.146425918252898</c:v>
                </c:pt>
                <c:pt idx="589">
                  <c:v>11.1190687383677</c:v>
                </c:pt>
                <c:pt idx="590">
                  <c:v>8.7246745499304392</c:v>
                </c:pt>
                <c:pt idx="591">
                  <c:v>18.109378007454001</c:v>
                </c:pt>
                <c:pt idx="592">
                  <c:v>24.6817971377364</c:v>
                </c:pt>
                <c:pt idx="593">
                  <c:v>15.600823103795101</c:v>
                </c:pt>
                <c:pt idx="594">
                  <c:v>8.1083189745195501</c:v>
                </c:pt>
                <c:pt idx="595">
                  <c:v>16.2890346790854</c:v>
                </c:pt>
                <c:pt idx="596">
                  <c:v>15.244100012020001</c:v>
                </c:pt>
                <c:pt idx="597">
                  <c:v>9.2453092673445703</c:v>
                </c:pt>
                <c:pt idx="598">
                  <c:v>24.003393155056301</c:v>
                </c:pt>
                <c:pt idx="599">
                  <c:v>13.8004071017551</c:v>
                </c:pt>
                <c:pt idx="600">
                  <c:v>14.111836679441501</c:v>
                </c:pt>
                <c:pt idx="601">
                  <c:v>24.0125791070917</c:v>
                </c:pt>
                <c:pt idx="602">
                  <c:v>13.9225536140508</c:v>
                </c:pt>
                <c:pt idx="603">
                  <c:v>20.201286911660102</c:v>
                </c:pt>
                <c:pt idx="604">
                  <c:v>17.311248684846898</c:v>
                </c:pt>
                <c:pt idx="605">
                  <c:v>17.787125136168701</c:v>
                </c:pt>
                <c:pt idx="606">
                  <c:v>17.1090996877141</c:v>
                </c:pt>
                <c:pt idx="607">
                  <c:v>18.716821263001599</c:v>
                </c:pt>
                <c:pt idx="608">
                  <c:v>18.845810352843699</c:v>
                </c:pt>
                <c:pt idx="609">
                  <c:v>13.5022219018092</c:v>
                </c:pt>
                <c:pt idx="610">
                  <c:v>19.905832204074098</c:v>
                </c:pt>
                <c:pt idx="611">
                  <c:v>13.802658475418299</c:v>
                </c:pt>
                <c:pt idx="612">
                  <c:v>20.274063631836899</c:v>
                </c:pt>
                <c:pt idx="613">
                  <c:v>15.413892665363701</c:v>
                </c:pt>
                <c:pt idx="614">
                  <c:v>11.0384181861983</c:v>
                </c:pt>
                <c:pt idx="615">
                  <c:v>15.9577883553533</c:v>
                </c:pt>
                <c:pt idx="616">
                  <c:v>13.2730029919035</c:v>
                </c:pt>
                <c:pt idx="617">
                  <c:v>10.8576384912613</c:v>
                </c:pt>
                <c:pt idx="618">
                  <c:v>10.433970569168199</c:v>
                </c:pt>
                <c:pt idx="619">
                  <c:v>16.2153474094534</c:v>
                </c:pt>
                <c:pt idx="620">
                  <c:v>10.8540156645848</c:v>
                </c:pt>
                <c:pt idx="621">
                  <c:v>13.8125478159232</c:v>
                </c:pt>
                <c:pt idx="622">
                  <c:v>8.3050650952589802</c:v>
                </c:pt>
                <c:pt idx="623">
                  <c:v>14.709253941077</c:v>
                </c:pt>
                <c:pt idx="624">
                  <c:v>19.4681561400979</c:v>
                </c:pt>
                <c:pt idx="625">
                  <c:v>11.425901295883</c:v>
                </c:pt>
                <c:pt idx="626">
                  <c:v>15.834767657443001</c:v>
                </c:pt>
                <c:pt idx="627">
                  <c:v>15.435697560538401</c:v>
                </c:pt>
                <c:pt idx="628">
                  <c:v>13.9838044099032</c:v>
                </c:pt>
                <c:pt idx="629">
                  <c:v>14.123955027121699</c:v>
                </c:pt>
                <c:pt idx="630">
                  <c:v>16.345922746581198</c:v>
                </c:pt>
                <c:pt idx="631">
                  <c:v>15.7730072527385</c:v>
                </c:pt>
                <c:pt idx="632">
                  <c:v>22.127308211203999</c:v>
                </c:pt>
                <c:pt idx="633">
                  <c:v>15.252588080883401</c:v>
                </c:pt>
                <c:pt idx="634">
                  <c:v>10.006360498228901</c:v>
                </c:pt>
                <c:pt idx="635">
                  <c:v>8.7340335879102007</c:v>
                </c:pt>
                <c:pt idx="636">
                  <c:v>15.6970065411815</c:v>
                </c:pt>
                <c:pt idx="637">
                  <c:v>8.4421859376538801</c:v>
                </c:pt>
                <c:pt idx="638">
                  <c:v>14.1032015790879</c:v>
                </c:pt>
                <c:pt idx="639">
                  <c:v>8.8021260684341893</c:v>
                </c:pt>
                <c:pt idx="640">
                  <c:v>21.3140799456914</c:v>
                </c:pt>
                <c:pt idx="641">
                  <c:v>23.619710109678799</c:v>
                </c:pt>
                <c:pt idx="642">
                  <c:v>26.734241993382401</c:v>
                </c:pt>
                <c:pt idx="643">
                  <c:v>14.922171835283701</c:v>
                </c:pt>
                <c:pt idx="644">
                  <c:v>8.9794285087117096</c:v>
                </c:pt>
                <c:pt idx="645">
                  <c:v>23.9347966264231</c:v>
                </c:pt>
                <c:pt idx="646">
                  <c:v>12.3415593891123</c:v>
                </c:pt>
                <c:pt idx="647">
                  <c:v>15.126200401625301</c:v>
                </c:pt>
                <c:pt idx="648">
                  <c:v>10.493472523747201</c:v>
                </c:pt>
                <c:pt idx="649">
                  <c:v>22.898389659894502</c:v>
                </c:pt>
                <c:pt idx="650">
                  <c:v>16.741364074965901</c:v>
                </c:pt>
                <c:pt idx="651">
                  <c:v>16.276523850807401</c:v>
                </c:pt>
                <c:pt idx="652">
                  <c:v>11.6472298537812</c:v>
                </c:pt>
                <c:pt idx="653">
                  <c:v>15.145367407077</c:v>
                </c:pt>
                <c:pt idx="654">
                  <c:v>14.3584445984574</c:v>
                </c:pt>
                <c:pt idx="655">
                  <c:v>6.4251356366650496</c:v>
                </c:pt>
                <c:pt idx="656">
                  <c:v>17.8185265654426</c:v>
                </c:pt>
                <c:pt idx="657">
                  <c:v>16.5722098748676</c:v>
                </c:pt>
                <c:pt idx="658">
                  <c:v>18.0902480587485</c:v>
                </c:pt>
                <c:pt idx="659">
                  <c:v>13.030646161018</c:v>
                </c:pt>
                <c:pt idx="660">
                  <c:v>16.7128547801263</c:v>
                </c:pt>
                <c:pt idx="661">
                  <c:v>11.7520065971413</c:v>
                </c:pt>
                <c:pt idx="662">
                  <c:v>11.5582642987945</c:v>
                </c:pt>
                <c:pt idx="663">
                  <c:v>13.6014069027039</c:v>
                </c:pt>
                <c:pt idx="664">
                  <c:v>10.0467922921735</c:v>
                </c:pt>
                <c:pt idx="665">
                  <c:v>17.640901861913299</c:v>
                </c:pt>
                <c:pt idx="666">
                  <c:v>12.666020839839099</c:v>
                </c:pt>
                <c:pt idx="667">
                  <c:v>19.514662707694999</c:v>
                </c:pt>
                <c:pt idx="668">
                  <c:v>13.0641601472297</c:v>
                </c:pt>
                <c:pt idx="669">
                  <c:v>17.670178373270701</c:v>
                </c:pt>
                <c:pt idx="670">
                  <c:v>12.2738070529608</c:v>
                </c:pt>
                <c:pt idx="671">
                  <c:v>20.782433548833499</c:v>
                </c:pt>
                <c:pt idx="672">
                  <c:v>14.0234267092628</c:v>
                </c:pt>
                <c:pt idx="673">
                  <c:v>23.9745610336129</c:v>
                </c:pt>
                <c:pt idx="674">
                  <c:v>13.6166876007819</c:v>
                </c:pt>
                <c:pt idx="675">
                  <c:v>17.061862789292899</c:v>
                </c:pt>
                <c:pt idx="676">
                  <c:v>12.8347005974341</c:v>
                </c:pt>
                <c:pt idx="677">
                  <c:v>13.0109455565056</c:v>
                </c:pt>
                <c:pt idx="678">
                  <c:v>10.3965552859318</c:v>
                </c:pt>
                <c:pt idx="679">
                  <c:v>17.741363227438701</c:v>
                </c:pt>
                <c:pt idx="680">
                  <c:v>13.5167030833572</c:v>
                </c:pt>
                <c:pt idx="681">
                  <c:v>23.298594255629201</c:v>
                </c:pt>
                <c:pt idx="682">
                  <c:v>10.961508363316399</c:v>
                </c:pt>
                <c:pt idx="683">
                  <c:v>18.234175641055401</c:v>
                </c:pt>
                <c:pt idx="684">
                  <c:v>12.2379852486419</c:v>
                </c:pt>
                <c:pt idx="685">
                  <c:v>10.971503504367799</c:v>
                </c:pt>
                <c:pt idx="686">
                  <c:v>16.787436133206899</c:v>
                </c:pt>
                <c:pt idx="687">
                  <c:v>11.7030322436828</c:v>
                </c:pt>
                <c:pt idx="688">
                  <c:v>11.462912009895801</c:v>
                </c:pt>
                <c:pt idx="689">
                  <c:v>16.679699716494301</c:v>
                </c:pt>
                <c:pt idx="690">
                  <c:v>17.857806688691301</c:v>
                </c:pt>
                <c:pt idx="691">
                  <c:v>6.5318195622345501</c:v>
                </c:pt>
                <c:pt idx="692">
                  <c:v>12.9847745388004</c:v>
                </c:pt>
                <c:pt idx="693">
                  <c:v>13.3170146390865</c:v>
                </c:pt>
                <c:pt idx="694">
                  <c:v>19.786265941846899</c:v>
                </c:pt>
                <c:pt idx="695">
                  <c:v>19.1646033114943</c:v>
                </c:pt>
                <c:pt idx="696">
                  <c:v>18.031792042916901</c:v>
                </c:pt>
                <c:pt idx="697">
                  <c:v>24.2855508239643</c:v>
                </c:pt>
                <c:pt idx="698">
                  <c:v>11.950053765598099</c:v>
                </c:pt>
                <c:pt idx="699">
                  <c:v>20.3554314025262</c:v>
                </c:pt>
                <c:pt idx="700">
                  <c:v>18.857834775200399</c:v>
                </c:pt>
                <c:pt idx="701">
                  <c:v>14.9726998512206</c:v>
                </c:pt>
                <c:pt idx="702">
                  <c:v>10.3083122836971</c:v>
                </c:pt>
                <c:pt idx="703">
                  <c:v>12.429980612330599</c:v>
                </c:pt>
                <c:pt idx="704">
                  <c:v>18.881228653593599</c:v>
                </c:pt>
                <c:pt idx="705">
                  <c:v>22.4106392036052</c:v>
                </c:pt>
                <c:pt idx="706">
                  <c:v>15.9614549290946</c:v>
                </c:pt>
                <c:pt idx="707">
                  <c:v>12.5540633438125</c:v>
                </c:pt>
                <c:pt idx="708">
                  <c:v>12.2564527964006</c:v>
                </c:pt>
                <c:pt idx="709">
                  <c:v>28.137476544045899</c:v>
                </c:pt>
                <c:pt idx="710">
                  <c:v>15.163789661648201</c:v>
                </c:pt>
                <c:pt idx="711">
                  <c:v>17.344374442927698</c:v>
                </c:pt>
                <c:pt idx="712">
                  <c:v>22.273957931338298</c:v>
                </c:pt>
                <c:pt idx="713">
                  <c:v>15.2886986733306</c:v>
                </c:pt>
                <c:pt idx="714">
                  <c:v>9.4537555016699208</c:v>
                </c:pt>
                <c:pt idx="715">
                  <c:v>15.711845651769099</c:v>
                </c:pt>
                <c:pt idx="716">
                  <c:v>19.344387827329601</c:v>
                </c:pt>
                <c:pt idx="717">
                  <c:v>12.2515737230851</c:v>
                </c:pt>
                <c:pt idx="718">
                  <c:v>16.154923359696902</c:v>
                </c:pt>
                <c:pt idx="719">
                  <c:v>14.2431001133238</c:v>
                </c:pt>
                <c:pt idx="720">
                  <c:v>14.708396082878201</c:v>
                </c:pt>
                <c:pt idx="721">
                  <c:v>16.460283032567801</c:v>
                </c:pt>
                <c:pt idx="722">
                  <c:v>23.404957537835699</c:v>
                </c:pt>
                <c:pt idx="723">
                  <c:v>21.424234416535398</c:v>
                </c:pt>
                <c:pt idx="724">
                  <c:v>18.328969591251798</c:v>
                </c:pt>
                <c:pt idx="725">
                  <c:v>12.2801411495729</c:v>
                </c:pt>
                <c:pt idx="726">
                  <c:v>12.4381127997937</c:v>
                </c:pt>
                <c:pt idx="727">
                  <c:v>12.5691357665211</c:v>
                </c:pt>
                <c:pt idx="728">
                  <c:v>14.701389467387401</c:v>
                </c:pt>
                <c:pt idx="729">
                  <c:v>13.890007429204299</c:v>
                </c:pt>
                <c:pt idx="730">
                  <c:v>22.932660728667798</c:v>
                </c:pt>
                <c:pt idx="731">
                  <c:v>18.262426359165499</c:v>
                </c:pt>
                <c:pt idx="732">
                  <c:v>14.053120399191499</c:v>
                </c:pt>
                <c:pt idx="733">
                  <c:v>13.681189784799001</c:v>
                </c:pt>
                <c:pt idx="734">
                  <c:v>8.6405623326994796</c:v>
                </c:pt>
                <c:pt idx="735">
                  <c:v>11.427374458709799</c:v>
                </c:pt>
                <c:pt idx="736">
                  <c:v>26.316337812310501</c:v>
                </c:pt>
                <c:pt idx="737">
                  <c:v>17.994389313913299</c:v>
                </c:pt>
                <c:pt idx="738">
                  <c:v>14.231828652355301</c:v>
                </c:pt>
                <c:pt idx="739">
                  <c:v>20.182966323811598</c:v>
                </c:pt>
                <c:pt idx="740">
                  <c:v>8.9322414749254602</c:v>
                </c:pt>
                <c:pt idx="741">
                  <c:v>7.9787151870994801</c:v>
                </c:pt>
                <c:pt idx="742">
                  <c:v>8.9954336854715802</c:v>
                </c:pt>
                <c:pt idx="743">
                  <c:v>9.1223347898602398</c:v>
                </c:pt>
                <c:pt idx="744">
                  <c:v>13.7684473692461</c:v>
                </c:pt>
                <c:pt idx="745">
                  <c:v>10.8957261562916</c:v>
                </c:pt>
                <c:pt idx="746">
                  <c:v>15.6303633414815</c:v>
                </c:pt>
                <c:pt idx="747">
                  <c:v>10.6573525576907</c:v>
                </c:pt>
                <c:pt idx="748">
                  <c:v>13.8578037833087</c:v>
                </c:pt>
                <c:pt idx="749">
                  <c:v>7.2691849119281198</c:v>
                </c:pt>
                <c:pt idx="750">
                  <c:v>10.788363410936601</c:v>
                </c:pt>
                <c:pt idx="751">
                  <c:v>14.2912996462086</c:v>
                </c:pt>
                <c:pt idx="752">
                  <c:v>16.9518610170303</c:v>
                </c:pt>
                <c:pt idx="753">
                  <c:v>15.756725880356299</c:v>
                </c:pt>
                <c:pt idx="754">
                  <c:v>14.089335976549799</c:v>
                </c:pt>
                <c:pt idx="755">
                  <c:v>19.048741906207201</c:v>
                </c:pt>
                <c:pt idx="756">
                  <c:v>7.09452072457686</c:v>
                </c:pt>
                <c:pt idx="757">
                  <c:v>20.402292842552001</c:v>
                </c:pt>
                <c:pt idx="758">
                  <c:v>12.760908765866001</c:v>
                </c:pt>
                <c:pt idx="759">
                  <c:v>12.4358820072099</c:v>
                </c:pt>
                <c:pt idx="760">
                  <c:v>18.497908529557701</c:v>
                </c:pt>
                <c:pt idx="761">
                  <c:v>21.1191723464006</c:v>
                </c:pt>
                <c:pt idx="762">
                  <c:v>8.4359129950831697</c:v>
                </c:pt>
                <c:pt idx="763">
                  <c:v>17.705912771512001</c:v>
                </c:pt>
                <c:pt idx="764">
                  <c:v>15.7568526312406</c:v>
                </c:pt>
                <c:pt idx="765">
                  <c:v>16.984599210035</c:v>
                </c:pt>
                <c:pt idx="766">
                  <c:v>13.8592523216768</c:v>
                </c:pt>
                <c:pt idx="767">
                  <c:v>18.299238727080599</c:v>
                </c:pt>
                <c:pt idx="768">
                  <c:v>13.006792274300899</c:v>
                </c:pt>
                <c:pt idx="769">
                  <c:v>16.2448393240252</c:v>
                </c:pt>
                <c:pt idx="770">
                  <c:v>15.1578826840726</c:v>
                </c:pt>
                <c:pt idx="771">
                  <c:v>22.273446739198999</c:v>
                </c:pt>
                <c:pt idx="772">
                  <c:v>17.911126401452002</c:v>
                </c:pt>
                <c:pt idx="773">
                  <c:v>10.4235152343555</c:v>
                </c:pt>
                <c:pt idx="774">
                  <c:v>20.4615904422505</c:v>
                </c:pt>
                <c:pt idx="775">
                  <c:v>21.770046058337499</c:v>
                </c:pt>
                <c:pt idx="776">
                  <c:v>19.589686589442401</c:v>
                </c:pt>
                <c:pt idx="777">
                  <c:v>17.044226876308102</c:v>
                </c:pt>
                <c:pt idx="778">
                  <c:v>14.575990524294999</c:v>
                </c:pt>
                <c:pt idx="779">
                  <c:v>20.208301050263799</c:v>
                </c:pt>
                <c:pt idx="780">
                  <c:v>24.603119632722301</c:v>
                </c:pt>
                <c:pt idx="781">
                  <c:v>17.1255345275164</c:v>
                </c:pt>
                <c:pt idx="782">
                  <c:v>9.1572574036587202</c:v>
                </c:pt>
                <c:pt idx="783">
                  <c:v>11.4361068573712</c:v>
                </c:pt>
                <c:pt idx="784">
                  <c:v>13.1202607384656</c:v>
                </c:pt>
                <c:pt idx="785">
                  <c:v>9.7700115779702692</c:v>
                </c:pt>
                <c:pt idx="786">
                  <c:v>21.342206817026099</c:v>
                </c:pt>
                <c:pt idx="787">
                  <c:v>6.6514117243080602</c:v>
                </c:pt>
                <c:pt idx="788">
                  <c:v>12.8665815190744</c:v>
                </c:pt>
                <c:pt idx="789">
                  <c:v>17.843658318638301</c:v>
                </c:pt>
                <c:pt idx="790">
                  <c:v>15.8513976438042</c:v>
                </c:pt>
                <c:pt idx="791">
                  <c:v>13.4707046156531</c:v>
                </c:pt>
                <c:pt idx="792">
                  <c:v>17.647986907929301</c:v>
                </c:pt>
                <c:pt idx="793">
                  <c:v>8.5255294271845301</c:v>
                </c:pt>
                <c:pt idx="794">
                  <c:v>13.781013760405299</c:v>
                </c:pt>
                <c:pt idx="795">
                  <c:v>11.6679494590887</c:v>
                </c:pt>
                <c:pt idx="796">
                  <c:v>22.918128759175602</c:v>
                </c:pt>
                <c:pt idx="797">
                  <c:v>15.905553212428201</c:v>
                </c:pt>
                <c:pt idx="798">
                  <c:v>20.115628029759201</c:v>
                </c:pt>
                <c:pt idx="799">
                  <c:v>24.9093194454864</c:v>
                </c:pt>
                <c:pt idx="800">
                  <c:v>22.411016793358701</c:v>
                </c:pt>
                <c:pt idx="801">
                  <c:v>8.9921813925806102</c:v>
                </c:pt>
                <c:pt idx="802">
                  <c:v>25.3553608453993</c:v>
                </c:pt>
                <c:pt idx="803">
                  <c:v>16.6343722513747</c:v>
                </c:pt>
                <c:pt idx="804">
                  <c:v>21.2739865842847</c:v>
                </c:pt>
                <c:pt idx="805">
                  <c:v>23.266997540739201</c:v>
                </c:pt>
                <c:pt idx="806">
                  <c:v>12.5045002234487</c:v>
                </c:pt>
                <c:pt idx="807">
                  <c:v>14.3437379254608</c:v>
                </c:pt>
                <c:pt idx="808">
                  <c:v>8.3403045323412606</c:v>
                </c:pt>
                <c:pt idx="809">
                  <c:v>12.9990751121457</c:v>
                </c:pt>
                <c:pt idx="810">
                  <c:v>25.962323008394701</c:v>
                </c:pt>
                <c:pt idx="811">
                  <c:v>14.9889216816894</c:v>
                </c:pt>
                <c:pt idx="812">
                  <c:v>12.2601072096179</c:v>
                </c:pt>
                <c:pt idx="813">
                  <c:v>16.938120571823799</c:v>
                </c:pt>
                <c:pt idx="814">
                  <c:v>10.001831417052299</c:v>
                </c:pt>
                <c:pt idx="815">
                  <c:v>17.7660820059413</c:v>
                </c:pt>
                <c:pt idx="816">
                  <c:v>13.1961418011674</c:v>
                </c:pt>
                <c:pt idx="817">
                  <c:v>12.334075899768401</c:v>
                </c:pt>
                <c:pt idx="818">
                  <c:v>9.33981260439033</c:v>
                </c:pt>
                <c:pt idx="819">
                  <c:v>18.829686118845999</c:v>
                </c:pt>
                <c:pt idx="820">
                  <c:v>8.5878055240407196</c:v>
                </c:pt>
                <c:pt idx="821">
                  <c:v>13.732111071368699</c:v>
                </c:pt>
                <c:pt idx="822">
                  <c:v>22.1799822518654</c:v>
                </c:pt>
                <c:pt idx="823">
                  <c:v>8.45710390544623</c:v>
                </c:pt>
                <c:pt idx="824">
                  <c:v>13.3753465425009</c:v>
                </c:pt>
                <c:pt idx="825">
                  <c:v>9.0488578765854193</c:v>
                </c:pt>
                <c:pt idx="826">
                  <c:v>8.3176652241093798</c:v>
                </c:pt>
                <c:pt idx="827">
                  <c:v>13.775987555937499</c:v>
                </c:pt>
                <c:pt idx="828">
                  <c:v>19.9971397858694</c:v>
                </c:pt>
                <c:pt idx="829">
                  <c:v>12.9911618965934</c:v>
                </c:pt>
                <c:pt idx="830">
                  <c:v>8.7222602317643503</c:v>
                </c:pt>
                <c:pt idx="831">
                  <c:v>17.652500187001099</c:v>
                </c:pt>
                <c:pt idx="832">
                  <c:v>12.379261165607399</c:v>
                </c:pt>
                <c:pt idx="833">
                  <c:v>15.0370603967812</c:v>
                </c:pt>
                <c:pt idx="834">
                  <c:v>18.857315339643499</c:v>
                </c:pt>
                <c:pt idx="835">
                  <c:v>6.9636578842507397</c:v>
                </c:pt>
                <c:pt idx="836">
                  <c:v>20.155099820258101</c:v>
                </c:pt>
                <c:pt idx="837">
                  <c:v>4.9622294029014196</c:v>
                </c:pt>
                <c:pt idx="838">
                  <c:v>9.3535034738308003</c:v>
                </c:pt>
                <c:pt idx="839">
                  <c:v>20.947379677250499</c:v>
                </c:pt>
                <c:pt idx="840">
                  <c:v>13.652916850530699</c:v>
                </c:pt>
                <c:pt idx="841">
                  <c:v>15.4456799210428</c:v>
                </c:pt>
                <c:pt idx="842">
                  <c:v>22.3096875522874</c:v>
                </c:pt>
                <c:pt idx="843">
                  <c:v>22.545633541586099</c:v>
                </c:pt>
                <c:pt idx="844">
                  <c:v>15.2409814951698</c:v>
                </c:pt>
                <c:pt idx="845">
                  <c:v>14.4119674563525</c:v>
                </c:pt>
                <c:pt idx="846">
                  <c:v>17.894131838836099</c:v>
                </c:pt>
                <c:pt idx="847">
                  <c:v>16.741014527014102</c:v>
                </c:pt>
                <c:pt idx="848">
                  <c:v>17.0783087066748</c:v>
                </c:pt>
                <c:pt idx="849">
                  <c:v>15.5555316472255</c:v>
                </c:pt>
                <c:pt idx="850">
                  <c:v>15.1679073357734</c:v>
                </c:pt>
                <c:pt idx="851">
                  <c:v>10.1681903191961</c:v>
                </c:pt>
                <c:pt idx="852">
                  <c:v>20.8159579283165</c:v>
                </c:pt>
                <c:pt idx="853">
                  <c:v>18.5177414252265</c:v>
                </c:pt>
                <c:pt idx="854">
                  <c:v>13.855547980026699</c:v>
                </c:pt>
                <c:pt idx="855">
                  <c:v>17.511543931862001</c:v>
                </c:pt>
                <c:pt idx="856">
                  <c:v>13.957059983382999</c:v>
                </c:pt>
                <c:pt idx="857">
                  <c:v>12.838570455748499</c:v>
                </c:pt>
                <c:pt idx="858">
                  <c:v>22.304942517444001</c:v>
                </c:pt>
                <c:pt idx="859">
                  <c:v>20.7801212125046</c:v>
                </c:pt>
                <c:pt idx="860">
                  <c:v>14.5569043370439</c:v>
                </c:pt>
                <c:pt idx="861">
                  <c:v>8.15205693551402</c:v>
                </c:pt>
                <c:pt idx="862">
                  <c:v>20.3726120610607</c:v>
                </c:pt>
                <c:pt idx="863">
                  <c:v>10.174213829427099</c:v>
                </c:pt>
                <c:pt idx="864">
                  <c:v>11.130667515610901</c:v>
                </c:pt>
                <c:pt idx="865">
                  <c:v>21.991629014538301</c:v>
                </c:pt>
                <c:pt idx="866">
                  <c:v>14.394609802662499</c:v>
                </c:pt>
                <c:pt idx="867">
                  <c:v>12.452146812828</c:v>
                </c:pt>
                <c:pt idx="868">
                  <c:v>12.003235852986601</c:v>
                </c:pt>
                <c:pt idx="869">
                  <c:v>16.292685834759801</c:v>
                </c:pt>
                <c:pt idx="870">
                  <c:v>16.8957764104718</c:v>
                </c:pt>
                <c:pt idx="871">
                  <c:v>15.735975603581</c:v>
                </c:pt>
                <c:pt idx="872">
                  <c:v>14.438851911054099</c:v>
                </c:pt>
                <c:pt idx="873">
                  <c:v>11.726292152530799</c:v>
                </c:pt>
                <c:pt idx="874">
                  <c:v>8.6390224107149098</c:v>
                </c:pt>
                <c:pt idx="875">
                  <c:v>18.761508817372999</c:v>
                </c:pt>
                <c:pt idx="876">
                  <c:v>23.434940003345901</c:v>
                </c:pt>
                <c:pt idx="877">
                  <c:v>12.4444749030436</c:v>
                </c:pt>
                <c:pt idx="878">
                  <c:v>14.9251381875528</c:v>
                </c:pt>
                <c:pt idx="879">
                  <c:v>11.6775587094467</c:v>
                </c:pt>
                <c:pt idx="880">
                  <c:v>18.586612448125098</c:v>
                </c:pt>
                <c:pt idx="881">
                  <c:v>11.040368949441399</c:v>
                </c:pt>
                <c:pt idx="882">
                  <c:v>14.5899058638712</c:v>
                </c:pt>
                <c:pt idx="883">
                  <c:v>9.6740169268537599</c:v>
                </c:pt>
                <c:pt idx="884">
                  <c:v>22.249405567290101</c:v>
                </c:pt>
                <c:pt idx="885">
                  <c:v>11.1153179814038</c:v>
                </c:pt>
                <c:pt idx="886">
                  <c:v>15.220628080219701</c:v>
                </c:pt>
                <c:pt idx="887">
                  <c:v>13.146427407450201</c:v>
                </c:pt>
                <c:pt idx="888">
                  <c:v>13.9290294207435</c:v>
                </c:pt>
                <c:pt idx="889">
                  <c:v>16.119519685859402</c:v>
                </c:pt>
                <c:pt idx="890">
                  <c:v>10.1402402416199</c:v>
                </c:pt>
                <c:pt idx="891">
                  <c:v>20.056887367154498</c:v>
                </c:pt>
                <c:pt idx="892">
                  <c:v>19.353206883519899</c:v>
                </c:pt>
                <c:pt idx="893">
                  <c:v>14.071875942835799</c:v>
                </c:pt>
                <c:pt idx="894">
                  <c:v>15.440843107026501</c:v>
                </c:pt>
                <c:pt idx="895">
                  <c:v>17.5169643208236</c:v>
                </c:pt>
                <c:pt idx="896">
                  <c:v>24.711866562527899</c:v>
                </c:pt>
                <c:pt idx="897">
                  <c:v>16.790692352978599</c:v>
                </c:pt>
                <c:pt idx="898">
                  <c:v>12.1520105350255</c:v>
                </c:pt>
                <c:pt idx="899">
                  <c:v>10.932806412922201</c:v>
                </c:pt>
                <c:pt idx="900">
                  <c:v>21.103446378890801</c:v>
                </c:pt>
                <c:pt idx="901">
                  <c:v>21.559264351235399</c:v>
                </c:pt>
                <c:pt idx="902">
                  <c:v>16.3132891567938</c:v>
                </c:pt>
                <c:pt idx="903">
                  <c:v>16.537710952587101</c:v>
                </c:pt>
                <c:pt idx="904">
                  <c:v>13.9984265584254</c:v>
                </c:pt>
                <c:pt idx="905">
                  <c:v>22.385692788198799</c:v>
                </c:pt>
                <c:pt idx="906">
                  <c:v>14.1234472026961</c:v>
                </c:pt>
                <c:pt idx="907">
                  <c:v>17.3858062827724</c:v>
                </c:pt>
                <c:pt idx="908">
                  <c:v>17.571406399292002</c:v>
                </c:pt>
                <c:pt idx="909">
                  <c:v>16.193695635701399</c:v>
                </c:pt>
                <c:pt idx="910">
                  <c:v>14.963246799354501</c:v>
                </c:pt>
                <c:pt idx="911">
                  <c:v>21.4104989845458</c:v>
                </c:pt>
                <c:pt idx="912">
                  <c:v>15.3368563127515</c:v>
                </c:pt>
                <c:pt idx="913">
                  <c:v>14.2965845590657</c:v>
                </c:pt>
                <c:pt idx="914">
                  <c:v>13.3197298809703</c:v>
                </c:pt>
                <c:pt idx="915">
                  <c:v>15.087049240833499</c:v>
                </c:pt>
                <c:pt idx="916">
                  <c:v>9.6041470478589197</c:v>
                </c:pt>
                <c:pt idx="917">
                  <c:v>20.727543740304501</c:v>
                </c:pt>
                <c:pt idx="918">
                  <c:v>12.293906510102399</c:v>
                </c:pt>
                <c:pt idx="919">
                  <c:v>10.9161057999686</c:v>
                </c:pt>
                <c:pt idx="920">
                  <c:v>14.5352671116534</c:v>
                </c:pt>
                <c:pt idx="921">
                  <c:v>14.749236025582499</c:v>
                </c:pt>
                <c:pt idx="922">
                  <c:v>22.175770309452599</c:v>
                </c:pt>
                <c:pt idx="923">
                  <c:v>15.654924253093199</c:v>
                </c:pt>
                <c:pt idx="924">
                  <c:v>20.789206395756199</c:v>
                </c:pt>
                <c:pt idx="925">
                  <c:v>14.420269013194201</c:v>
                </c:pt>
                <c:pt idx="926">
                  <c:v>8.1123462776684807</c:v>
                </c:pt>
                <c:pt idx="927">
                  <c:v>22.032905083386702</c:v>
                </c:pt>
                <c:pt idx="928">
                  <c:v>19.4103145049929</c:v>
                </c:pt>
                <c:pt idx="929">
                  <c:v>15.318445169239199</c:v>
                </c:pt>
                <c:pt idx="930">
                  <c:v>13.395193675506899</c:v>
                </c:pt>
                <c:pt idx="931">
                  <c:v>17.752946066774101</c:v>
                </c:pt>
                <c:pt idx="932">
                  <c:v>17.206187679518401</c:v>
                </c:pt>
                <c:pt idx="933">
                  <c:v>15.8173700659245</c:v>
                </c:pt>
                <c:pt idx="934">
                  <c:v>18.221787072586402</c:v>
                </c:pt>
                <c:pt idx="935">
                  <c:v>17.310411419676701</c:v>
                </c:pt>
                <c:pt idx="936">
                  <c:v>15.90371464563</c:v>
                </c:pt>
                <c:pt idx="937">
                  <c:v>6.99859759398473</c:v>
                </c:pt>
                <c:pt idx="938">
                  <c:v>22.8285157365362</c:v>
                </c:pt>
                <c:pt idx="939">
                  <c:v>14.777631929534399</c:v>
                </c:pt>
                <c:pt idx="940">
                  <c:v>14.1534970122784</c:v>
                </c:pt>
                <c:pt idx="941">
                  <c:v>18.278120353366599</c:v>
                </c:pt>
                <c:pt idx="942">
                  <c:v>17.451485220136899</c:v>
                </c:pt>
                <c:pt idx="943">
                  <c:v>17.730031074924099</c:v>
                </c:pt>
                <c:pt idx="944">
                  <c:v>12.6044307895349</c:v>
                </c:pt>
                <c:pt idx="945">
                  <c:v>20.5857737295525</c:v>
                </c:pt>
                <c:pt idx="946">
                  <c:v>25.043916111055101</c:v>
                </c:pt>
                <c:pt idx="947">
                  <c:v>7.9801305428613496</c:v>
                </c:pt>
                <c:pt idx="948">
                  <c:v>16.514274851408601</c:v>
                </c:pt>
                <c:pt idx="949">
                  <c:v>17.130014382638699</c:v>
                </c:pt>
                <c:pt idx="950">
                  <c:v>12.9948499564759</c:v>
                </c:pt>
                <c:pt idx="951">
                  <c:v>24.644376257912299</c:v>
                </c:pt>
                <c:pt idx="952">
                  <c:v>13.154619584368</c:v>
                </c:pt>
                <c:pt idx="953">
                  <c:v>12.8185274576177</c:v>
                </c:pt>
                <c:pt idx="954">
                  <c:v>10.025834438921899</c:v>
                </c:pt>
                <c:pt idx="955">
                  <c:v>15.3033548899993</c:v>
                </c:pt>
                <c:pt idx="956">
                  <c:v>21.312533779856398</c:v>
                </c:pt>
                <c:pt idx="957">
                  <c:v>12.731512599512101</c:v>
                </c:pt>
                <c:pt idx="958">
                  <c:v>22.098871799532901</c:v>
                </c:pt>
                <c:pt idx="959">
                  <c:v>13.1368293026802</c:v>
                </c:pt>
                <c:pt idx="960">
                  <c:v>19.7492120393851</c:v>
                </c:pt>
                <c:pt idx="961">
                  <c:v>12.070833742283099</c:v>
                </c:pt>
                <c:pt idx="962">
                  <c:v>11.1520929989225</c:v>
                </c:pt>
                <c:pt idx="963">
                  <c:v>20.4220445772666</c:v>
                </c:pt>
                <c:pt idx="964">
                  <c:v>18.487326931096302</c:v>
                </c:pt>
                <c:pt idx="965">
                  <c:v>10.352676194697001</c:v>
                </c:pt>
                <c:pt idx="966">
                  <c:v>22.661858466870701</c:v>
                </c:pt>
                <c:pt idx="967">
                  <c:v>12.0923943929937</c:v>
                </c:pt>
                <c:pt idx="968">
                  <c:v>14.8155081748592</c:v>
                </c:pt>
                <c:pt idx="969">
                  <c:v>10.4129620036168</c:v>
                </c:pt>
                <c:pt idx="970">
                  <c:v>15.0365415905794</c:v>
                </c:pt>
                <c:pt idx="971">
                  <c:v>15.0053007669325</c:v>
                </c:pt>
                <c:pt idx="972">
                  <c:v>14.9209250705887</c:v>
                </c:pt>
                <c:pt idx="973">
                  <c:v>13.084964832330501</c:v>
                </c:pt>
                <c:pt idx="974">
                  <c:v>11.320969176593501</c:v>
                </c:pt>
                <c:pt idx="975">
                  <c:v>16.515925166487701</c:v>
                </c:pt>
                <c:pt idx="976">
                  <c:v>12.6775638965852</c:v>
                </c:pt>
                <c:pt idx="977">
                  <c:v>19.251038522344999</c:v>
                </c:pt>
                <c:pt idx="978">
                  <c:v>18.980997392094299</c:v>
                </c:pt>
                <c:pt idx="979">
                  <c:v>17.102580381041101</c:v>
                </c:pt>
                <c:pt idx="980">
                  <c:v>15.062637473250099</c:v>
                </c:pt>
                <c:pt idx="981">
                  <c:v>16.1647631026681</c:v>
                </c:pt>
                <c:pt idx="982">
                  <c:v>26.3261073282819</c:v>
                </c:pt>
                <c:pt idx="983">
                  <c:v>13.4692110547388</c:v>
                </c:pt>
                <c:pt idx="984">
                  <c:v>11.030382990051001</c:v>
                </c:pt>
                <c:pt idx="985">
                  <c:v>17.334909024586199</c:v>
                </c:pt>
                <c:pt idx="986">
                  <c:v>10.5579302242136</c:v>
                </c:pt>
                <c:pt idx="987">
                  <c:v>14.884673034190801</c:v>
                </c:pt>
                <c:pt idx="988">
                  <c:v>8.39525888322372</c:v>
                </c:pt>
                <c:pt idx="989">
                  <c:v>14.6068411160335</c:v>
                </c:pt>
                <c:pt idx="990">
                  <c:v>8.6969000088817801</c:v>
                </c:pt>
                <c:pt idx="991">
                  <c:v>12.8483629465143</c:v>
                </c:pt>
                <c:pt idx="992">
                  <c:v>7.6631770960157297</c:v>
                </c:pt>
                <c:pt idx="993">
                  <c:v>10.218398666408699</c:v>
                </c:pt>
                <c:pt idx="994">
                  <c:v>12.9572878421701</c:v>
                </c:pt>
                <c:pt idx="995">
                  <c:v>15.2584121918941</c:v>
                </c:pt>
                <c:pt idx="996">
                  <c:v>10.7525918240846</c:v>
                </c:pt>
                <c:pt idx="997">
                  <c:v>21.507445872354101</c:v>
                </c:pt>
                <c:pt idx="998">
                  <c:v>13.9160917847144</c:v>
                </c:pt>
                <c:pt idx="999">
                  <c:v>7.1448401841361902</c:v>
                </c:pt>
                <c:pt idx="1000">
                  <c:v>19.113531449257898</c:v>
                </c:pt>
                <c:pt idx="1001">
                  <c:v>9.7944079482882405</c:v>
                </c:pt>
                <c:pt idx="1002">
                  <c:v>15.5520667949267</c:v>
                </c:pt>
                <c:pt idx="1003">
                  <c:v>14.512410924234199</c:v>
                </c:pt>
                <c:pt idx="1004">
                  <c:v>12.430674985486499</c:v>
                </c:pt>
                <c:pt idx="1005">
                  <c:v>10.131936700069801</c:v>
                </c:pt>
                <c:pt idx="1006">
                  <c:v>6.94777389765403</c:v>
                </c:pt>
                <c:pt idx="1007">
                  <c:v>11.9923129777574</c:v>
                </c:pt>
                <c:pt idx="1008">
                  <c:v>16.3743902478334</c:v>
                </c:pt>
                <c:pt idx="1009">
                  <c:v>24.0360916156291</c:v>
                </c:pt>
                <c:pt idx="1010">
                  <c:v>19.1060661345455</c:v>
                </c:pt>
                <c:pt idx="1011">
                  <c:v>19.786922813180301</c:v>
                </c:pt>
                <c:pt idx="1012">
                  <c:v>13.915886186646</c:v>
                </c:pt>
                <c:pt idx="1013">
                  <c:v>9.0229138359276995</c:v>
                </c:pt>
                <c:pt idx="1014">
                  <c:v>17.499925461718</c:v>
                </c:pt>
                <c:pt idx="1015">
                  <c:v>14.309264300448101</c:v>
                </c:pt>
                <c:pt idx="1016">
                  <c:v>12.958569090068</c:v>
                </c:pt>
                <c:pt idx="1017">
                  <c:v>16.090239722067398</c:v>
                </c:pt>
                <c:pt idx="1018">
                  <c:v>7.0885545921907296</c:v>
                </c:pt>
                <c:pt idx="1019">
                  <c:v>16.9770207353275</c:v>
                </c:pt>
                <c:pt idx="1020">
                  <c:v>6.2758238237219599</c:v>
                </c:pt>
                <c:pt idx="1021">
                  <c:v>17.537033725893</c:v>
                </c:pt>
                <c:pt idx="1022">
                  <c:v>17.378969195023199</c:v>
                </c:pt>
                <c:pt idx="1023">
                  <c:v>15.502713182509099</c:v>
                </c:pt>
                <c:pt idx="1024">
                  <c:v>24.025769600688399</c:v>
                </c:pt>
                <c:pt idx="1025">
                  <c:v>6.7070519309956804</c:v>
                </c:pt>
                <c:pt idx="1026">
                  <c:v>31.896845767833302</c:v>
                </c:pt>
                <c:pt idx="1027">
                  <c:v>20.576375953138701</c:v>
                </c:pt>
                <c:pt idx="1028">
                  <c:v>7.6997055254063298</c:v>
                </c:pt>
                <c:pt idx="1029">
                  <c:v>25.5311979621037</c:v>
                </c:pt>
                <c:pt idx="1030">
                  <c:v>18.000488442188399</c:v>
                </c:pt>
                <c:pt idx="1031">
                  <c:v>15.730798435383999</c:v>
                </c:pt>
                <c:pt idx="1032">
                  <c:v>8.9111237321716992</c:v>
                </c:pt>
                <c:pt idx="1033">
                  <c:v>15.7580376131094</c:v>
                </c:pt>
                <c:pt idx="1034">
                  <c:v>13.9860325755009</c:v>
                </c:pt>
                <c:pt idx="1035">
                  <c:v>19.071642235579201</c:v>
                </c:pt>
                <c:pt idx="1036">
                  <c:v>13.1429823166383</c:v>
                </c:pt>
                <c:pt idx="1037">
                  <c:v>17.127715559947699</c:v>
                </c:pt>
                <c:pt idx="1038">
                  <c:v>13.1317801529371</c:v>
                </c:pt>
                <c:pt idx="1039">
                  <c:v>12.5738293771666</c:v>
                </c:pt>
                <c:pt idx="1040">
                  <c:v>19.0117666494092</c:v>
                </c:pt>
                <c:pt idx="1041">
                  <c:v>10.908116007157799</c:v>
                </c:pt>
                <c:pt idx="1042">
                  <c:v>15.899569938601299</c:v>
                </c:pt>
                <c:pt idx="1043">
                  <c:v>9.7218424455351506</c:v>
                </c:pt>
                <c:pt idx="1044">
                  <c:v>7.9192383442386802</c:v>
                </c:pt>
                <c:pt idx="1045">
                  <c:v>19.249308992761701</c:v>
                </c:pt>
                <c:pt idx="1046">
                  <c:v>18.2422018382305</c:v>
                </c:pt>
                <c:pt idx="1047">
                  <c:v>10.1738702169357</c:v>
                </c:pt>
                <c:pt idx="1048">
                  <c:v>10.840273692147701</c:v>
                </c:pt>
                <c:pt idx="1049">
                  <c:v>14.4125058540662</c:v>
                </c:pt>
                <c:pt idx="1050">
                  <c:v>19.470494002724401</c:v>
                </c:pt>
                <c:pt idx="1051">
                  <c:v>20.4417079509297</c:v>
                </c:pt>
                <c:pt idx="1052">
                  <c:v>18.714990525663801</c:v>
                </c:pt>
                <c:pt idx="1053">
                  <c:v>18.7233421774955</c:v>
                </c:pt>
                <c:pt idx="1054">
                  <c:v>15.163260221474999</c:v>
                </c:pt>
                <c:pt idx="1055">
                  <c:v>25.636612433589399</c:v>
                </c:pt>
                <c:pt idx="1056">
                  <c:v>21.338482964095899</c:v>
                </c:pt>
                <c:pt idx="1057">
                  <c:v>22.731648776318501</c:v>
                </c:pt>
                <c:pt idx="1058">
                  <c:v>19.654251142164402</c:v>
                </c:pt>
                <c:pt idx="1059">
                  <c:v>20.923457568054602</c:v>
                </c:pt>
                <c:pt idx="1060">
                  <c:v>18.056989109951001</c:v>
                </c:pt>
                <c:pt idx="1061">
                  <c:v>6.5820931621605201</c:v>
                </c:pt>
                <c:pt idx="1062">
                  <c:v>11.636328776597599</c:v>
                </c:pt>
                <c:pt idx="1063">
                  <c:v>15.938212038563201</c:v>
                </c:pt>
                <c:pt idx="1064">
                  <c:v>14.8705312329202</c:v>
                </c:pt>
                <c:pt idx="1065">
                  <c:v>16.162966835650298</c:v>
                </c:pt>
                <c:pt idx="1066">
                  <c:v>13.9982158576763</c:v>
                </c:pt>
                <c:pt idx="1067">
                  <c:v>6.6855959951462003</c:v>
                </c:pt>
                <c:pt idx="1068">
                  <c:v>12.4720756871593</c:v>
                </c:pt>
                <c:pt idx="1069">
                  <c:v>15.4853562761059</c:v>
                </c:pt>
                <c:pt idx="1070">
                  <c:v>14.0690731199953</c:v>
                </c:pt>
                <c:pt idx="1071">
                  <c:v>14.369893538821501</c:v>
                </c:pt>
                <c:pt idx="1072">
                  <c:v>23.756110932201899</c:v>
                </c:pt>
                <c:pt idx="1073">
                  <c:v>12.143054502107301</c:v>
                </c:pt>
                <c:pt idx="1074">
                  <c:v>30.5492026843019</c:v>
                </c:pt>
                <c:pt idx="1075">
                  <c:v>12.049756185808301</c:v>
                </c:pt>
                <c:pt idx="1076">
                  <c:v>13.184244207300001</c:v>
                </c:pt>
                <c:pt idx="1077">
                  <c:v>25.548921963174699</c:v>
                </c:pt>
                <c:pt idx="1078">
                  <c:v>10.836022443446399</c:v>
                </c:pt>
                <c:pt idx="1079">
                  <c:v>16.687069154026901</c:v>
                </c:pt>
                <c:pt idx="1080">
                  <c:v>19.715864531978401</c:v>
                </c:pt>
                <c:pt idx="1081">
                  <c:v>14.018364339560501</c:v>
                </c:pt>
                <c:pt idx="1082">
                  <c:v>9.62075801835962</c:v>
                </c:pt>
                <c:pt idx="1083">
                  <c:v>18.0051150021655</c:v>
                </c:pt>
                <c:pt idx="1084">
                  <c:v>10.3064908264439</c:v>
                </c:pt>
                <c:pt idx="1085">
                  <c:v>14.458119800155901</c:v>
                </c:pt>
                <c:pt idx="1086">
                  <c:v>17.632144226184199</c:v>
                </c:pt>
                <c:pt idx="1087">
                  <c:v>15.270724843841201</c:v>
                </c:pt>
                <c:pt idx="1088">
                  <c:v>11.214257313285099</c:v>
                </c:pt>
                <c:pt idx="1089">
                  <c:v>11.416608582101601</c:v>
                </c:pt>
                <c:pt idx="1090">
                  <c:v>8.2079802274456704</c:v>
                </c:pt>
                <c:pt idx="1091">
                  <c:v>11.330504791457001</c:v>
                </c:pt>
                <c:pt idx="1092">
                  <c:v>11.565132565831201</c:v>
                </c:pt>
                <c:pt idx="1093">
                  <c:v>16.8751325345178</c:v>
                </c:pt>
                <c:pt idx="1094">
                  <c:v>17.849104811991499</c:v>
                </c:pt>
                <c:pt idx="1095">
                  <c:v>19.607727644560399</c:v>
                </c:pt>
                <c:pt idx="1096">
                  <c:v>21.1905618576099</c:v>
                </c:pt>
                <c:pt idx="1097">
                  <c:v>12.855563484800401</c:v>
                </c:pt>
                <c:pt idx="1098">
                  <c:v>13.3685089064358</c:v>
                </c:pt>
                <c:pt idx="1099">
                  <c:v>20.310838925974799</c:v>
                </c:pt>
                <c:pt idx="1100">
                  <c:v>18.096659570460801</c:v>
                </c:pt>
                <c:pt idx="1101">
                  <c:v>14.9943052494691</c:v>
                </c:pt>
                <c:pt idx="1102">
                  <c:v>13.701787769144801</c:v>
                </c:pt>
                <c:pt idx="1103">
                  <c:v>10.2236296695084</c:v>
                </c:pt>
                <c:pt idx="1104">
                  <c:v>22.8955039248901</c:v>
                </c:pt>
                <c:pt idx="1105">
                  <c:v>23.1249366570893</c:v>
                </c:pt>
                <c:pt idx="1106">
                  <c:v>9.1886736539230291</c:v>
                </c:pt>
                <c:pt idx="1107">
                  <c:v>22.416584289208998</c:v>
                </c:pt>
                <c:pt idx="1108">
                  <c:v>10.521859143457</c:v>
                </c:pt>
                <c:pt idx="1109">
                  <c:v>12.873207147112799</c:v>
                </c:pt>
                <c:pt idx="1110">
                  <c:v>17.618519317674799</c:v>
                </c:pt>
                <c:pt idx="1111">
                  <c:v>16.911582767106601</c:v>
                </c:pt>
                <c:pt idx="1112">
                  <c:v>17.2272890923321</c:v>
                </c:pt>
                <c:pt idx="1113">
                  <c:v>9.6388717415425607</c:v>
                </c:pt>
                <c:pt idx="1114">
                  <c:v>17.423357945636301</c:v>
                </c:pt>
                <c:pt idx="1115">
                  <c:v>16.823855798489699</c:v>
                </c:pt>
                <c:pt idx="1116">
                  <c:v>14.1345811030048</c:v>
                </c:pt>
                <c:pt idx="1117">
                  <c:v>12.538806439785301</c:v>
                </c:pt>
                <c:pt idx="1118">
                  <c:v>26.518545070169601</c:v>
                </c:pt>
                <c:pt idx="1119">
                  <c:v>20.767401270582301</c:v>
                </c:pt>
                <c:pt idx="1120">
                  <c:v>28.016487213778198</c:v>
                </c:pt>
                <c:pt idx="1121">
                  <c:v>15.046247602610901</c:v>
                </c:pt>
                <c:pt idx="1122">
                  <c:v>23.005518772964599</c:v>
                </c:pt>
                <c:pt idx="1123">
                  <c:v>22.896511556900499</c:v>
                </c:pt>
                <c:pt idx="1124">
                  <c:v>20.699946578151099</c:v>
                </c:pt>
                <c:pt idx="1125">
                  <c:v>15.9163696423745</c:v>
                </c:pt>
                <c:pt idx="1126">
                  <c:v>13.0000684900678</c:v>
                </c:pt>
                <c:pt idx="1127">
                  <c:v>16.2756808006054</c:v>
                </c:pt>
                <c:pt idx="1128">
                  <c:v>15.4161858279667</c:v>
                </c:pt>
                <c:pt idx="1129">
                  <c:v>18.306239126866799</c:v>
                </c:pt>
                <c:pt idx="1130">
                  <c:v>23.013432388518499</c:v>
                </c:pt>
                <c:pt idx="1131">
                  <c:v>18.892137467673599</c:v>
                </c:pt>
                <c:pt idx="1132">
                  <c:v>10.467085096736801</c:v>
                </c:pt>
                <c:pt idx="1133">
                  <c:v>5.5056457380609602</c:v>
                </c:pt>
                <c:pt idx="1134">
                  <c:v>8.18089380725546</c:v>
                </c:pt>
                <c:pt idx="1135">
                  <c:v>18.426207551173199</c:v>
                </c:pt>
                <c:pt idx="1136">
                  <c:v>13.3345096399495</c:v>
                </c:pt>
                <c:pt idx="1137">
                  <c:v>15.503769962283499</c:v>
                </c:pt>
                <c:pt idx="1138">
                  <c:v>13.9736772861127</c:v>
                </c:pt>
                <c:pt idx="1139">
                  <c:v>18.140014079788699</c:v>
                </c:pt>
                <c:pt idx="1140">
                  <c:v>15.086357185946801</c:v>
                </c:pt>
                <c:pt idx="1141">
                  <c:v>12.6088264524551</c:v>
                </c:pt>
                <c:pt idx="1142">
                  <c:v>12.793166528726299</c:v>
                </c:pt>
                <c:pt idx="1143">
                  <c:v>13.9607505969073</c:v>
                </c:pt>
                <c:pt idx="1144">
                  <c:v>14.400598340210699</c:v>
                </c:pt>
                <c:pt idx="1145">
                  <c:v>25.3467916560726</c:v>
                </c:pt>
                <c:pt idx="1146">
                  <c:v>19.0116570132009</c:v>
                </c:pt>
                <c:pt idx="1147">
                  <c:v>14.2300492697038</c:v>
                </c:pt>
                <c:pt idx="1148">
                  <c:v>10.781931881448701</c:v>
                </c:pt>
                <c:pt idx="1149">
                  <c:v>16.097630026528499</c:v>
                </c:pt>
                <c:pt idx="1150">
                  <c:v>12.0919109388464</c:v>
                </c:pt>
                <c:pt idx="1151">
                  <c:v>20.627542866475999</c:v>
                </c:pt>
                <c:pt idx="1152">
                  <c:v>16.245565946263401</c:v>
                </c:pt>
                <c:pt idx="1153">
                  <c:v>11.07068777598</c:v>
                </c:pt>
                <c:pt idx="1154">
                  <c:v>17.009594688137401</c:v>
                </c:pt>
                <c:pt idx="1155">
                  <c:v>10.7018912667075</c:v>
                </c:pt>
                <c:pt idx="1156">
                  <c:v>22.964103735188498</c:v>
                </c:pt>
                <c:pt idx="1157">
                  <c:v>20.594803715702401</c:v>
                </c:pt>
                <c:pt idx="1158">
                  <c:v>9.7377562429760403</c:v>
                </c:pt>
                <c:pt idx="1159">
                  <c:v>22.069871375975001</c:v>
                </c:pt>
                <c:pt idx="1160">
                  <c:v>9.4184551787833399</c:v>
                </c:pt>
                <c:pt idx="1161">
                  <c:v>17.1516572037395</c:v>
                </c:pt>
                <c:pt idx="1162">
                  <c:v>18.706351217702501</c:v>
                </c:pt>
                <c:pt idx="1163">
                  <c:v>16.4169179738469</c:v>
                </c:pt>
                <c:pt idx="1164">
                  <c:v>13.110815201579401</c:v>
                </c:pt>
                <c:pt idx="1165">
                  <c:v>19.362808081803099</c:v>
                </c:pt>
                <c:pt idx="1166">
                  <c:v>17.960665167863901</c:v>
                </c:pt>
                <c:pt idx="1167">
                  <c:v>16.116961699726101</c:v>
                </c:pt>
                <c:pt idx="1168">
                  <c:v>11.741308624119499</c:v>
                </c:pt>
                <c:pt idx="1169">
                  <c:v>17.9340832922475</c:v>
                </c:pt>
                <c:pt idx="1170">
                  <c:v>21.7807164291908</c:v>
                </c:pt>
                <c:pt idx="1171">
                  <c:v>23.733396243702099</c:v>
                </c:pt>
                <c:pt idx="1172">
                  <c:v>18.4100263790586</c:v>
                </c:pt>
                <c:pt idx="1173">
                  <c:v>16.135305831912</c:v>
                </c:pt>
                <c:pt idx="1174">
                  <c:v>16.270059278092202</c:v>
                </c:pt>
                <c:pt idx="1175">
                  <c:v>15.7417388238543</c:v>
                </c:pt>
                <c:pt idx="1176">
                  <c:v>9.1042088543900093</c:v>
                </c:pt>
                <c:pt idx="1177">
                  <c:v>19.0824160465604</c:v>
                </c:pt>
                <c:pt idx="1178">
                  <c:v>17.8651522006862</c:v>
                </c:pt>
                <c:pt idx="1179">
                  <c:v>28.665062403919599</c:v>
                </c:pt>
                <c:pt idx="1180">
                  <c:v>22.615108183717201</c:v>
                </c:pt>
                <c:pt idx="1181">
                  <c:v>16.361567751652199</c:v>
                </c:pt>
                <c:pt idx="1182">
                  <c:v>10.6626088309807</c:v>
                </c:pt>
                <c:pt idx="1183">
                  <c:v>12.790801025057201</c:v>
                </c:pt>
                <c:pt idx="1184">
                  <c:v>16.807973146079402</c:v>
                </c:pt>
                <c:pt idx="1185">
                  <c:v>8.87561817453369</c:v>
                </c:pt>
                <c:pt idx="1186">
                  <c:v>20.686224229608499</c:v>
                </c:pt>
                <c:pt idx="1187">
                  <c:v>15.897467411458299</c:v>
                </c:pt>
                <c:pt idx="1188">
                  <c:v>14.014416929194701</c:v>
                </c:pt>
                <c:pt idx="1189">
                  <c:v>15.047747400391399</c:v>
                </c:pt>
                <c:pt idx="1190">
                  <c:v>11.0204452143204</c:v>
                </c:pt>
                <c:pt idx="1191">
                  <c:v>19.769102405274001</c:v>
                </c:pt>
                <c:pt idx="1192">
                  <c:v>15.0608785180426</c:v>
                </c:pt>
                <c:pt idx="1193">
                  <c:v>21.182681754382799</c:v>
                </c:pt>
                <c:pt idx="1194">
                  <c:v>10.3171175372643</c:v>
                </c:pt>
                <c:pt idx="1195">
                  <c:v>7.2211708130981096</c:v>
                </c:pt>
                <c:pt idx="1196">
                  <c:v>16.241072592300799</c:v>
                </c:pt>
                <c:pt idx="1197">
                  <c:v>21.429889133327201</c:v>
                </c:pt>
                <c:pt idx="1198">
                  <c:v>8.6208366811716406</c:v>
                </c:pt>
                <c:pt idx="1199">
                  <c:v>16.252217550086002</c:v>
                </c:pt>
                <c:pt idx="1200">
                  <c:v>19.918505542345802</c:v>
                </c:pt>
                <c:pt idx="1201">
                  <c:v>18.973129516393399</c:v>
                </c:pt>
                <c:pt idx="1202">
                  <c:v>24.2284970195795</c:v>
                </c:pt>
                <c:pt idx="1203">
                  <c:v>22.574772031216799</c:v>
                </c:pt>
                <c:pt idx="1204">
                  <c:v>10.3420198346681</c:v>
                </c:pt>
                <c:pt idx="1205">
                  <c:v>12.538359034193199</c:v>
                </c:pt>
                <c:pt idx="1206">
                  <c:v>23.1546108835207</c:v>
                </c:pt>
                <c:pt idx="1207">
                  <c:v>24.208117793709501</c:v>
                </c:pt>
                <c:pt idx="1208">
                  <c:v>14.013430706307201</c:v>
                </c:pt>
                <c:pt idx="1209">
                  <c:v>9.7342045058508297</c:v>
                </c:pt>
                <c:pt idx="1210">
                  <c:v>13.991287187540101</c:v>
                </c:pt>
                <c:pt idx="1211">
                  <c:v>16.425129951206301</c:v>
                </c:pt>
                <c:pt idx="1212">
                  <c:v>11.6317701675323</c:v>
                </c:pt>
                <c:pt idx="1213">
                  <c:v>19.927479048151501</c:v>
                </c:pt>
                <c:pt idx="1214">
                  <c:v>10.4663175887331</c:v>
                </c:pt>
                <c:pt idx="1215">
                  <c:v>13.396251564754801</c:v>
                </c:pt>
                <c:pt idx="1216">
                  <c:v>20.959401390285802</c:v>
                </c:pt>
                <c:pt idx="1217">
                  <c:v>14.8860820042479</c:v>
                </c:pt>
                <c:pt idx="1218">
                  <c:v>11.8607707495</c:v>
                </c:pt>
                <c:pt idx="1219">
                  <c:v>16.6684620559972</c:v>
                </c:pt>
                <c:pt idx="1220">
                  <c:v>15.436280363458801</c:v>
                </c:pt>
                <c:pt idx="1221">
                  <c:v>17.807603689164502</c:v>
                </c:pt>
                <c:pt idx="1222">
                  <c:v>23.735443001638298</c:v>
                </c:pt>
                <c:pt idx="1223">
                  <c:v>10.1935509460546</c:v>
                </c:pt>
                <c:pt idx="1224">
                  <c:v>14.464819916610599</c:v>
                </c:pt>
                <c:pt idx="1225">
                  <c:v>17.357859696756599</c:v>
                </c:pt>
                <c:pt idx="1226">
                  <c:v>9.6578558712475608</c:v>
                </c:pt>
                <c:pt idx="1227">
                  <c:v>11.289973526345999</c:v>
                </c:pt>
                <c:pt idx="1228">
                  <c:v>15.541838875906</c:v>
                </c:pt>
                <c:pt idx="1229">
                  <c:v>15.133199294285401</c:v>
                </c:pt>
                <c:pt idx="1230">
                  <c:v>13.879510257191599</c:v>
                </c:pt>
                <c:pt idx="1231">
                  <c:v>22.925498312302199</c:v>
                </c:pt>
                <c:pt idx="1232">
                  <c:v>10.561708417083899</c:v>
                </c:pt>
                <c:pt idx="1233">
                  <c:v>9.2700228851826303</c:v>
                </c:pt>
                <c:pt idx="1234">
                  <c:v>21.3952654852595</c:v>
                </c:pt>
                <c:pt idx="1235">
                  <c:v>12.337787207496801</c:v>
                </c:pt>
                <c:pt idx="1236">
                  <c:v>8.8891416462209705</c:v>
                </c:pt>
                <c:pt idx="1237">
                  <c:v>13.770242932051699</c:v>
                </c:pt>
                <c:pt idx="1238">
                  <c:v>19.126482796189499</c:v>
                </c:pt>
                <c:pt idx="1239">
                  <c:v>16.890006523138901</c:v>
                </c:pt>
                <c:pt idx="1240">
                  <c:v>12.908793888383</c:v>
                </c:pt>
                <c:pt idx="1241">
                  <c:v>14.8731803648379</c:v>
                </c:pt>
                <c:pt idx="1242">
                  <c:v>17.305207289759</c:v>
                </c:pt>
                <c:pt idx="1243">
                  <c:v>18.597344785790799</c:v>
                </c:pt>
                <c:pt idx="1244">
                  <c:v>18.875094948852201</c:v>
                </c:pt>
                <c:pt idx="1245">
                  <c:v>10.219915327399001</c:v>
                </c:pt>
                <c:pt idx="1246">
                  <c:v>16.187331407894899</c:v>
                </c:pt>
                <c:pt idx="1247">
                  <c:v>14.353319080249101</c:v>
                </c:pt>
                <c:pt idx="1248">
                  <c:v>20.914761033914701</c:v>
                </c:pt>
                <c:pt idx="1249">
                  <c:v>13.653693028322801</c:v>
                </c:pt>
                <c:pt idx="1250">
                  <c:v>9.4676974605833095</c:v>
                </c:pt>
                <c:pt idx="1251">
                  <c:v>18.053762865343501</c:v>
                </c:pt>
                <c:pt idx="1252">
                  <c:v>19.9857741709199</c:v>
                </c:pt>
                <c:pt idx="1253">
                  <c:v>8.0546701142048001</c:v>
                </c:pt>
                <c:pt idx="1254">
                  <c:v>21.998224572017602</c:v>
                </c:pt>
                <c:pt idx="1255">
                  <c:v>18.769270883348899</c:v>
                </c:pt>
                <c:pt idx="1256">
                  <c:v>15.3926166895126</c:v>
                </c:pt>
                <c:pt idx="1257">
                  <c:v>12.469952754427499</c:v>
                </c:pt>
                <c:pt idx="1258">
                  <c:v>15.7388270755905</c:v>
                </c:pt>
                <c:pt idx="1259">
                  <c:v>16.0224802911262</c:v>
                </c:pt>
                <c:pt idx="1260">
                  <c:v>18.394408228317801</c:v>
                </c:pt>
                <c:pt idx="1261">
                  <c:v>19.498601201791299</c:v>
                </c:pt>
                <c:pt idx="1262">
                  <c:v>15.6686097999917</c:v>
                </c:pt>
                <c:pt idx="1263">
                  <c:v>25.5029475787297</c:v>
                </c:pt>
                <c:pt idx="1264">
                  <c:v>12.801870575425101</c:v>
                </c:pt>
                <c:pt idx="1265">
                  <c:v>12.9787384842886</c:v>
                </c:pt>
                <c:pt idx="1266">
                  <c:v>20.789657840678899</c:v>
                </c:pt>
                <c:pt idx="1267">
                  <c:v>27.380591484535898</c:v>
                </c:pt>
                <c:pt idx="1268">
                  <c:v>9.8534784135698708</c:v>
                </c:pt>
                <c:pt idx="1269">
                  <c:v>14.321788443815599</c:v>
                </c:pt>
                <c:pt idx="1270">
                  <c:v>11.6480801001938</c:v>
                </c:pt>
                <c:pt idx="1271">
                  <c:v>22.335497069891499</c:v>
                </c:pt>
                <c:pt idx="1272">
                  <c:v>15.6864192492058</c:v>
                </c:pt>
                <c:pt idx="1273">
                  <c:v>13.1572712443191</c:v>
                </c:pt>
                <c:pt idx="1274">
                  <c:v>13.0982140155258</c:v>
                </c:pt>
                <c:pt idx="1275">
                  <c:v>25.948502003447999</c:v>
                </c:pt>
                <c:pt idx="1276">
                  <c:v>17.613022372746499</c:v>
                </c:pt>
                <c:pt idx="1277">
                  <c:v>9.19270132067936</c:v>
                </c:pt>
                <c:pt idx="1278">
                  <c:v>15.0327384491214</c:v>
                </c:pt>
                <c:pt idx="1279">
                  <c:v>19.980667519339999</c:v>
                </c:pt>
                <c:pt idx="1280">
                  <c:v>24.038480465413301</c:v>
                </c:pt>
                <c:pt idx="1281">
                  <c:v>15.1779458606769</c:v>
                </c:pt>
                <c:pt idx="1282">
                  <c:v>18.854340847386801</c:v>
                </c:pt>
                <c:pt idx="1283">
                  <c:v>13.7633104194541</c:v>
                </c:pt>
                <c:pt idx="1284">
                  <c:v>11.774471065148701</c:v>
                </c:pt>
                <c:pt idx="1285">
                  <c:v>14.1480848584181</c:v>
                </c:pt>
                <c:pt idx="1286">
                  <c:v>8.9393134143654809</c:v>
                </c:pt>
                <c:pt idx="1287">
                  <c:v>9.8307752282632297</c:v>
                </c:pt>
                <c:pt idx="1288">
                  <c:v>22.725762597284699</c:v>
                </c:pt>
                <c:pt idx="1289">
                  <c:v>10.1009269227215</c:v>
                </c:pt>
                <c:pt idx="1290">
                  <c:v>11.9817934359062</c:v>
                </c:pt>
                <c:pt idx="1291">
                  <c:v>16.743666607901801</c:v>
                </c:pt>
                <c:pt idx="1292">
                  <c:v>11.698844541590701</c:v>
                </c:pt>
                <c:pt idx="1293">
                  <c:v>14.417489574848799</c:v>
                </c:pt>
                <c:pt idx="1294">
                  <c:v>13.285575344399801</c:v>
                </c:pt>
                <c:pt idx="1295">
                  <c:v>17.066166638150701</c:v>
                </c:pt>
                <c:pt idx="1296">
                  <c:v>17.270536811629398</c:v>
                </c:pt>
                <c:pt idx="1297">
                  <c:v>14.314169110401201</c:v>
                </c:pt>
                <c:pt idx="1298">
                  <c:v>21.378928022068202</c:v>
                </c:pt>
                <c:pt idx="1299">
                  <c:v>11.139086005063501</c:v>
                </c:pt>
                <c:pt idx="1300">
                  <c:v>11.389010525830701</c:v>
                </c:pt>
                <c:pt idx="1301">
                  <c:v>23.991947927918201</c:v>
                </c:pt>
                <c:pt idx="1302">
                  <c:v>9.6975728469206501</c:v>
                </c:pt>
                <c:pt idx="1303">
                  <c:v>15.865473213684799</c:v>
                </c:pt>
                <c:pt idx="1304">
                  <c:v>16.4229129920841</c:v>
                </c:pt>
                <c:pt idx="1305">
                  <c:v>10.839799818221399</c:v>
                </c:pt>
                <c:pt idx="1306">
                  <c:v>18.9036046273247</c:v>
                </c:pt>
                <c:pt idx="1307">
                  <c:v>22.362887390421601</c:v>
                </c:pt>
                <c:pt idx="1308">
                  <c:v>13.6656608086051</c:v>
                </c:pt>
                <c:pt idx="1309">
                  <c:v>23.187526676196001</c:v>
                </c:pt>
                <c:pt idx="1310">
                  <c:v>24.3697459212609</c:v>
                </c:pt>
                <c:pt idx="1311">
                  <c:v>13.2539545705816</c:v>
                </c:pt>
                <c:pt idx="1312">
                  <c:v>10.346026218920899</c:v>
                </c:pt>
                <c:pt idx="1313">
                  <c:v>15.1648866035681</c:v>
                </c:pt>
                <c:pt idx="1314">
                  <c:v>17.137568829597299</c:v>
                </c:pt>
                <c:pt idx="1315">
                  <c:v>13.140750050489</c:v>
                </c:pt>
                <c:pt idx="1316">
                  <c:v>13.466875936412899</c:v>
                </c:pt>
                <c:pt idx="1317">
                  <c:v>9.6810819697771304</c:v>
                </c:pt>
                <c:pt idx="1318">
                  <c:v>14.8104282900266</c:v>
                </c:pt>
                <c:pt idx="1319">
                  <c:v>17.9984285683298</c:v>
                </c:pt>
                <c:pt idx="1320">
                  <c:v>17.4898669342634</c:v>
                </c:pt>
                <c:pt idx="1321">
                  <c:v>8.5388009508642195</c:v>
                </c:pt>
                <c:pt idx="1322">
                  <c:v>13.703455179687101</c:v>
                </c:pt>
                <c:pt idx="1323">
                  <c:v>16.864103124066201</c:v>
                </c:pt>
                <c:pt idx="1324">
                  <c:v>16.967996041599701</c:v>
                </c:pt>
                <c:pt idx="1325">
                  <c:v>20.312763017255602</c:v>
                </c:pt>
                <c:pt idx="1326">
                  <c:v>7.7898941766307397</c:v>
                </c:pt>
                <c:pt idx="1327">
                  <c:v>21.687640011998401</c:v>
                </c:pt>
                <c:pt idx="1328">
                  <c:v>9.0017100205434097</c:v>
                </c:pt>
                <c:pt idx="1329">
                  <c:v>25.161217888336498</c:v>
                </c:pt>
                <c:pt idx="1330">
                  <c:v>14.269259992451801</c:v>
                </c:pt>
                <c:pt idx="1331">
                  <c:v>12.137447907456201</c:v>
                </c:pt>
                <c:pt idx="1332">
                  <c:v>13.042408306511099</c:v>
                </c:pt>
                <c:pt idx="1333">
                  <c:v>12.694250519685401</c:v>
                </c:pt>
                <c:pt idx="1334">
                  <c:v>15.0200938830412</c:v>
                </c:pt>
                <c:pt idx="1335">
                  <c:v>14.81635231105</c:v>
                </c:pt>
                <c:pt idx="1336">
                  <c:v>18.3055640862895</c:v>
                </c:pt>
                <c:pt idx="1337">
                  <c:v>14.3751556205856</c:v>
                </c:pt>
                <c:pt idx="1338">
                  <c:v>9.29605380135704</c:v>
                </c:pt>
                <c:pt idx="1339">
                  <c:v>13.435909412806099</c:v>
                </c:pt>
                <c:pt idx="1340">
                  <c:v>23.760311286295401</c:v>
                </c:pt>
                <c:pt idx="1341">
                  <c:v>15.8144221390971</c:v>
                </c:pt>
                <c:pt idx="1342">
                  <c:v>13.9346773275991</c:v>
                </c:pt>
                <c:pt idx="1343">
                  <c:v>8.0529925328530592</c:v>
                </c:pt>
                <c:pt idx="1344">
                  <c:v>13.0906649637872</c:v>
                </c:pt>
                <c:pt idx="1345">
                  <c:v>17.096703236636301</c:v>
                </c:pt>
                <c:pt idx="1346">
                  <c:v>15.034024400086601</c:v>
                </c:pt>
                <c:pt idx="1347">
                  <c:v>16.430083624119199</c:v>
                </c:pt>
                <c:pt idx="1348">
                  <c:v>25.176998472719902</c:v>
                </c:pt>
                <c:pt idx="1349">
                  <c:v>19.2287375579754</c:v>
                </c:pt>
                <c:pt idx="1350">
                  <c:v>15.6483878962028</c:v>
                </c:pt>
                <c:pt idx="1351">
                  <c:v>8.8155640787435594</c:v>
                </c:pt>
                <c:pt idx="1352">
                  <c:v>11.5356046724875</c:v>
                </c:pt>
                <c:pt idx="1353">
                  <c:v>9.5661560363824094</c:v>
                </c:pt>
                <c:pt idx="1354">
                  <c:v>14.9590734019802</c:v>
                </c:pt>
                <c:pt idx="1355">
                  <c:v>9.98899999582809</c:v>
                </c:pt>
                <c:pt idx="1356">
                  <c:v>24.859971936819498</c:v>
                </c:pt>
                <c:pt idx="1357">
                  <c:v>17.900895293472399</c:v>
                </c:pt>
                <c:pt idx="1358">
                  <c:v>7.7924934923743603</c:v>
                </c:pt>
                <c:pt idx="1359">
                  <c:v>17.179148710345999</c:v>
                </c:pt>
                <c:pt idx="1360">
                  <c:v>15.7144597179822</c:v>
                </c:pt>
                <c:pt idx="1361">
                  <c:v>18.191251954771602</c:v>
                </c:pt>
                <c:pt idx="1362">
                  <c:v>11.134836399364399</c:v>
                </c:pt>
                <c:pt idx="1363">
                  <c:v>31.374882740115599</c:v>
                </c:pt>
                <c:pt idx="1364">
                  <c:v>10.6578266094591</c:v>
                </c:pt>
                <c:pt idx="1365">
                  <c:v>21.010390514513801</c:v>
                </c:pt>
                <c:pt idx="1366">
                  <c:v>15.628249382582901</c:v>
                </c:pt>
                <c:pt idx="1367">
                  <c:v>13.0237470935816</c:v>
                </c:pt>
                <c:pt idx="1368">
                  <c:v>31.5014012892922</c:v>
                </c:pt>
                <c:pt idx="1369">
                  <c:v>19.806597380935699</c:v>
                </c:pt>
                <c:pt idx="1370">
                  <c:v>22.7768526399454</c:v>
                </c:pt>
                <c:pt idx="1371">
                  <c:v>15.2487892885352</c:v>
                </c:pt>
                <c:pt idx="1372">
                  <c:v>10.0876037125021</c:v>
                </c:pt>
                <c:pt idx="1373">
                  <c:v>19.263647264338399</c:v>
                </c:pt>
                <c:pt idx="1374">
                  <c:v>10.0050581545363</c:v>
                </c:pt>
                <c:pt idx="1375">
                  <c:v>19.358987158235099</c:v>
                </c:pt>
                <c:pt idx="1376">
                  <c:v>10.8393391862261</c:v>
                </c:pt>
                <c:pt idx="1377">
                  <c:v>18.641925501000902</c:v>
                </c:pt>
                <c:pt idx="1378">
                  <c:v>17.161359911624899</c:v>
                </c:pt>
                <c:pt idx="1379">
                  <c:v>20.968903887986102</c:v>
                </c:pt>
                <c:pt idx="1380">
                  <c:v>7.62187662699501</c:v>
                </c:pt>
                <c:pt idx="1381">
                  <c:v>15.4940562292699</c:v>
                </c:pt>
                <c:pt idx="1382">
                  <c:v>11.7597803063817</c:v>
                </c:pt>
                <c:pt idx="1383">
                  <c:v>20.107312315881298</c:v>
                </c:pt>
                <c:pt idx="1384">
                  <c:v>7.2795415160004104</c:v>
                </c:pt>
                <c:pt idx="1385">
                  <c:v>10.6778682092446</c:v>
                </c:pt>
                <c:pt idx="1386">
                  <c:v>19.805574460605499</c:v>
                </c:pt>
                <c:pt idx="1387">
                  <c:v>14.5581700328973</c:v>
                </c:pt>
                <c:pt idx="1388">
                  <c:v>9.9977877418773407</c:v>
                </c:pt>
                <c:pt idx="1389">
                  <c:v>10.5393214226805</c:v>
                </c:pt>
                <c:pt idx="1390">
                  <c:v>10.627229062302501</c:v>
                </c:pt>
                <c:pt idx="1391">
                  <c:v>20.6360082921097</c:v>
                </c:pt>
                <c:pt idx="1392">
                  <c:v>23.4735979080295</c:v>
                </c:pt>
                <c:pt idx="1393">
                  <c:v>14.4673380970863</c:v>
                </c:pt>
                <c:pt idx="1394">
                  <c:v>30.903613509146901</c:v>
                </c:pt>
                <c:pt idx="1395">
                  <c:v>10.7632740846947</c:v>
                </c:pt>
                <c:pt idx="1396">
                  <c:v>10.929329823646601</c:v>
                </c:pt>
                <c:pt idx="1397">
                  <c:v>10.519905139935601</c:v>
                </c:pt>
                <c:pt idx="1398">
                  <c:v>23.909233062666001</c:v>
                </c:pt>
                <c:pt idx="1399">
                  <c:v>14.1732860691305</c:v>
                </c:pt>
                <c:pt idx="1400">
                  <c:v>16.2114715233146</c:v>
                </c:pt>
                <c:pt idx="1401">
                  <c:v>27.032477947788799</c:v>
                </c:pt>
                <c:pt idx="1402">
                  <c:v>14.7425500632582</c:v>
                </c:pt>
                <c:pt idx="1403">
                  <c:v>15.5480295190935</c:v>
                </c:pt>
                <c:pt idx="1404">
                  <c:v>13.141570999449501</c:v>
                </c:pt>
                <c:pt idx="1405">
                  <c:v>12.3947160081463</c:v>
                </c:pt>
                <c:pt idx="1406">
                  <c:v>16.425407893570402</c:v>
                </c:pt>
                <c:pt idx="1407">
                  <c:v>8.2974682962861799</c:v>
                </c:pt>
                <c:pt idx="1408">
                  <c:v>14.291349590930199</c:v>
                </c:pt>
                <c:pt idx="1409">
                  <c:v>14.7600707338589</c:v>
                </c:pt>
                <c:pt idx="1410">
                  <c:v>19.930879367019902</c:v>
                </c:pt>
                <c:pt idx="1411">
                  <c:v>15.2082042061406</c:v>
                </c:pt>
                <c:pt idx="1412">
                  <c:v>21.860254517090699</c:v>
                </c:pt>
                <c:pt idx="1413">
                  <c:v>12.736672161655701</c:v>
                </c:pt>
                <c:pt idx="1414">
                  <c:v>18.8102870780322</c:v>
                </c:pt>
                <c:pt idx="1415">
                  <c:v>22.534909481915602</c:v>
                </c:pt>
                <c:pt idx="1416">
                  <c:v>15.2500170552018</c:v>
                </c:pt>
                <c:pt idx="1417">
                  <c:v>16.1949565319218</c:v>
                </c:pt>
                <c:pt idx="1418">
                  <c:v>12.758909959503599</c:v>
                </c:pt>
                <c:pt idx="1419">
                  <c:v>15.200765552599499</c:v>
                </c:pt>
                <c:pt idx="1420">
                  <c:v>11.3278750856197</c:v>
                </c:pt>
                <c:pt idx="1421">
                  <c:v>16.545670353496199</c:v>
                </c:pt>
                <c:pt idx="1422">
                  <c:v>27.1373164003789</c:v>
                </c:pt>
                <c:pt idx="1423">
                  <c:v>14.244173749486899</c:v>
                </c:pt>
                <c:pt idx="1424">
                  <c:v>7.1501037610940497</c:v>
                </c:pt>
                <c:pt idx="1425">
                  <c:v>17.5200623548143</c:v>
                </c:pt>
                <c:pt idx="1426">
                  <c:v>12.692973156223299</c:v>
                </c:pt>
                <c:pt idx="1427">
                  <c:v>13.7093318036358</c:v>
                </c:pt>
                <c:pt idx="1428">
                  <c:v>18.2212374497919</c:v>
                </c:pt>
                <c:pt idx="1429">
                  <c:v>10.1317411024527</c:v>
                </c:pt>
                <c:pt idx="1430">
                  <c:v>14.9961129765957</c:v>
                </c:pt>
                <c:pt idx="1431">
                  <c:v>12.315080657775001</c:v>
                </c:pt>
                <c:pt idx="1432">
                  <c:v>7.8871815833776804</c:v>
                </c:pt>
                <c:pt idx="1433">
                  <c:v>21.669235547964</c:v>
                </c:pt>
                <c:pt idx="1434">
                  <c:v>18.8742315713145</c:v>
                </c:pt>
                <c:pt idx="1435">
                  <c:v>9.2952086232943998</c:v>
                </c:pt>
                <c:pt idx="1436">
                  <c:v>15.5362842421435</c:v>
                </c:pt>
                <c:pt idx="1437">
                  <c:v>9.2133129942835907</c:v>
                </c:pt>
                <c:pt idx="1438">
                  <c:v>9.0245348330716499</c:v>
                </c:pt>
                <c:pt idx="1439">
                  <c:v>12.310154615974399</c:v>
                </c:pt>
                <c:pt idx="1440">
                  <c:v>19.1560530259488</c:v>
                </c:pt>
                <c:pt idx="1441">
                  <c:v>14.573314834672701</c:v>
                </c:pt>
                <c:pt idx="1442">
                  <c:v>13.9822754597391</c:v>
                </c:pt>
                <c:pt idx="1443">
                  <c:v>12.000347063938801</c:v>
                </c:pt>
                <c:pt idx="1444">
                  <c:v>10.325900037133801</c:v>
                </c:pt>
                <c:pt idx="1445">
                  <c:v>18.806878373267601</c:v>
                </c:pt>
                <c:pt idx="1446">
                  <c:v>16.471808674666502</c:v>
                </c:pt>
                <c:pt idx="1447">
                  <c:v>5.5628783141540801</c:v>
                </c:pt>
                <c:pt idx="1448">
                  <c:v>18.394369441412</c:v>
                </c:pt>
                <c:pt idx="1449">
                  <c:v>21.048057400497399</c:v>
                </c:pt>
                <c:pt idx="1450">
                  <c:v>15.147511505729801</c:v>
                </c:pt>
                <c:pt idx="1451">
                  <c:v>16.204764924629998</c:v>
                </c:pt>
                <c:pt idx="1452">
                  <c:v>8.6235102069455305</c:v>
                </c:pt>
                <c:pt idx="1453">
                  <c:v>15.3586447057762</c:v>
                </c:pt>
                <c:pt idx="1454">
                  <c:v>11.9896000933777</c:v>
                </c:pt>
                <c:pt idx="1455">
                  <c:v>9.9304823883558608</c:v>
                </c:pt>
                <c:pt idx="1456">
                  <c:v>20.432363517935201</c:v>
                </c:pt>
                <c:pt idx="1457">
                  <c:v>16.6095797737966</c:v>
                </c:pt>
                <c:pt idx="1458">
                  <c:v>15.9887961268967</c:v>
                </c:pt>
                <c:pt idx="1459">
                  <c:v>11.244118901585299</c:v>
                </c:pt>
                <c:pt idx="1460">
                  <c:v>18.272132017091899</c:v>
                </c:pt>
                <c:pt idx="1461">
                  <c:v>10.8181324806981</c:v>
                </c:pt>
                <c:pt idx="1462">
                  <c:v>15.2068439283922</c:v>
                </c:pt>
                <c:pt idx="1463">
                  <c:v>25.966684012530902</c:v>
                </c:pt>
                <c:pt idx="1464">
                  <c:v>11.8264349339474</c:v>
                </c:pt>
                <c:pt idx="1465">
                  <c:v>15.4195226074552</c:v>
                </c:pt>
                <c:pt idx="1466">
                  <c:v>10.5479346627971</c:v>
                </c:pt>
                <c:pt idx="1467">
                  <c:v>16.330592309097099</c:v>
                </c:pt>
                <c:pt idx="1468">
                  <c:v>19.195444275792099</c:v>
                </c:pt>
                <c:pt idx="1469">
                  <c:v>13.467949337896099</c:v>
                </c:pt>
                <c:pt idx="1470">
                  <c:v>13.154859339535999</c:v>
                </c:pt>
                <c:pt idx="1471">
                  <c:v>9.2198533737946207</c:v>
                </c:pt>
                <c:pt idx="1472">
                  <c:v>12.1833564011246</c:v>
                </c:pt>
                <c:pt idx="1473">
                  <c:v>8.4156066559992002</c:v>
                </c:pt>
                <c:pt idx="1474">
                  <c:v>16.604578988080402</c:v>
                </c:pt>
                <c:pt idx="1475">
                  <c:v>21.2498761524899</c:v>
                </c:pt>
                <c:pt idx="1476">
                  <c:v>14.199389393510099</c:v>
                </c:pt>
                <c:pt idx="1477">
                  <c:v>14.7698710015859</c:v>
                </c:pt>
                <c:pt idx="1478">
                  <c:v>8.1954749554340101</c:v>
                </c:pt>
                <c:pt idx="1479">
                  <c:v>13.313250755737901</c:v>
                </c:pt>
                <c:pt idx="1480">
                  <c:v>13.4506249637657</c:v>
                </c:pt>
                <c:pt idx="1481">
                  <c:v>17.148541738133801</c:v>
                </c:pt>
                <c:pt idx="1482">
                  <c:v>16.080358362552001</c:v>
                </c:pt>
                <c:pt idx="1483">
                  <c:v>25.340322036309399</c:v>
                </c:pt>
                <c:pt idx="1484">
                  <c:v>15.858707399676</c:v>
                </c:pt>
                <c:pt idx="1485">
                  <c:v>23.490657123412799</c:v>
                </c:pt>
                <c:pt idx="1486">
                  <c:v>17.5108100886351</c:v>
                </c:pt>
                <c:pt idx="1487">
                  <c:v>15.8965639415882</c:v>
                </c:pt>
                <c:pt idx="1488">
                  <c:v>14.5191729246659</c:v>
                </c:pt>
                <c:pt idx="1489">
                  <c:v>16.7914739134897</c:v>
                </c:pt>
                <c:pt idx="1490">
                  <c:v>19.239033199023599</c:v>
                </c:pt>
                <c:pt idx="1491">
                  <c:v>14.4953233734525</c:v>
                </c:pt>
                <c:pt idx="1492">
                  <c:v>21.761803279292199</c:v>
                </c:pt>
                <c:pt idx="1493">
                  <c:v>17.905735593178601</c:v>
                </c:pt>
                <c:pt idx="1494">
                  <c:v>8.9292786756901599</c:v>
                </c:pt>
                <c:pt idx="1495">
                  <c:v>16.219617391635101</c:v>
                </c:pt>
                <c:pt idx="1496">
                  <c:v>17.7338621139317</c:v>
                </c:pt>
                <c:pt idx="1497">
                  <c:v>7.9112028033243202</c:v>
                </c:pt>
                <c:pt idx="1498">
                  <c:v>16.943959382686501</c:v>
                </c:pt>
                <c:pt idx="1499">
                  <c:v>15.4615792419667</c:v>
                </c:pt>
                <c:pt idx="1500">
                  <c:v>8.9541937505233697</c:v>
                </c:pt>
                <c:pt idx="1501">
                  <c:v>18.430537942519202</c:v>
                </c:pt>
                <c:pt idx="1502">
                  <c:v>11.654782909970001</c:v>
                </c:pt>
                <c:pt idx="1503">
                  <c:v>14.322420882661101</c:v>
                </c:pt>
                <c:pt idx="1504">
                  <c:v>13.9719610971782</c:v>
                </c:pt>
                <c:pt idx="1505">
                  <c:v>17.033870671306001</c:v>
                </c:pt>
                <c:pt idx="1506">
                  <c:v>10.6719461842216</c:v>
                </c:pt>
                <c:pt idx="1507">
                  <c:v>13.0993403157601</c:v>
                </c:pt>
                <c:pt idx="1508">
                  <c:v>12.184609585307101</c:v>
                </c:pt>
                <c:pt idx="1509">
                  <c:v>15.0674752498816</c:v>
                </c:pt>
                <c:pt idx="1510">
                  <c:v>8.3753644320876202</c:v>
                </c:pt>
                <c:pt idx="1511">
                  <c:v>17.2970355581303</c:v>
                </c:pt>
                <c:pt idx="1512">
                  <c:v>9.5769567399615596</c:v>
                </c:pt>
                <c:pt idx="1513">
                  <c:v>21.675799296216201</c:v>
                </c:pt>
                <c:pt idx="1514">
                  <c:v>10.059162600239601</c:v>
                </c:pt>
                <c:pt idx="1515">
                  <c:v>19.443629963533599</c:v>
                </c:pt>
                <c:pt idx="1516">
                  <c:v>17.4400662895087</c:v>
                </c:pt>
                <c:pt idx="1517">
                  <c:v>20.950822073613299</c:v>
                </c:pt>
                <c:pt idx="1518">
                  <c:v>20.456308372241701</c:v>
                </c:pt>
                <c:pt idx="1519">
                  <c:v>16.8970878602731</c:v>
                </c:pt>
                <c:pt idx="1520">
                  <c:v>12.718749721673399</c:v>
                </c:pt>
                <c:pt idx="1521">
                  <c:v>14.257989604652201</c:v>
                </c:pt>
                <c:pt idx="1522">
                  <c:v>16.068691639969799</c:v>
                </c:pt>
                <c:pt idx="1523">
                  <c:v>12.627977914348801</c:v>
                </c:pt>
                <c:pt idx="1524">
                  <c:v>15.305848795057999</c:v>
                </c:pt>
                <c:pt idx="1525">
                  <c:v>11.652617077813201</c:v>
                </c:pt>
                <c:pt idx="1526">
                  <c:v>19.5996301512664</c:v>
                </c:pt>
                <c:pt idx="1527">
                  <c:v>15.0086003963682</c:v>
                </c:pt>
                <c:pt idx="1528">
                  <c:v>19.9896989993901</c:v>
                </c:pt>
                <c:pt idx="1529">
                  <c:v>18.272570082528802</c:v>
                </c:pt>
                <c:pt idx="1530">
                  <c:v>18.329185776364099</c:v>
                </c:pt>
                <c:pt idx="1531">
                  <c:v>13.759726464682201</c:v>
                </c:pt>
                <c:pt idx="1532">
                  <c:v>16.135534351454002</c:v>
                </c:pt>
                <c:pt idx="1533">
                  <c:v>12.1249175947525</c:v>
                </c:pt>
                <c:pt idx="1534">
                  <c:v>14.1308569918542</c:v>
                </c:pt>
                <c:pt idx="1535">
                  <c:v>12.854121208017901</c:v>
                </c:pt>
                <c:pt idx="1536">
                  <c:v>24.013936200455401</c:v>
                </c:pt>
                <c:pt idx="1537">
                  <c:v>15.486848449305599</c:v>
                </c:pt>
                <c:pt idx="1538">
                  <c:v>11.611252911097299</c:v>
                </c:pt>
                <c:pt idx="1539">
                  <c:v>17.433930290885499</c:v>
                </c:pt>
                <c:pt idx="1540">
                  <c:v>19.6810732711748</c:v>
                </c:pt>
                <c:pt idx="1541">
                  <c:v>13.898936409386</c:v>
                </c:pt>
                <c:pt idx="1542">
                  <c:v>25.646639875860799</c:v>
                </c:pt>
                <c:pt idx="1543">
                  <c:v>13.1939572278031</c:v>
                </c:pt>
                <c:pt idx="1544">
                  <c:v>13.9146897827539</c:v>
                </c:pt>
                <c:pt idx="1545">
                  <c:v>15.595202734901299</c:v>
                </c:pt>
                <c:pt idx="1546">
                  <c:v>19.519619064327902</c:v>
                </c:pt>
                <c:pt idx="1547">
                  <c:v>13.524763372972</c:v>
                </c:pt>
                <c:pt idx="1548">
                  <c:v>17.179214881508901</c:v>
                </c:pt>
                <c:pt idx="1549">
                  <c:v>12.9875438020108</c:v>
                </c:pt>
                <c:pt idx="1550">
                  <c:v>16.572943080527399</c:v>
                </c:pt>
                <c:pt idx="1551">
                  <c:v>19.035084169305399</c:v>
                </c:pt>
                <c:pt idx="1552">
                  <c:v>18.764979109817901</c:v>
                </c:pt>
                <c:pt idx="1553">
                  <c:v>21.954756558971901</c:v>
                </c:pt>
                <c:pt idx="1554">
                  <c:v>15.105741513217099</c:v>
                </c:pt>
                <c:pt idx="1555">
                  <c:v>18.4208516087756</c:v>
                </c:pt>
                <c:pt idx="1556">
                  <c:v>9.1492627924688694</c:v>
                </c:pt>
                <c:pt idx="1557">
                  <c:v>16.753372166196101</c:v>
                </c:pt>
                <c:pt idx="1558">
                  <c:v>19.652017713247599</c:v>
                </c:pt>
                <c:pt idx="1559">
                  <c:v>17.222053750484299</c:v>
                </c:pt>
                <c:pt idx="1560">
                  <c:v>18.437944313521399</c:v>
                </c:pt>
                <c:pt idx="1561">
                  <c:v>14.9873918350827</c:v>
                </c:pt>
                <c:pt idx="1562">
                  <c:v>13.9359766423295</c:v>
                </c:pt>
                <c:pt idx="1563">
                  <c:v>13.3371933967031</c:v>
                </c:pt>
                <c:pt idx="1564">
                  <c:v>12.0740839882204</c:v>
                </c:pt>
                <c:pt idx="1565">
                  <c:v>23.4202323945219</c:v>
                </c:pt>
                <c:pt idx="1566">
                  <c:v>8.8140698171300595</c:v>
                </c:pt>
                <c:pt idx="1567">
                  <c:v>17.798432093100701</c:v>
                </c:pt>
                <c:pt idx="1568">
                  <c:v>14.021801627475201</c:v>
                </c:pt>
                <c:pt idx="1569">
                  <c:v>12.6181261493179</c:v>
                </c:pt>
                <c:pt idx="1570">
                  <c:v>9.1939978831852809</c:v>
                </c:pt>
                <c:pt idx="1571">
                  <c:v>27.325000972418799</c:v>
                </c:pt>
                <c:pt idx="1572">
                  <c:v>14.777060227453299</c:v>
                </c:pt>
                <c:pt idx="1573">
                  <c:v>15.5695484856573</c:v>
                </c:pt>
                <c:pt idx="1574">
                  <c:v>12.9518245084563</c:v>
                </c:pt>
                <c:pt idx="1575">
                  <c:v>16.432357311751201</c:v>
                </c:pt>
                <c:pt idx="1576">
                  <c:v>19.422180188753799</c:v>
                </c:pt>
                <c:pt idx="1577">
                  <c:v>20.243244068523001</c:v>
                </c:pt>
                <c:pt idx="1578">
                  <c:v>13.3938471457846</c:v>
                </c:pt>
                <c:pt idx="1579">
                  <c:v>10.445247738813899</c:v>
                </c:pt>
                <c:pt idx="1580">
                  <c:v>21.751678910441399</c:v>
                </c:pt>
                <c:pt idx="1581">
                  <c:v>24.033601604096699</c:v>
                </c:pt>
                <c:pt idx="1582">
                  <c:v>12.2548586096393</c:v>
                </c:pt>
                <c:pt idx="1583">
                  <c:v>17.0734290559461</c:v>
                </c:pt>
                <c:pt idx="1584">
                  <c:v>23.868781529079001</c:v>
                </c:pt>
                <c:pt idx="1585">
                  <c:v>23.7688609034977</c:v>
                </c:pt>
                <c:pt idx="1586">
                  <c:v>11.1900999082007</c:v>
                </c:pt>
                <c:pt idx="1587">
                  <c:v>14.5213902766508</c:v>
                </c:pt>
                <c:pt idx="1588">
                  <c:v>15.8273415797171</c:v>
                </c:pt>
                <c:pt idx="1589">
                  <c:v>8.6008262622141807</c:v>
                </c:pt>
                <c:pt idx="1590">
                  <c:v>12.874821330514299</c:v>
                </c:pt>
                <c:pt idx="1591">
                  <c:v>12.153895861543999</c:v>
                </c:pt>
                <c:pt idx="1592">
                  <c:v>15.031786286623801</c:v>
                </c:pt>
                <c:pt idx="1593">
                  <c:v>14.8127398361859</c:v>
                </c:pt>
                <c:pt idx="1594">
                  <c:v>15.0950814589873</c:v>
                </c:pt>
                <c:pt idx="1595">
                  <c:v>19.5251633103606</c:v>
                </c:pt>
                <c:pt idx="1596">
                  <c:v>18.615586079652999</c:v>
                </c:pt>
                <c:pt idx="1597">
                  <c:v>16.499495516500001</c:v>
                </c:pt>
                <c:pt idx="1598">
                  <c:v>14.188078243241399</c:v>
                </c:pt>
                <c:pt idx="1599">
                  <c:v>19.228273810033201</c:v>
                </c:pt>
                <c:pt idx="1600">
                  <c:v>21.7238306771442</c:v>
                </c:pt>
                <c:pt idx="1601">
                  <c:v>17.448084581497</c:v>
                </c:pt>
                <c:pt idx="1602">
                  <c:v>10.6522658899679</c:v>
                </c:pt>
                <c:pt idx="1603">
                  <c:v>15.0261453953127</c:v>
                </c:pt>
                <c:pt idx="1604">
                  <c:v>10.2057138993782</c:v>
                </c:pt>
                <c:pt idx="1605">
                  <c:v>11.0734257444755</c:v>
                </c:pt>
                <c:pt idx="1606">
                  <c:v>17.700698135180801</c:v>
                </c:pt>
                <c:pt idx="1607">
                  <c:v>24.0158286268809</c:v>
                </c:pt>
                <c:pt idx="1608">
                  <c:v>10.361468242225801</c:v>
                </c:pt>
                <c:pt idx="1609">
                  <c:v>16.695423730030502</c:v>
                </c:pt>
                <c:pt idx="1610">
                  <c:v>27.944069403603699</c:v>
                </c:pt>
                <c:pt idx="1611">
                  <c:v>22.007141003652499</c:v>
                </c:pt>
                <c:pt idx="1612">
                  <c:v>24.4094743175534</c:v>
                </c:pt>
                <c:pt idx="1613">
                  <c:v>18.2058706594661</c:v>
                </c:pt>
                <c:pt idx="1614">
                  <c:v>13.510064545793799</c:v>
                </c:pt>
                <c:pt idx="1615">
                  <c:v>10.381756007865301</c:v>
                </c:pt>
                <c:pt idx="1616">
                  <c:v>18.332351801196999</c:v>
                </c:pt>
                <c:pt idx="1617">
                  <c:v>18.050649117241601</c:v>
                </c:pt>
                <c:pt idx="1618">
                  <c:v>19.0898955876965</c:v>
                </c:pt>
                <c:pt idx="1619">
                  <c:v>12.043333318341199</c:v>
                </c:pt>
                <c:pt idx="1620">
                  <c:v>23.7225828081068</c:v>
                </c:pt>
                <c:pt idx="1621">
                  <c:v>15.5967249248241</c:v>
                </c:pt>
                <c:pt idx="1622">
                  <c:v>13.9623462794095</c:v>
                </c:pt>
                <c:pt idx="1623">
                  <c:v>20.190400949779502</c:v>
                </c:pt>
                <c:pt idx="1624">
                  <c:v>16.5370869756192</c:v>
                </c:pt>
                <c:pt idx="1625">
                  <c:v>15.3589175361135</c:v>
                </c:pt>
                <c:pt idx="1626">
                  <c:v>8.9040420123497395</c:v>
                </c:pt>
                <c:pt idx="1627">
                  <c:v>10.7403031948693</c:v>
                </c:pt>
                <c:pt idx="1628">
                  <c:v>20.004274479319299</c:v>
                </c:pt>
                <c:pt idx="1629">
                  <c:v>17.2042978648578</c:v>
                </c:pt>
                <c:pt idx="1630">
                  <c:v>18.702711926439701</c:v>
                </c:pt>
                <c:pt idx="1631">
                  <c:v>19.764237665209901</c:v>
                </c:pt>
                <c:pt idx="1632">
                  <c:v>16.1911926678195</c:v>
                </c:pt>
                <c:pt idx="1633">
                  <c:v>19.373577671087499</c:v>
                </c:pt>
                <c:pt idx="1634">
                  <c:v>14.7386925784137</c:v>
                </c:pt>
                <c:pt idx="1635">
                  <c:v>14.5771024020887</c:v>
                </c:pt>
                <c:pt idx="1636">
                  <c:v>19.6274404091041</c:v>
                </c:pt>
                <c:pt idx="1637">
                  <c:v>13.130196717439199</c:v>
                </c:pt>
                <c:pt idx="1638">
                  <c:v>6.9707551571224498</c:v>
                </c:pt>
                <c:pt idx="1639">
                  <c:v>13.3613889249993</c:v>
                </c:pt>
                <c:pt idx="1640">
                  <c:v>13.9214125371396</c:v>
                </c:pt>
                <c:pt idx="1641">
                  <c:v>10.212814708263</c:v>
                </c:pt>
                <c:pt idx="1642">
                  <c:v>12.632324238829799</c:v>
                </c:pt>
                <c:pt idx="1643">
                  <c:v>15.8084167631184</c:v>
                </c:pt>
                <c:pt idx="1644">
                  <c:v>11.330864371078</c:v>
                </c:pt>
                <c:pt idx="1645">
                  <c:v>14.609411077113901</c:v>
                </c:pt>
                <c:pt idx="1646">
                  <c:v>21.556279618463201</c:v>
                </c:pt>
                <c:pt idx="1647">
                  <c:v>12.761378470473399</c:v>
                </c:pt>
                <c:pt idx="1648">
                  <c:v>13.2105475546382</c:v>
                </c:pt>
                <c:pt idx="1649">
                  <c:v>15.5925326657987</c:v>
                </c:pt>
                <c:pt idx="1650">
                  <c:v>15.7192026224687</c:v>
                </c:pt>
                <c:pt idx="1651">
                  <c:v>4.5248627591329598</c:v>
                </c:pt>
                <c:pt idx="1652">
                  <c:v>19.871121317411799</c:v>
                </c:pt>
                <c:pt idx="1653">
                  <c:v>13.781587714008699</c:v>
                </c:pt>
                <c:pt idx="1654">
                  <c:v>16.802217218499599</c:v>
                </c:pt>
                <c:pt idx="1655">
                  <c:v>12.2941483241702</c:v>
                </c:pt>
                <c:pt idx="1656">
                  <c:v>12.3879777000109</c:v>
                </c:pt>
                <c:pt idx="1657">
                  <c:v>14.6474623075603</c:v>
                </c:pt>
                <c:pt idx="1658">
                  <c:v>22.061978739827602</c:v>
                </c:pt>
                <c:pt idx="1659">
                  <c:v>13.6019771749489</c:v>
                </c:pt>
                <c:pt idx="1660">
                  <c:v>10.808588352165</c:v>
                </c:pt>
                <c:pt idx="1661">
                  <c:v>11.6575531901997</c:v>
                </c:pt>
                <c:pt idx="1662">
                  <c:v>14.746194631742799</c:v>
                </c:pt>
                <c:pt idx="1663">
                  <c:v>17.619186167392801</c:v>
                </c:pt>
                <c:pt idx="1664">
                  <c:v>11.8862625614334</c:v>
                </c:pt>
                <c:pt idx="1665">
                  <c:v>14.370365225939</c:v>
                </c:pt>
                <c:pt idx="1666">
                  <c:v>12.418643027006899</c:v>
                </c:pt>
                <c:pt idx="1667">
                  <c:v>15.990178384118799</c:v>
                </c:pt>
                <c:pt idx="1668">
                  <c:v>19.138107703397001</c:v>
                </c:pt>
                <c:pt idx="1669">
                  <c:v>14.6121749725376</c:v>
                </c:pt>
                <c:pt idx="1670">
                  <c:v>20.857376665296901</c:v>
                </c:pt>
                <c:pt idx="1671">
                  <c:v>18.0441113632283</c:v>
                </c:pt>
                <c:pt idx="1672">
                  <c:v>15.2431679904814</c:v>
                </c:pt>
                <c:pt idx="1673">
                  <c:v>15.1154938366319</c:v>
                </c:pt>
                <c:pt idx="1674">
                  <c:v>21.641064438428799</c:v>
                </c:pt>
                <c:pt idx="1675">
                  <c:v>6.6063325039981304</c:v>
                </c:pt>
                <c:pt idx="1676">
                  <c:v>9.0983449636048892</c:v>
                </c:pt>
                <c:pt idx="1677">
                  <c:v>13.0722876190914</c:v>
                </c:pt>
                <c:pt idx="1678">
                  <c:v>15.3605261702475</c:v>
                </c:pt>
                <c:pt idx="1679">
                  <c:v>10.150567763275401</c:v>
                </c:pt>
                <c:pt idx="1680">
                  <c:v>27.314440341559699</c:v>
                </c:pt>
                <c:pt idx="1681">
                  <c:v>14.7615146071544</c:v>
                </c:pt>
                <c:pt idx="1682">
                  <c:v>20.305776781447101</c:v>
                </c:pt>
                <c:pt idx="1683">
                  <c:v>17.0472743208284</c:v>
                </c:pt>
                <c:pt idx="1684">
                  <c:v>12.905413601191499</c:v>
                </c:pt>
                <c:pt idx="1685">
                  <c:v>20.458932418919598</c:v>
                </c:pt>
                <c:pt idx="1686">
                  <c:v>11.5797497201696</c:v>
                </c:pt>
                <c:pt idx="1687">
                  <c:v>8.6796934775407095</c:v>
                </c:pt>
                <c:pt idx="1688">
                  <c:v>8.6323880026714708</c:v>
                </c:pt>
                <c:pt idx="1689">
                  <c:v>15.2562137469675</c:v>
                </c:pt>
                <c:pt idx="1690">
                  <c:v>24.5777227334573</c:v>
                </c:pt>
                <c:pt idx="1691">
                  <c:v>13.7811954948381</c:v>
                </c:pt>
                <c:pt idx="1692">
                  <c:v>20.229687100724899</c:v>
                </c:pt>
                <c:pt idx="1693">
                  <c:v>9.0437852721307301</c:v>
                </c:pt>
                <c:pt idx="1694">
                  <c:v>13.9581594966242</c:v>
                </c:pt>
                <c:pt idx="1695">
                  <c:v>12.501897016822999</c:v>
                </c:pt>
                <c:pt idx="1696">
                  <c:v>13.558370375837001</c:v>
                </c:pt>
                <c:pt idx="1697">
                  <c:v>14.451559974881601</c:v>
                </c:pt>
                <c:pt idx="1698">
                  <c:v>16.122018424670699</c:v>
                </c:pt>
                <c:pt idx="1699">
                  <c:v>11.7975757778424</c:v>
                </c:pt>
                <c:pt idx="1700">
                  <c:v>21.895659249776301</c:v>
                </c:pt>
                <c:pt idx="1701">
                  <c:v>17.351184249435001</c:v>
                </c:pt>
                <c:pt idx="1702">
                  <c:v>11.6445307754285</c:v>
                </c:pt>
                <c:pt idx="1703">
                  <c:v>10.271968503038501</c:v>
                </c:pt>
                <c:pt idx="1704">
                  <c:v>12.0743707760041</c:v>
                </c:pt>
                <c:pt idx="1705">
                  <c:v>21.0219104195738</c:v>
                </c:pt>
                <c:pt idx="1706">
                  <c:v>16.650626245231699</c:v>
                </c:pt>
                <c:pt idx="1707">
                  <c:v>12.3925242935928</c:v>
                </c:pt>
                <c:pt idx="1708">
                  <c:v>8.0243582502985102</c:v>
                </c:pt>
                <c:pt idx="1709">
                  <c:v>22.833592130045599</c:v>
                </c:pt>
                <c:pt idx="1710">
                  <c:v>10.217503135609</c:v>
                </c:pt>
                <c:pt idx="1711">
                  <c:v>14.599944551741901</c:v>
                </c:pt>
                <c:pt idx="1712">
                  <c:v>12.547328052770601</c:v>
                </c:pt>
                <c:pt idx="1713">
                  <c:v>19.6536104985016</c:v>
                </c:pt>
                <c:pt idx="1714">
                  <c:v>12.1385390421949</c:v>
                </c:pt>
                <c:pt idx="1715">
                  <c:v>22.937451432553701</c:v>
                </c:pt>
                <c:pt idx="1716">
                  <c:v>21.778383144386702</c:v>
                </c:pt>
                <c:pt idx="1717">
                  <c:v>24.954549078335098</c:v>
                </c:pt>
                <c:pt idx="1718">
                  <c:v>17.572263478742801</c:v>
                </c:pt>
                <c:pt idx="1719">
                  <c:v>19.231239996942101</c:v>
                </c:pt>
                <c:pt idx="1720">
                  <c:v>13.0163184244278</c:v>
                </c:pt>
                <c:pt idx="1721">
                  <c:v>7.5648576955346201</c:v>
                </c:pt>
                <c:pt idx="1722">
                  <c:v>12.213434237168</c:v>
                </c:pt>
                <c:pt idx="1723">
                  <c:v>14.6662114179135</c:v>
                </c:pt>
                <c:pt idx="1724">
                  <c:v>14.203231434927201</c:v>
                </c:pt>
                <c:pt idx="1725">
                  <c:v>12.366647129989</c:v>
                </c:pt>
                <c:pt idx="1726">
                  <c:v>20.394791894187598</c:v>
                </c:pt>
                <c:pt idx="1727">
                  <c:v>11.611701108681499</c:v>
                </c:pt>
                <c:pt idx="1728">
                  <c:v>17.891168474965099</c:v>
                </c:pt>
                <c:pt idx="1729">
                  <c:v>15.9305865997068</c:v>
                </c:pt>
                <c:pt idx="1730">
                  <c:v>16.648007477832799</c:v>
                </c:pt>
                <c:pt idx="1731">
                  <c:v>16.0515883244144</c:v>
                </c:pt>
                <c:pt idx="1732">
                  <c:v>11.636023384847499</c:v>
                </c:pt>
                <c:pt idx="1733">
                  <c:v>23.306736612106199</c:v>
                </c:pt>
                <c:pt idx="1734">
                  <c:v>23.046053997744199</c:v>
                </c:pt>
                <c:pt idx="1735">
                  <c:v>7.8058187214337797</c:v>
                </c:pt>
                <c:pt idx="1736">
                  <c:v>13.6972512390301</c:v>
                </c:pt>
                <c:pt idx="1737">
                  <c:v>11.6537195369682</c:v>
                </c:pt>
                <c:pt idx="1738">
                  <c:v>18.5311583570419</c:v>
                </c:pt>
                <c:pt idx="1739">
                  <c:v>15.059429594070901</c:v>
                </c:pt>
                <c:pt idx="1740">
                  <c:v>14.434930388330701</c:v>
                </c:pt>
                <c:pt idx="1741">
                  <c:v>9.2322513084455498</c:v>
                </c:pt>
                <c:pt idx="1742">
                  <c:v>14.997693779421899</c:v>
                </c:pt>
                <c:pt idx="1743">
                  <c:v>17.669633772259299</c:v>
                </c:pt>
                <c:pt idx="1744">
                  <c:v>8.9365578607537692</c:v>
                </c:pt>
                <c:pt idx="1745">
                  <c:v>12.954711286164599</c:v>
                </c:pt>
                <c:pt idx="1746">
                  <c:v>12.805896558629</c:v>
                </c:pt>
                <c:pt idx="1747">
                  <c:v>15.2403173665711</c:v>
                </c:pt>
                <c:pt idx="1748">
                  <c:v>15.1388329173959</c:v>
                </c:pt>
                <c:pt idx="1749">
                  <c:v>23.472268401472199</c:v>
                </c:pt>
                <c:pt idx="1750">
                  <c:v>15.6650884310354</c:v>
                </c:pt>
                <c:pt idx="1751">
                  <c:v>10.010949264946101</c:v>
                </c:pt>
                <c:pt idx="1752">
                  <c:v>9.6190336227539905</c:v>
                </c:pt>
                <c:pt idx="1753">
                  <c:v>10.666648943546001</c:v>
                </c:pt>
                <c:pt idx="1754">
                  <c:v>13.4998565573114</c:v>
                </c:pt>
                <c:pt idx="1755">
                  <c:v>9.5024951409743306</c:v>
                </c:pt>
                <c:pt idx="1756">
                  <c:v>11.4092631396491</c:v>
                </c:pt>
                <c:pt idx="1757">
                  <c:v>10.1629566114112</c:v>
                </c:pt>
                <c:pt idx="1758">
                  <c:v>10.9189857047951</c:v>
                </c:pt>
                <c:pt idx="1759">
                  <c:v>15.7338618227138</c:v>
                </c:pt>
                <c:pt idx="1760">
                  <c:v>16.731995978653</c:v>
                </c:pt>
                <c:pt idx="1761">
                  <c:v>21.1954428909131</c:v>
                </c:pt>
                <c:pt idx="1762">
                  <c:v>11.1974016746267</c:v>
                </c:pt>
                <c:pt idx="1763">
                  <c:v>8.6729917929600795</c:v>
                </c:pt>
                <c:pt idx="1764">
                  <c:v>21.846144484939</c:v>
                </c:pt>
                <c:pt idx="1765">
                  <c:v>12.142499672505201</c:v>
                </c:pt>
                <c:pt idx="1766">
                  <c:v>15.2800354974336</c:v>
                </c:pt>
                <c:pt idx="1767">
                  <c:v>18.2738792703413</c:v>
                </c:pt>
                <c:pt idx="1768">
                  <c:v>20.7577459824961</c:v>
                </c:pt>
                <c:pt idx="1769">
                  <c:v>10.7403443170109</c:v>
                </c:pt>
                <c:pt idx="1770">
                  <c:v>7.8383048563285902</c:v>
                </c:pt>
                <c:pt idx="1771">
                  <c:v>21.6319680318548</c:v>
                </c:pt>
                <c:pt idx="1772">
                  <c:v>18.821780744098199</c:v>
                </c:pt>
                <c:pt idx="1773">
                  <c:v>8.9423836817550093</c:v>
                </c:pt>
                <c:pt idx="1774">
                  <c:v>14.0768142477285</c:v>
                </c:pt>
                <c:pt idx="1775">
                  <c:v>11.9752726503602</c:v>
                </c:pt>
                <c:pt idx="1776">
                  <c:v>9.9796230964984893</c:v>
                </c:pt>
                <c:pt idx="1777">
                  <c:v>11.685447920942099</c:v>
                </c:pt>
                <c:pt idx="1778">
                  <c:v>14.208094823336999</c:v>
                </c:pt>
                <c:pt idx="1779">
                  <c:v>23.796921182608799</c:v>
                </c:pt>
                <c:pt idx="1780">
                  <c:v>19.4407604316687</c:v>
                </c:pt>
                <c:pt idx="1781">
                  <c:v>18.455129063872601</c:v>
                </c:pt>
                <c:pt idx="1782">
                  <c:v>17.307159464015101</c:v>
                </c:pt>
                <c:pt idx="1783">
                  <c:v>15.3286835068717</c:v>
                </c:pt>
                <c:pt idx="1784">
                  <c:v>29.069959741565999</c:v>
                </c:pt>
                <c:pt idx="1785">
                  <c:v>19.614767939724601</c:v>
                </c:pt>
                <c:pt idx="1786">
                  <c:v>12.7300417331973</c:v>
                </c:pt>
                <c:pt idx="1787">
                  <c:v>22.528933066146301</c:v>
                </c:pt>
                <c:pt idx="1788">
                  <c:v>13.498761360775299</c:v>
                </c:pt>
                <c:pt idx="1789">
                  <c:v>14.7816649526959</c:v>
                </c:pt>
                <c:pt idx="1790">
                  <c:v>22.450204287477501</c:v>
                </c:pt>
                <c:pt idx="1791">
                  <c:v>11.6560461903739</c:v>
                </c:pt>
                <c:pt idx="1792">
                  <c:v>18.994828078047</c:v>
                </c:pt>
                <c:pt idx="1793">
                  <c:v>13.599166270826499</c:v>
                </c:pt>
                <c:pt idx="1794">
                  <c:v>14.149596554282001</c:v>
                </c:pt>
                <c:pt idx="1795">
                  <c:v>20.7863855659024</c:v>
                </c:pt>
                <c:pt idx="1796">
                  <c:v>23.854766050929602</c:v>
                </c:pt>
                <c:pt idx="1797">
                  <c:v>12.901153967653499</c:v>
                </c:pt>
                <c:pt idx="1798">
                  <c:v>17.391965860568501</c:v>
                </c:pt>
                <c:pt idx="1799">
                  <c:v>13.3213203702214</c:v>
                </c:pt>
                <c:pt idx="1800">
                  <c:v>17.131373615301801</c:v>
                </c:pt>
                <c:pt idx="1801">
                  <c:v>8.7444148897416003</c:v>
                </c:pt>
                <c:pt idx="1802">
                  <c:v>25.554522807502</c:v>
                </c:pt>
                <c:pt idx="1803">
                  <c:v>12.4165246688304</c:v>
                </c:pt>
                <c:pt idx="1804">
                  <c:v>22.338784207001599</c:v>
                </c:pt>
                <c:pt idx="1805">
                  <c:v>13.903669012961</c:v>
                </c:pt>
                <c:pt idx="1806">
                  <c:v>18.977090683661501</c:v>
                </c:pt>
                <c:pt idx="1807">
                  <c:v>15.0794661550727</c:v>
                </c:pt>
                <c:pt idx="1808">
                  <c:v>9.9424638246586792</c:v>
                </c:pt>
                <c:pt idx="1809">
                  <c:v>12.4542807168785</c:v>
                </c:pt>
                <c:pt idx="1810">
                  <c:v>11.277418960756</c:v>
                </c:pt>
                <c:pt idx="1811">
                  <c:v>14.464581907917299</c:v>
                </c:pt>
                <c:pt idx="1812">
                  <c:v>9.2994576058446992</c:v>
                </c:pt>
                <c:pt idx="1813">
                  <c:v>22.395445902027699</c:v>
                </c:pt>
                <c:pt idx="1814">
                  <c:v>12.9635806175881</c:v>
                </c:pt>
                <c:pt idx="1815">
                  <c:v>12.991355174132</c:v>
                </c:pt>
                <c:pt idx="1816">
                  <c:v>11.676231839244601</c:v>
                </c:pt>
                <c:pt idx="1817">
                  <c:v>13.751251447684201</c:v>
                </c:pt>
                <c:pt idx="1818">
                  <c:v>10.181854601822099</c:v>
                </c:pt>
                <c:pt idx="1819">
                  <c:v>21.190644431352101</c:v>
                </c:pt>
                <c:pt idx="1820">
                  <c:v>9.1141307457028908</c:v>
                </c:pt>
                <c:pt idx="1821">
                  <c:v>16.9291958739325</c:v>
                </c:pt>
                <c:pt idx="1822">
                  <c:v>11.670942950127101</c:v>
                </c:pt>
                <c:pt idx="1823">
                  <c:v>20.6917638587576</c:v>
                </c:pt>
                <c:pt idx="1824">
                  <c:v>24.912479178508601</c:v>
                </c:pt>
                <c:pt idx="1825">
                  <c:v>9.4995422271869998</c:v>
                </c:pt>
                <c:pt idx="1826">
                  <c:v>19.067404469942201</c:v>
                </c:pt>
                <c:pt idx="1827">
                  <c:v>12.995276905157199</c:v>
                </c:pt>
                <c:pt idx="1828">
                  <c:v>12.782177371725901</c:v>
                </c:pt>
                <c:pt idx="1829">
                  <c:v>11.217948321669001</c:v>
                </c:pt>
                <c:pt idx="1830">
                  <c:v>15.5198628815237</c:v>
                </c:pt>
                <c:pt idx="1831">
                  <c:v>11.4708292090429</c:v>
                </c:pt>
                <c:pt idx="1832">
                  <c:v>10.112476901019299</c:v>
                </c:pt>
                <c:pt idx="1833">
                  <c:v>15.700726307883199</c:v>
                </c:pt>
                <c:pt idx="1834">
                  <c:v>10.3022079326725</c:v>
                </c:pt>
                <c:pt idx="1835">
                  <c:v>16.524038794616299</c:v>
                </c:pt>
                <c:pt idx="1836">
                  <c:v>13.8140412028326</c:v>
                </c:pt>
                <c:pt idx="1837">
                  <c:v>22.796557467336498</c:v>
                </c:pt>
                <c:pt idx="1838">
                  <c:v>11.3180141812679</c:v>
                </c:pt>
                <c:pt idx="1839">
                  <c:v>20.179154196614</c:v>
                </c:pt>
                <c:pt idx="1840">
                  <c:v>13.8195343850838</c:v>
                </c:pt>
                <c:pt idx="1841">
                  <c:v>14.0682921502568</c:v>
                </c:pt>
                <c:pt idx="1842">
                  <c:v>10.935348156212299</c:v>
                </c:pt>
                <c:pt idx="1843">
                  <c:v>14.5213315639883</c:v>
                </c:pt>
                <c:pt idx="1844">
                  <c:v>16.423636301202201</c:v>
                </c:pt>
                <c:pt idx="1845">
                  <c:v>18.387044543470701</c:v>
                </c:pt>
                <c:pt idx="1846">
                  <c:v>12.2051364945861</c:v>
                </c:pt>
                <c:pt idx="1847">
                  <c:v>14.641342399356001</c:v>
                </c:pt>
                <c:pt idx="1848">
                  <c:v>12.4222504478953</c:v>
                </c:pt>
                <c:pt idx="1849">
                  <c:v>11.679898307500901</c:v>
                </c:pt>
                <c:pt idx="1850">
                  <c:v>10.722217631623099</c:v>
                </c:pt>
                <c:pt idx="1851">
                  <c:v>17.5808281039075</c:v>
                </c:pt>
                <c:pt idx="1852">
                  <c:v>12.6104834438502</c:v>
                </c:pt>
                <c:pt idx="1853">
                  <c:v>16.971840320658501</c:v>
                </c:pt>
                <c:pt idx="1854">
                  <c:v>22.1340090296484</c:v>
                </c:pt>
                <c:pt idx="1855">
                  <c:v>13.505556323986101</c:v>
                </c:pt>
                <c:pt idx="1856">
                  <c:v>15.345252225639699</c:v>
                </c:pt>
                <c:pt idx="1857">
                  <c:v>18.319258565323398</c:v>
                </c:pt>
                <c:pt idx="1858">
                  <c:v>22.8343184800278</c:v>
                </c:pt>
                <c:pt idx="1859">
                  <c:v>10.0822257219296</c:v>
                </c:pt>
                <c:pt idx="1860">
                  <c:v>12.859299035846099</c:v>
                </c:pt>
                <c:pt idx="1861">
                  <c:v>13.5187049535099</c:v>
                </c:pt>
                <c:pt idx="1862">
                  <c:v>12.474931910009399</c:v>
                </c:pt>
                <c:pt idx="1863">
                  <c:v>19.019014654210999</c:v>
                </c:pt>
                <c:pt idx="1864">
                  <c:v>9.4056291252110196</c:v>
                </c:pt>
                <c:pt idx="1865">
                  <c:v>13.8534127634294</c:v>
                </c:pt>
                <c:pt idx="1866">
                  <c:v>14.1815241504487</c:v>
                </c:pt>
                <c:pt idx="1867">
                  <c:v>14.9902675013847</c:v>
                </c:pt>
                <c:pt idx="1868">
                  <c:v>15.0452065647344</c:v>
                </c:pt>
                <c:pt idx="1869">
                  <c:v>7.6846201895053596</c:v>
                </c:pt>
                <c:pt idx="1870">
                  <c:v>12.9298120481356</c:v>
                </c:pt>
                <c:pt idx="1871">
                  <c:v>17.453113710569198</c:v>
                </c:pt>
                <c:pt idx="1872">
                  <c:v>15.1508480316076</c:v>
                </c:pt>
                <c:pt idx="1873">
                  <c:v>10.9699620087166</c:v>
                </c:pt>
                <c:pt idx="1874">
                  <c:v>14.234874589209101</c:v>
                </c:pt>
                <c:pt idx="1875">
                  <c:v>18.498561986549301</c:v>
                </c:pt>
                <c:pt idx="1876">
                  <c:v>5.7677820904442498</c:v>
                </c:pt>
                <c:pt idx="1877">
                  <c:v>9.9728531807151501</c:v>
                </c:pt>
                <c:pt idx="1878">
                  <c:v>20.3010396164266</c:v>
                </c:pt>
                <c:pt idx="1879">
                  <c:v>12.326742622363801</c:v>
                </c:pt>
                <c:pt idx="1880">
                  <c:v>13.696071343302901</c:v>
                </c:pt>
                <c:pt idx="1881">
                  <c:v>20.6969237202517</c:v>
                </c:pt>
                <c:pt idx="1882">
                  <c:v>13.083965818036599</c:v>
                </c:pt>
                <c:pt idx="1883">
                  <c:v>15.058930983259801</c:v>
                </c:pt>
                <c:pt idx="1884">
                  <c:v>16.447418428863902</c:v>
                </c:pt>
                <c:pt idx="1885">
                  <c:v>16.590114519097899</c:v>
                </c:pt>
                <c:pt idx="1886">
                  <c:v>20.9636086977115</c:v>
                </c:pt>
                <c:pt idx="1887">
                  <c:v>10.393106982682999</c:v>
                </c:pt>
                <c:pt idx="1888">
                  <c:v>14.503000156095601</c:v>
                </c:pt>
                <c:pt idx="1889">
                  <c:v>9.4880788331222305</c:v>
                </c:pt>
                <c:pt idx="1890">
                  <c:v>20.363677940034201</c:v>
                </c:pt>
                <c:pt idx="1891">
                  <c:v>19.201064141279399</c:v>
                </c:pt>
                <c:pt idx="1892">
                  <c:v>20.269012749172699</c:v>
                </c:pt>
                <c:pt idx="1893">
                  <c:v>19.220058710230099</c:v>
                </c:pt>
                <c:pt idx="1894">
                  <c:v>9.6999523698708998</c:v>
                </c:pt>
                <c:pt idx="1895">
                  <c:v>20.8102989578713</c:v>
                </c:pt>
                <c:pt idx="1896">
                  <c:v>9.5323585705550595</c:v>
                </c:pt>
                <c:pt idx="1897">
                  <c:v>12.4624339283009</c:v>
                </c:pt>
                <c:pt idx="1898">
                  <c:v>14.025366332886099</c:v>
                </c:pt>
                <c:pt idx="1899">
                  <c:v>16.1876900439105</c:v>
                </c:pt>
                <c:pt idx="1900">
                  <c:v>12.493003169301099</c:v>
                </c:pt>
                <c:pt idx="1901">
                  <c:v>13.875195512360399</c:v>
                </c:pt>
                <c:pt idx="1902">
                  <c:v>19.004357270269701</c:v>
                </c:pt>
                <c:pt idx="1903">
                  <c:v>21.1861276833957</c:v>
                </c:pt>
                <c:pt idx="1904">
                  <c:v>12.674079091722399</c:v>
                </c:pt>
                <c:pt idx="1905">
                  <c:v>13.1759288324122</c:v>
                </c:pt>
                <c:pt idx="1906">
                  <c:v>16.0063945939037</c:v>
                </c:pt>
                <c:pt idx="1907">
                  <c:v>16.1312773850028</c:v>
                </c:pt>
                <c:pt idx="1908">
                  <c:v>22.7309130518403</c:v>
                </c:pt>
                <c:pt idx="1909">
                  <c:v>26.284704803667299</c:v>
                </c:pt>
                <c:pt idx="1910">
                  <c:v>13.9407867147158</c:v>
                </c:pt>
                <c:pt idx="1911">
                  <c:v>14.529768439937801</c:v>
                </c:pt>
                <c:pt idx="1912">
                  <c:v>8.3190425786597793</c:v>
                </c:pt>
                <c:pt idx="1913">
                  <c:v>12.1642567888141</c:v>
                </c:pt>
                <c:pt idx="1914">
                  <c:v>14.871598771225401</c:v>
                </c:pt>
                <c:pt idx="1915">
                  <c:v>6.85629601878495</c:v>
                </c:pt>
                <c:pt idx="1916">
                  <c:v>20.2657270855509</c:v>
                </c:pt>
                <c:pt idx="1917">
                  <c:v>12.3563185473104</c:v>
                </c:pt>
                <c:pt idx="1918">
                  <c:v>15.908515063546499</c:v>
                </c:pt>
                <c:pt idx="1919">
                  <c:v>18.484609997196401</c:v>
                </c:pt>
                <c:pt idx="1920">
                  <c:v>22.7564482165001</c:v>
                </c:pt>
                <c:pt idx="1921">
                  <c:v>13.4356145074771</c:v>
                </c:pt>
                <c:pt idx="1922">
                  <c:v>20.133652445805801</c:v>
                </c:pt>
                <c:pt idx="1923">
                  <c:v>13.482999444901999</c:v>
                </c:pt>
                <c:pt idx="1924">
                  <c:v>18.514009434528599</c:v>
                </c:pt>
                <c:pt idx="1925">
                  <c:v>17.3158493127996</c:v>
                </c:pt>
                <c:pt idx="1926">
                  <c:v>15.653889587057201</c:v>
                </c:pt>
                <c:pt idx="1927">
                  <c:v>15.006618150002099</c:v>
                </c:pt>
                <c:pt idx="1928">
                  <c:v>16.9203292079489</c:v>
                </c:pt>
                <c:pt idx="1929">
                  <c:v>14.948432958006601</c:v>
                </c:pt>
                <c:pt idx="1930">
                  <c:v>9.4418482605199099</c:v>
                </c:pt>
                <c:pt idx="1931">
                  <c:v>19.901844109199399</c:v>
                </c:pt>
                <c:pt idx="1932">
                  <c:v>26.197104474292399</c:v>
                </c:pt>
                <c:pt idx="1933">
                  <c:v>13.0749129152475</c:v>
                </c:pt>
                <c:pt idx="1934">
                  <c:v>8.0020784594373708</c:v>
                </c:pt>
                <c:pt idx="1935">
                  <c:v>11.8493869513596</c:v>
                </c:pt>
                <c:pt idx="1936">
                  <c:v>14.846142905629099</c:v>
                </c:pt>
                <c:pt idx="1937">
                  <c:v>19.1595026783815</c:v>
                </c:pt>
                <c:pt idx="1938">
                  <c:v>17.642296975454698</c:v>
                </c:pt>
                <c:pt idx="1939">
                  <c:v>19.320989689361401</c:v>
                </c:pt>
                <c:pt idx="1940">
                  <c:v>12.9593429329234</c:v>
                </c:pt>
                <c:pt idx="1941">
                  <c:v>13.0463202567434</c:v>
                </c:pt>
                <c:pt idx="1942">
                  <c:v>8.3447780329992298</c:v>
                </c:pt>
                <c:pt idx="1943">
                  <c:v>12.0610228918333</c:v>
                </c:pt>
                <c:pt idx="1944">
                  <c:v>13.0143365151668</c:v>
                </c:pt>
                <c:pt idx="1945">
                  <c:v>11.6307631289664</c:v>
                </c:pt>
                <c:pt idx="1946">
                  <c:v>23.899654936726598</c:v>
                </c:pt>
                <c:pt idx="1947">
                  <c:v>14.4932858956149</c:v>
                </c:pt>
                <c:pt idx="1948">
                  <c:v>21.602579610460001</c:v>
                </c:pt>
                <c:pt idx="1949">
                  <c:v>19.150525042621499</c:v>
                </c:pt>
                <c:pt idx="1950">
                  <c:v>15.721363713889501</c:v>
                </c:pt>
                <c:pt idx="1951">
                  <c:v>9.5976786291271292</c:v>
                </c:pt>
                <c:pt idx="1952">
                  <c:v>11.564256713072499</c:v>
                </c:pt>
                <c:pt idx="1953">
                  <c:v>13.880042865823</c:v>
                </c:pt>
                <c:pt idx="1954">
                  <c:v>10.5069089111414</c:v>
                </c:pt>
                <c:pt idx="1955">
                  <c:v>9.9245604873827507</c:v>
                </c:pt>
                <c:pt idx="1956">
                  <c:v>12.6763180470964</c:v>
                </c:pt>
                <c:pt idx="1957">
                  <c:v>15.047587446236999</c:v>
                </c:pt>
                <c:pt idx="1958">
                  <c:v>18.099913354625699</c:v>
                </c:pt>
                <c:pt idx="1959">
                  <c:v>11.6797591682787</c:v>
                </c:pt>
                <c:pt idx="1960">
                  <c:v>19.023711139622801</c:v>
                </c:pt>
                <c:pt idx="1961">
                  <c:v>11.9829174634966</c:v>
                </c:pt>
                <c:pt idx="1962">
                  <c:v>16.157134003546801</c:v>
                </c:pt>
                <c:pt idx="1963">
                  <c:v>10.3576636900161</c:v>
                </c:pt>
                <c:pt idx="1964">
                  <c:v>8.7574178771855706</c:v>
                </c:pt>
                <c:pt idx="1965">
                  <c:v>14.780464173359499</c:v>
                </c:pt>
                <c:pt idx="1966">
                  <c:v>15.6110295511837</c:v>
                </c:pt>
                <c:pt idx="1967">
                  <c:v>19.641910093749299</c:v>
                </c:pt>
                <c:pt idx="1968">
                  <c:v>16.984572292498999</c:v>
                </c:pt>
                <c:pt idx="1969">
                  <c:v>18.362306929187</c:v>
                </c:pt>
                <c:pt idx="1970">
                  <c:v>14.424154748649901</c:v>
                </c:pt>
                <c:pt idx="1971">
                  <c:v>20.694064285570001</c:v>
                </c:pt>
                <c:pt idx="1972">
                  <c:v>15.674718340855099</c:v>
                </c:pt>
                <c:pt idx="1973">
                  <c:v>12.8999375985307</c:v>
                </c:pt>
                <c:pt idx="1974">
                  <c:v>21.295316052460599</c:v>
                </c:pt>
                <c:pt idx="1975">
                  <c:v>14.1071159598834</c:v>
                </c:pt>
                <c:pt idx="1976">
                  <c:v>21.411653652159799</c:v>
                </c:pt>
                <c:pt idx="1977">
                  <c:v>18.864226089044699</c:v>
                </c:pt>
                <c:pt idx="1978">
                  <c:v>10.9477177243895</c:v>
                </c:pt>
                <c:pt idx="1979">
                  <c:v>23.981747920893302</c:v>
                </c:pt>
                <c:pt idx="1980">
                  <c:v>9.2598715904138302</c:v>
                </c:pt>
                <c:pt idx="1981">
                  <c:v>16.645100690106801</c:v>
                </c:pt>
                <c:pt idx="1982">
                  <c:v>23.326793727943102</c:v>
                </c:pt>
                <c:pt idx="1983">
                  <c:v>29.042147419840099</c:v>
                </c:pt>
                <c:pt idx="1984">
                  <c:v>13.745025948707999</c:v>
                </c:pt>
                <c:pt idx="1985">
                  <c:v>19.492379965690901</c:v>
                </c:pt>
                <c:pt idx="1986">
                  <c:v>14.870384561570701</c:v>
                </c:pt>
                <c:pt idx="1987">
                  <c:v>16.9221736448904</c:v>
                </c:pt>
                <c:pt idx="1988">
                  <c:v>10.0106081515728</c:v>
                </c:pt>
                <c:pt idx="1989">
                  <c:v>11.4793656545638</c:v>
                </c:pt>
                <c:pt idx="1990">
                  <c:v>19.158624301610299</c:v>
                </c:pt>
                <c:pt idx="1991">
                  <c:v>15.934639785551701</c:v>
                </c:pt>
                <c:pt idx="1992">
                  <c:v>20.065712220110701</c:v>
                </c:pt>
                <c:pt idx="1993">
                  <c:v>19.290573089850501</c:v>
                </c:pt>
                <c:pt idx="1994">
                  <c:v>11.0707623446715</c:v>
                </c:pt>
                <c:pt idx="1995">
                  <c:v>10.4694189306485</c:v>
                </c:pt>
                <c:pt idx="1996">
                  <c:v>17.894906319422301</c:v>
                </c:pt>
                <c:pt idx="1997">
                  <c:v>21.986898971308001</c:v>
                </c:pt>
                <c:pt idx="1998">
                  <c:v>12.638497688337299</c:v>
                </c:pt>
                <c:pt idx="1999">
                  <c:v>8.9707564434574607</c:v>
                </c:pt>
                <c:pt idx="2000">
                  <c:v>14.168501027672001</c:v>
                </c:pt>
                <c:pt idx="2001">
                  <c:v>9.2640724607021596</c:v>
                </c:pt>
                <c:pt idx="2002">
                  <c:v>14.8671565562288</c:v>
                </c:pt>
                <c:pt idx="2003">
                  <c:v>14.017409409009201</c:v>
                </c:pt>
                <c:pt idx="2004">
                  <c:v>12.544351316584899</c:v>
                </c:pt>
                <c:pt idx="2005">
                  <c:v>19.637355752287899</c:v>
                </c:pt>
                <c:pt idx="2006">
                  <c:v>12.0639208647011</c:v>
                </c:pt>
                <c:pt idx="2007">
                  <c:v>24.0483352839696</c:v>
                </c:pt>
                <c:pt idx="2008">
                  <c:v>18.8094929452608</c:v>
                </c:pt>
                <c:pt idx="2009">
                  <c:v>21.3875426164151</c:v>
                </c:pt>
                <c:pt idx="2010">
                  <c:v>15.198457182088299</c:v>
                </c:pt>
                <c:pt idx="2011">
                  <c:v>21.172181151090101</c:v>
                </c:pt>
                <c:pt idx="2012">
                  <c:v>8.3402187366550091</c:v>
                </c:pt>
                <c:pt idx="2013">
                  <c:v>17.753219682874601</c:v>
                </c:pt>
                <c:pt idx="2014">
                  <c:v>11.4473447320995</c:v>
                </c:pt>
                <c:pt idx="2015">
                  <c:v>10.9035245106306</c:v>
                </c:pt>
                <c:pt idx="2016">
                  <c:v>11.1492372700702</c:v>
                </c:pt>
                <c:pt idx="2017">
                  <c:v>12.5612155893094</c:v>
                </c:pt>
                <c:pt idx="2018">
                  <c:v>26.240650625621001</c:v>
                </c:pt>
                <c:pt idx="2019">
                  <c:v>12.025022932705999</c:v>
                </c:pt>
                <c:pt idx="2020">
                  <c:v>14.115781531281799</c:v>
                </c:pt>
                <c:pt idx="2021">
                  <c:v>9.6133505061599607</c:v>
                </c:pt>
                <c:pt idx="2022">
                  <c:v>12.681315747389499</c:v>
                </c:pt>
                <c:pt idx="2023">
                  <c:v>8.8669532413744907</c:v>
                </c:pt>
                <c:pt idx="2024">
                  <c:v>14.9406478028928</c:v>
                </c:pt>
                <c:pt idx="2025">
                  <c:v>14.6985631735925</c:v>
                </c:pt>
                <c:pt idx="2026">
                  <c:v>17.909724171560601</c:v>
                </c:pt>
                <c:pt idx="2027">
                  <c:v>19.6038159606045</c:v>
                </c:pt>
                <c:pt idx="2028">
                  <c:v>13.623100093822</c:v>
                </c:pt>
                <c:pt idx="2029">
                  <c:v>17.573544664463501</c:v>
                </c:pt>
                <c:pt idx="2030">
                  <c:v>25.078279831193399</c:v>
                </c:pt>
                <c:pt idx="2031">
                  <c:v>12.114591131932601</c:v>
                </c:pt>
                <c:pt idx="2032">
                  <c:v>29.210365580351301</c:v>
                </c:pt>
                <c:pt idx="2033">
                  <c:v>19.874057713811499</c:v>
                </c:pt>
                <c:pt idx="2034">
                  <c:v>16.8849433190578</c:v>
                </c:pt>
                <c:pt idx="2035">
                  <c:v>23.583059439576999</c:v>
                </c:pt>
                <c:pt idx="2036">
                  <c:v>14.757382819688299</c:v>
                </c:pt>
                <c:pt idx="2037">
                  <c:v>23.1379812177221</c:v>
                </c:pt>
                <c:pt idx="2038">
                  <c:v>23.817096076783901</c:v>
                </c:pt>
                <c:pt idx="2039">
                  <c:v>15.4549027923699</c:v>
                </c:pt>
                <c:pt idx="2040">
                  <c:v>20.893359413897201</c:v>
                </c:pt>
                <c:pt idx="2041">
                  <c:v>11.8535421662594</c:v>
                </c:pt>
                <c:pt idx="2042">
                  <c:v>21.0784300449257</c:v>
                </c:pt>
                <c:pt idx="2043">
                  <c:v>19.402185474020499</c:v>
                </c:pt>
                <c:pt idx="2044">
                  <c:v>12.268496531259199</c:v>
                </c:pt>
                <c:pt idx="2045">
                  <c:v>8.8831192290120509</c:v>
                </c:pt>
                <c:pt idx="2046">
                  <c:v>19.5432332491594</c:v>
                </c:pt>
                <c:pt idx="2047">
                  <c:v>13.638254409504</c:v>
                </c:pt>
                <c:pt idx="2048">
                  <c:v>15.8150286709668</c:v>
                </c:pt>
                <c:pt idx="2049">
                  <c:v>24.7343793170932</c:v>
                </c:pt>
                <c:pt idx="2050">
                  <c:v>15.724334575701301</c:v>
                </c:pt>
                <c:pt idx="2051">
                  <c:v>18.6346547258077</c:v>
                </c:pt>
                <c:pt idx="2052">
                  <c:v>15.2745899018987</c:v>
                </c:pt>
                <c:pt idx="2053">
                  <c:v>18.150783633369599</c:v>
                </c:pt>
                <c:pt idx="2054">
                  <c:v>11.214961627788099</c:v>
                </c:pt>
                <c:pt idx="2055">
                  <c:v>21.687482696571799</c:v>
                </c:pt>
                <c:pt idx="2056">
                  <c:v>13.597210994328499</c:v>
                </c:pt>
                <c:pt idx="2057">
                  <c:v>23.467777936388</c:v>
                </c:pt>
                <c:pt idx="2058">
                  <c:v>8.5287663340652902</c:v>
                </c:pt>
                <c:pt idx="2059">
                  <c:v>10.051428211846</c:v>
                </c:pt>
                <c:pt idx="2060">
                  <c:v>22.2342433572984</c:v>
                </c:pt>
                <c:pt idx="2061">
                  <c:v>21.954439441244599</c:v>
                </c:pt>
                <c:pt idx="2062">
                  <c:v>29.7395004757003</c:v>
                </c:pt>
                <c:pt idx="2063">
                  <c:v>14.263274680062199</c:v>
                </c:pt>
                <c:pt idx="2064">
                  <c:v>18.744221023932901</c:v>
                </c:pt>
                <c:pt idx="2065">
                  <c:v>10.272060717914099</c:v>
                </c:pt>
                <c:pt idx="2066">
                  <c:v>17.216997951420701</c:v>
                </c:pt>
                <c:pt idx="2067">
                  <c:v>13.462967500481501</c:v>
                </c:pt>
                <c:pt idx="2068">
                  <c:v>27.789768300613598</c:v>
                </c:pt>
                <c:pt idx="2069">
                  <c:v>20.802129249357499</c:v>
                </c:pt>
                <c:pt idx="2070">
                  <c:v>20.525136901318199</c:v>
                </c:pt>
                <c:pt idx="2071">
                  <c:v>10.9356717003991</c:v>
                </c:pt>
                <c:pt idx="2072">
                  <c:v>20.160710937447899</c:v>
                </c:pt>
                <c:pt idx="2073">
                  <c:v>12.9591019021605</c:v>
                </c:pt>
                <c:pt idx="2074">
                  <c:v>16.264585132880601</c:v>
                </c:pt>
                <c:pt idx="2075">
                  <c:v>18.778018124732601</c:v>
                </c:pt>
                <c:pt idx="2076">
                  <c:v>17.336181925622899</c:v>
                </c:pt>
                <c:pt idx="2077">
                  <c:v>13.017558693221501</c:v>
                </c:pt>
                <c:pt idx="2078">
                  <c:v>23.327900706773502</c:v>
                </c:pt>
                <c:pt idx="2079">
                  <c:v>14.1207881627668</c:v>
                </c:pt>
                <c:pt idx="2080">
                  <c:v>19.6707616886452</c:v>
                </c:pt>
                <c:pt idx="2081">
                  <c:v>10.583689712476399</c:v>
                </c:pt>
                <c:pt idx="2082">
                  <c:v>7.96982705013993</c:v>
                </c:pt>
                <c:pt idx="2083">
                  <c:v>12.941187062793199</c:v>
                </c:pt>
                <c:pt idx="2084">
                  <c:v>18.420461377087701</c:v>
                </c:pt>
                <c:pt idx="2085">
                  <c:v>13.8382443101998</c:v>
                </c:pt>
                <c:pt idx="2086">
                  <c:v>12.4041056108529</c:v>
                </c:pt>
                <c:pt idx="2087">
                  <c:v>7.5476969146265498</c:v>
                </c:pt>
                <c:pt idx="2088">
                  <c:v>11.1481372439818</c:v>
                </c:pt>
                <c:pt idx="2089">
                  <c:v>21.8532958257213</c:v>
                </c:pt>
                <c:pt idx="2090">
                  <c:v>26.494085540446299</c:v>
                </c:pt>
                <c:pt idx="2091">
                  <c:v>26.9952124456306</c:v>
                </c:pt>
                <c:pt idx="2092">
                  <c:v>20.7690553729261</c:v>
                </c:pt>
                <c:pt idx="2093">
                  <c:v>11.137625870815199</c:v>
                </c:pt>
                <c:pt idx="2094">
                  <c:v>14.72389383328</c:v>
                </c:pt>
                <c:pt idx="2095">
                  <c:v>17.634644099684198</c:v>
                </c:pt>
                <c:pt idx="2096">
                  <c:v>15.510579054490799</c:v>
                </c:pt>
                <c:pt idx="2097">
                  <c:v>14.252024322495799</c:v>
                </c:pt>
                <c:pt idx="2098">
                  <c:v>18.419732977517398</c:v>
                </c:pt>
                <c:pt idx="2099">
                  <c:v>23.658293412757502</c:v>
                </c:pt>
                <c:pt idx="2100">
                  <c:v>12.5382622015584</c:v>
                </c:pt>
                <c:pt idx="2101">
                  <c:v>18.771697354948198</c:v>
                </c:pt>
                <c:pt idx="2102">
                  <c:v>14.458934709850499</c:v>
                </c:pt>
                <c:pt idx="2103">
                  <c:v>16.908924640466299</c:v>
                </c:pt>
                <c:pt idx="2104">
                  <c:v>16.6468011157475</c:v>
                </c:pt>
                <c:pt idx="2105">
                  <c:v>22.309843961413801</c:v>
                </c:pt>
                <c:pt idx="2106">
                  <c:v>11.554425540297</c:v>
                </c:pt>
                <c:pt idx="2107">
                  <c:v>10.5300148741921</c:v>
                </c:pt>
                <c:pt idx="2108">
                  <c:v>9.7412931340221096</c:v>
                </c:pt>
                <c:pt idx="2109">
                  <c:v>25.217687592708099</c:v>
                </c:pt>
                <c:pt idx="2110">
                  <c:v>13.659984499299499</c:v>
                </c:pt>
                <c:pt idx="2111">
                  <c:v>20.9765141146618</c:v>
                </c:pt>
                <c:pt idx="2112">
                  <c:v>13.194105244170601</c:v>
                </c:pt>
                <c:pt idx="2113">
                  <c:v>12.262909027306399</c:v>
                </c:pt>
                <c:pt idx="2114">
                  <c:v>15.163431673706199</c:v>
                </c:pt>
                <c:pt idx="2115">
                  <c:v>20.089058259143201</c:v>
                </c:pt>
                <c:pt idx="2116">
                  <c:v>16.161744253945599</c:v>
                </c:pt>
                <c:pt idx="2117">
                  <c:v>17.593951933890398</c:v>
                </c:pt>
                <c:pt idx="2118">
                  <c:v>18.564938605324102</c:v>
                </c:pt>
                <c:pt idx="2119">
                  <c:v>17.654028969126902</c:v>
                </c:pt>
                <c:pt idx="2120">
                  <c:v>7.7464923467289202</c:v>
                </c:pt>
                <c:pt idx="2121">
                  <c:v>14.810242252663199</c:v>
                </c:pt>
                <c:pt idx="2122">
                  <c:v>13.7766695977158</c:v>
                </c:pt>
                <c:pt idx="2123">
                  <c:v>19.415726369833401</c:v>
                </c:pt>
                <c:pt idx="2124">
                  <c:v>8.8221470907735196</c:v>
                </c:pt>
                <c:pt idx="2125">
                  <c:v>19.692091394058899</c:v>
                </c:pt>
                <c:pt idx="2126">
                  <c:v>14.407487365778399</c:v>
                </c:pt>
                <c:pt idx="2127">
                  <c:v>13.7797657492703</c:v>
                </c:pt>
                <c:pt idx="2128">
                  <c:v>19.953334475630399</c:v>
                </c:pt>
                <c:pt idx="2129">
                  <c:v>22.194384771016299</c:v>
                </c:pt>
                <c:pt idx="2130">
                  <c:v>9.5354287516145799</c:v>
                </c:pt>
                <c:pt idx="2131">
                  <c:v>16.522369706206199</c:v>
                </c:pt>
                <c:pt idx="2132">
                  <c:v>17.513801834162301</c:v>
                </c:pt>
                <c:pt idx="2133">
                  <c:v>16.617208422057299</c:v>
                </c:pt>
                <c:pt idx="2134">
                  <c:v>9.2589188263810804</c:v>
                </c:pt>
                <c:pt idx="2135">
                  <c:v>9.4805147987038598</c:v>
                </c:pt>
                <c:pt idx="2136">
                  <c:v>22.586303245040799</c:v>
                </c:pt>
                <c:pt idx="2137">
                  <c:v>11.769196356602899</c:v>
                </c:pt>
                <c:pt idx="2138">
                  <c:v>16.373210440299601</c:v>
                </c:pt>
                <c:pt idx="2139">
                  <c:v>12.2405626113173</c:v>
                </c:pt>
                <c:pt idx="2140">
                  <c:v>11.3490382059627</c:v>
                </c:pt>
                <c:pt idx="2141">
                  <c:v>7.3245115344043796</c:v>
                </c:pt>
                <c:pt idx="2142">
                  <c:v>15.432167973061</c:v>
                </c:pt>
                <c:pt idx="2143">
                  <c:v>14.9308282174994</c:v>
                </c:pt>
                <c:pt idx="2144">
                  <c:v>18.087080133806101</c:v>
                </c:pt>
                <c:pt idx="2145">
                  <c:v>16.8942055932174</c:v>
                </c:pt>
                <c:pt idx="2146">
                  <c:v>14.915544861593199</c:v>
                </c:pt>
                <c:pt idx="2147">
                  <c:v>12.2523824492005</c:v>
                </c:pt>
                <c:pt idx="2148">
                  <c:v>13.85555342176</c:v>
                </c:pt>
                <c:pt idx="2149">
                  <c:v>16.291669111586501</c:v>
                </c:pt>
                <c:pt idx="2150">
                  <c:v>21.0128512472577</c:v>
                </c:pt>
                <c:pt idx="2151">
                  <c:v>17.2296949635607</c:v>
                </c:pt>
                <c:pt idx="2152">
                  <c:v>10.080992921965199</c:v>
                </c:pt>
                <c:pt idx="2153">
                  <c:v>26.287650742494701</c:v>
                </c:pt>
                <c:pt idx="2154">
                  <c:v>18.832411678940598</c:v>
                </c:pt>
                <c:pt idx="2155">
                  <c:v>17.359781416894801</c:v>
                </c:pt>
                <c:pt idx="2156">
                  <c:v>16.774381849221601</c:v>
                </c:pt>
                <c:pt idx="2157">
                  <c:v>8.6795252386877397</c:v>
                </c:pt>
                <c:pt idx="2158">
                  <c:v>21.376466265724702</c:v>
                </c:pt>
                <c:pt idx="2159">
                  <c:v>9.4271578726262799</c:v>
                </c:pt>
                <c:pt idx="2160">
                  <c:v>10.086112393185299</c:v>
                </c:pt>
                <c:pt idx="2161">
                  <c:v>16.429103883850001</c:v>
                </c:pt>
                <c:pt idx="2162">
                  <c:v>20.883740693726899</c:v>
                </c:pt>
                <c:pt idx="2163">
                  <c:v>18.685863972497302</c:v>
                </c:pt>
                <c:pt idx="2164">
                  <c:v>17.021801149876801</c:v>
                </c:pt>
                <c:pt idx="2165">
                  <c:v>10.898984723800099</c:v>
                </c:pt>
                <c:pt idx="2166">
                  <c:v>16.461358649508501</c:v>
                </c:pt>
                <c:pt idx="2167">
                  <c:v>19.055148575418102</c:v>
                </c:pt>
                <c:pt idx="2168">
                  <c:v>14.8675662559627</c:v>
                </c:pt>
                <c:pt idx="2169">
                  <c:v>19.190084454508199</c:v>
                </c:pt>
                <c:pt idx="2170">
                  <c:v>17.895770245832999</c:v>
                </c:pt>
                <c:pt idx="2171">
                  <c:v>20.243808017232201</c:v>
                </c:pt>
                <c:pt idx="2172">
                  <c:v>23.005198985739899</c:v>
                </c:pt>
                <c:pt idx="2173">
                  <c:v>17.456610992833699</c:v>
                </c:pt>
                <c:pt idx="2174">
                  <c:v>12.0366793101658</c:v>
                </c:pt>
                <c:pt idx="2175">
                  <c:v>15.181347178784</c:v>
                </c:pt>
                <c:pt idx="2176">
                  <c:v>19.1968765913673</c:v>
                </c:pt>
                <c:pt idx="2177">
                  <c:v>10.0356096861628</c:v>
                </c:pt>
                <c:pt idx="2178">
                  <c:v>14.579627770720601</c:v>
                </c:pt>
                <c:pt idx="2179">
                  <c:v>7.5714943064321396</c:v>
                </c:pt>
                <c:pt idx="2180">
                  <c:v>13.364159104500301</c:v>
                </c:pt>
                <c:pt idx="2181">
                  <c:v>14.0628238473757</c:v>
                </c:pt>
                <c:pt idx="2182">
                  <c:v>17.881980771885601</c:v>
                </c:pt>
                <c:pt idx="2183">
                  <c:v>13.564896179793999</c:v>
                </c:pt>
                <c:pt idx="2184">
                  <c:v>11.0440503368291</c:v>
                </c:pt>
                <c:pt idx="2185">
                  <c:v>19.787100626416699</c:v>
                </c:pt>
                <c:pt idx="2186">
                  <c:v>11.5228897828695</c:v>
                </c:pt>
                <c:pt idx="2187">
                  <c:v>18.0160390426039</c:v>
                </c:pt>
                <c:pt idx="2188">
                  <c:v>10.620096051271499</c:v>
                </c:pt>
                <c:pt idx="2189">
                  <c:v>8.5015470710891492</c:v>
                </c:pt>
                <c:pt idx="2190">
                  <c:v>21.498997769950901</c:v>
                </c:pt>
                <c:pt idx="2191">
                  <c:v>15.835946522293501</c:v>
                </c:pt>
                <c:pt idx="2192">
                  <c:v>16.129939196844902</c:v>
                </c:pt>
                <c:pt idx="2193">
                  <c:v>11.983610337150299</c:v>
                </c:pt>
                <c:pt idx="2194">
                  <c:v>14.6247911531895</c:v>
                </c:pt>
                <c:pt idx="2195">
                  <c:v>18.319546881265101</c:v>
                </c:pt>
                <c:pt idx="2196">
                  <c:v>17.9002594213772</c:v>
                </c:pt>
                <c:pt idx="2197">
                  <c:v>9.5644837912343696</c:v>
                </c:pt>
                <c:pt idx="2198">
                  <c:v>16.341789546037301</c:v>
                </c:pt>
                <c:pt idx="2199">
                  <c:v>10.0264809782814</c:v>
                </c:pt>
                <c:pt idx="2200">
                  <c:v>20.653690564606698</c:v>
                </c:pt>
                <c:pt idx="2201">
                  <c:v>17.601978626797202</c:v>
                </c:pt>
                <c:pt idx="2202">
                  <c:v>14.3176398577416</c:v>
                </c:pt>
                <c:pt idx="2203">
                  <c:v>8.3318792045645296</c:v>
                </c:pt>
                <c:pt idx="2204">
                  <c:v>11.961961133134</c:v>
                </c:pt>
                <c:pt idx="2205">
                  <c:v>25.6533485101065</c:v>
                </c:pt>
                <c:pt idx="2206">
                  <c:v>15.513189772282599</c:v>
                </c:pt>
                <c:pt idx="2207">
                  <c:v>11.6335365087459</c:v>
                </c:pt>
                <c:pt idx="2208">
                  <c:v>11.6080307813193</c:v>
                </c:pt>
                <c:pt idx="2209">
                  <c:v>13.988388015666301</c:v>
                </c:pt>
                <c:pt idx="2210">
                  <c:v>15.2953578590476</c:v>
                </c:pt>
                <c:pt idx="2211">
                  <c:v>15.2596332887311</c:v>
                </c:pt>
                <c:pt idx="2212">
                  <c:v>14.435662095061501</c:v>
                </c:pt>
                <c:pt idx="2213">
                  <c:v>12.6775969022775</c:v>
                </c:pt>
                <c:pt idx="2214">
                  <c:v>6.79903282136471</c:v>
                </c:pt>
                <c:pt idx="2215">
                  <c:v>17.846220937922102</c:v>
                </c:pt>
                <c:pt idx="2216">
                  <c:v>13.5532296880312</c:v>
                </c:pt>
                <c:pt idx="2217">
                  <c:v>10.694565405801599</c:v>
                </c:pt>
                <c:pt idx="2218">
                  <c:v>17.146921972780401</c:v>
                </c:pt>
                <c:pt idx="2219">
                  <c:v>17.436083360767199</c:v>
                </c:pt>
                <c:pt idx="2220">
                  <c:v>15.096799113664099</c:v>
                </c:pt>
                <c:pt idx="2221">
                  <c:v>15.291347404479</c:v>
                </c:pt>
                <c:pt idx="2222">
                  <c:v>15.5570940484819</c:v>
                </c:pt>
                <c:pt idx="2223">
                  <c:v>14.272967657358301</c:v>
                </c:pt>
                <c:pt idx="2224">
                  <c:v>10.509583645599999</c:v>
                </c:pt>
                <c:pt idx="2225">
                  <c:v>13.1177694804254</c:v>
                </c:pt>
                <c:pt idx="2226">
                  <c:v>11.897716315971101</c:v>
                </c:pt>
                <c:pt idx="2227">
                  <c:v>20.409497239630198</c:v>
                </c:pt>
                <c:pt idx="2228">
                  <c:v>23.620424968815701</c:v>
                </c:pt>
                <c:pt idx="2229">
                  <c:v>18.225876902306599</c:v>
                </c:pt>
                <c:pt idx="2230">
                  <c:v>14.0200551654015</c:v>
                </c:pt>
                <c:pt idx="2231">
                  <c:v>18.4442165203942</c:v>
                </c:pt>
                <c:pt idx="2232">
                  <c:v>14.1513013640767</c:v>
                </c:pt>
                <c:pt idx="2233">
                  <c:v>8.5555871839339108</c:v>
                </c:pt>
                <c:pt idx="2234">
                  <c:v>15.797225002548499</c:v>
                </c:pt>
                <c:pt idx="2235">
                  <c:v>15.1465234522418</c:v>
                </c:pt>
                <c:pt idx="2236">
                  <c:v>18.323518021269599</c:v>
                </c:pt>
                <c:pt idx="2237">
                  <c:v>25.905835417891002</c:v>
                </c:pt>
                <c:pt idx="2238">
                  <c:v>15.164081055685701</c:v>
                </c:pt>
                <c:pt idx="2239">
                  <c:v>19.716290647369799</c:v>
                </c:pt>
                <c:pt idx="2240">
                  <c:v>19.344789521239399</c:v>
                </c:pt>
                <c:pt idx="2241">
                  <c:v>10.994234666772201</c:v>
                </c:pt>
                <c:pt idx="2242">
                  <c:v>20.959908558497599</c:v>
                </c:pt>
                <c:pt idx="2243">
                  <c:v>11.8050136161925</c:v>
                </c:pt>
                <c:pt idx="2244">
                  <c:v>11.675425161852299</c:v>
                </c:pt>
                <c:pt idx="2245">
                  <c:v>21.958228829390102</c:v>
                </c:pt>
                <c:pt idx="2246">
                  <c:v>7.5087615632919897</c:v>
                </c:pt>
                <c:pt idx="2247">
                  <c:v>20.636983669308101</c:v>
                </c:pt>
                <c:pt idx="2248">
                  <c:v>12.7345566819106</c:v>
                </c:pt>
                <c:pt idx="2249">
                  <c:v>18.6912166090979</c:v>
                </c:pt>
                <c:pt idx="2250">
                  <c:v>13.862355313581901</c:v>
                </c:pt>
                <c:pt idx="2251">
                  <c:v>12.109629461771</c:v>
                </c:pt>
                <c:pt idx="2252">
                  <c:v>15.8036607783491</c:v>
                </c:pt>
                <c:pt idx="2253">
                  <c:v>22.513285752891601</c:v>
                </c:pt>
                <c:pt idx="2254">
                  <c:v>13.207245470380499</c:v>
                </c:pt>
                <c:pt idx="2255">
                  <c:v>14.547318231104599</c:v>
                </c:pt>
                <c:pt idx="2256">
                  <c:v>23.618810776091198</c:v>
                </c:pt>
                <c:pt idx="2257">
                  <c:v>21.854279251087899</c:v>
                </c:pt>
                <c:pt idx="2258">
                  <c:v>24.221854244523001</c:v>
                </c:pt>
                <c:pt idx="2259">
                  <c:v>21.274406369123898</c:v>
                </c:pt>
                <c:pt idx="2260">
                  <c:v>14.4130349295525</c:v>
                </c:pt>
                <c:pt idx="2261">
                  <c:v>18.3725444655079</c:v>
                </c:pt>
                <c:pt idx="2262">
                  <c:v>24.569768956521099</c:v>
                </c:pt>
                <c:pt idx="2263">
                  <c:v>24.8610575749444</c:v>
                </c:pt>
                <c:pt idx="2264">
                  <c:v>24.5375981238438</c:v>
                </c:pt>
                <c:pt idx="2265">
                  <c:v>16.833120052003299</c:v>
                </c:pt>
                <c:pt idx="2266">
                  <c:v>14.659752793086099</c:v>
                </c:pt>
                <c:pt idx="2267">
                  <c:v>15.182813500449001</c:v>
                </c:pt>
                <c:pt idx="2268">
                  <c:v>26.924002866233899</c:v>
                </c:pt>
                <c:pt idx="2269">
                  <c:v>17.941642607989401</c:v>
                </c:pt>
                <c:pt idx="2270">
                  <c:v>14.7634303933987</c:v>
                </c:pt>
                <c:pt idx="2271">
                  <c:v>14.248077067140001</c:v>
                </c:pt>
                <c:pt idx="2272">
                  <c:v>15.2830919251321</c:v>
                </c:pt>
                <c:pt idx="2273">
                  <c:v>12.155516718584099</c:v>
                </c:pt>
                <c:pt idx="2274">
                  <c:v>18.853093068677399</c:v>
                </c:pt>
                <c:pt idx="2275">
                  <c:v>19.900562474833698</c:v>
                </c:pt>
                <c:pt idx="2276">
                  <c:v>7.5375704525262597</c:v>
                </c:pt>
                <c:pt idx="2277">
                  <c:v>8.4254123715848603</c:v>
                </c:pt>
                <c:pt idx="2278">
                  <c:v>9.8147056705601603</c:v>
                </c:pt>
                <c:pt idx="2279">
                  <c:v>20.376233678264501</c:v>
                </c:pt>
                <c:pt idx="2280">
                  <c:v>13.4924050929715</c:v>
                </c:pt>
                <c:pt idx="2281">
                  <c:v>23.922885510790401</c:v>
                </c:pt>
                <c:pt idx="2282">
                  <c:v>17.834511576355698</c:v>
                </c:pt>
                <c:pt idx="2283">
                  <c:v>13.5055974102641</c:v>
                </c:pt>
                <c:pt idx="2284">
                  <c:v>5.7565199607686699</c:v>
                </c:pt>
                <c:pt idx="2285">
                  <c:v>22.561180897362998</c:v>
                </c:pt>
                <c:pt idx="2286">
                  <c:v>13.938057123557799</c:v>
                </c:pt>
                <c:pt idx="2287">
                  <c:v>25.393831660775302</c:v>
                </c:pt>
                <c:pt idx="2288">
                  <c:v>19.2429390361118</c:v>
                </c:pt>
                <c:pt idx="2289">
                  <c:v>21.7291147104335</c:v>
                </c:pt>
                <c:pt idx="2290">
                  <c:v>26.078138135262101</c:v>
                </c:pt>
                <c:pt idx="2291">
                  <c:v>18.026426100798499</c:v>
                </c:pt>
                <c:pt idx="2292">
                  <c:v>9.3493943794278298</c:v>
                </c:pt>
                <c:pt idx="2293">
                  <c:v>16.9241419135274</c:v>
                </c:pt>
                <c:pt idx="2294">
                  <c:v>17.752545541309001</c:v>
                </c:pt>
                <c:pt idx="2295">
                  <c:v>10.9015753951472</c:v>
                </c:pt>
                <c:pt idx="2296">
                  <c:v>14.484107544240199</c:v>
                </c:pt>
                <c:pt idx="2297">
                  <c:v>12.040174795967401</c:v>
                </c:pt>
                <c:pt idx="2298">
                  <c:v>31.8268881673824</c:v>
                </c:pt>
                <c:pt idx="2299">
                  <c:v>14.780893411960999</c:v>
                </c:pt>
                <c:pt idx="2300">
                  <c:v>13.662771948386499</c:v>
                </c:pt>
                <c:pt idx="2301">
                  <c:v>19.831488542195299</c:v>
                </c:pt>
                <c:pt idx="2302">
                  <c:v>18.670140988993701</c:v>
                </c:pt>
                <c:pt idx="2303">
                  <c:v>13.648432562529299</c:v>
                </c:pt>
                <c:pt idx="2304">
                  <c:v>6.1368912302824601</c:v>
                </c:pt>
                <c:pt idx="2305">
                  <c:v>17.438889901188499</c:v>
                </c:pt>
                <c:pt idx="2306">
                  <c:v>9.9242127852512496</c:v>
                </c:pt>
                <c:pt idx="2307">
                  <c:v>16.038420196613998</c:v>
                </c:pt>
                <c:pt idx="2308">
                  <c:v>20.088430844174201</c:v>
                </c:pt>
                <c:pt idx="2309">
                  <c:v>19.4901665039527</c:v>
                </c:pt>
                <c:pt idx="2310">
                  <c:v>17.6547994828368</c:v>
                </c:pt>
                <c:pt idx="2311">
                  <c:v>11.0133295514189</c:v>
                </c:pt>
                <c:pt idx="2312">
                  <c:v>9.5101644123467501</c:v>
                </c:pt>
                <c:pt idx="2313">
                  <c:v>14.749121716885</c:v>
                </c:pt>
                <c:pt idx="2314">
                  <c:v>11.7718946762858</c:v>
                </c:pt>
                <c:pt idx="2315">
                  <c:v>15.804720255147201</c:v>
                </c:pt>
                <c:pt idx="2316">
                  <c:v>11.974760538361499</c:v>
                </c:pt>
                <c:pt idx="2317">
                  <c:v>8.88625327268036</c:v>
                </c:pt>
                <c:pt idx="2318">
                  <c:v>16.705259748284899</c:v>
                </c:pt>
                <c:pt idx="2319">
                  <c:v>12.4675030662543</c:v>
                </c:pt>
                <c:pt idx="2320">
                  <c:v>16.381390172982801</c:v>
                </c:pt>
                <c:pt idx="2321">
                  <c:v>12.1633996910187</c:v>
                </c:pt>
                <c:pt idx="2322">
                  <c:v>10.493725305482</c:v>
                </c:pt>
                <c:pt idx="2323">
                  <c:v>13.7382108949691</c:v>
                </c:pt>
                <c:pt idx="2324">
                  <c:v>18.028131173045701</c:v>
                </c:pt>
                <c:pt idx="2325">
                  <c:v>19.198392124990999</c:v>
                </c:pt>
                <c:pt idx="2326">
                  <c:v>9.6281423382243201</c:v>
                </c:pt>
                <c:pt idx="2327">
                  <c:v>14.569085230797301</c:v>
                </c:pt>
                <c:pt idx="2328">
                  <c:v>14.3458892867899</c:v>
                </c:pt>
                <c:pt idx="2329">
                  <c:v>25.9238928508036</c:v>
                </c:pt>
                <c:pt idx="2330">
                  <c:v>20.229436240051498</c:v>
                </c:pt>
                <c:pt idx="2331">
                  <c:v>16.590718169150499</c:v>
                </c:pt>
                <c:pt idx="2332">
                  <c:v>16.228281490891099</c:v>
                </c:pt>
                <c:pt idx="2333">
                  <c:v>21.107276349367201</c:v>
                </c:pt>
                <c:pt idx="2334">
                  <c:v>10.5100407511119</c:v>
                </c:pt>
                <c:pt idx="2335">
                  <c:v>9.4357259497205703</c:v>
                </c:pt>
                <c:pt idx="2336">
                  <c:v>15.3250656213594</c:v>
                </c:pt>
                <c:pt idx="2337">
                  <c:v>17.0581249934542</c:v>
                </c:pt>
                <c:pt idx="2338">
                  <c:v>10.307216732153</c:v>
                </c:pt>
                <c:pt idx="2339">
                  <c:v>19.196664496694101</c:v>
                </c:pt>
                <c:pt idx="2340">
                  <c:v>11.805446576345201</c:v>
                </c:pt>
                <c:pt idx="2341">
                  <c:v>12.855744921586499</c:v>
                </c:pt>
                <c:pt idx="2342">
                  <c:v>15.2947956770158</c:v>
                </c:pt>
                <c:pt idx="2343">
                  <c:v>14.575308067907899</c:v>
                </c:pt>
                <c:pt idx="2344">
                  <c:v>12.2377714132771</c:v>
                </c:pt>
                <c:pt idx="2345">
                  <c:v>11.268008802672799</c:v>
                </c:pt>
                <c:pt idx="2346">
                  <c:v>20.946446405084199</c:v>
                </c:pt>
                <c:pt idx="2347">
                  <c:v>15.806560407283801</c:v>
                </c:pt>
                <c:pt idx="2348">
                  <c:v>18.367102922624898</c:v>
                </c:pt>
                <c:pt idx="2349">
                  <c:v>19.4169283367746</c:v>
                </c:pt>
                <c:pt idx="2350">
                  <c:v>10.4685422101591</c:v>
                </c:pt>
                <c:pt idx="2351">
                  <c:v>5.1837607726105297</c:v>
                </c:pt>
                <c:pt idx="2352">
                  <c:v>8.2835608820330204</c:v>
                </c:pt>
                <c:pt idx="2353">
                  <c:v>12.1903484239966</c:v>
                </c:pt>
                <c:pt idx="2354">
                  <c:v>13.755538798583</c:v>
                </c:pt>
                <c:pt idx="2355">
                  <c:v>12.9839492848738</c:v>
                </c:pt>
                <c:pt idx="2356">
                  <c:v>19.0830752299462</c:v>
                </c:pt>
                <c:pt idx="2357">
                  <c:v>11.9837317521828</c:v>
                </c:pt>
                <c:pt idx="2358">
                  <c:v>12.113843571996</c:v>
                </c:pt>
                <c:pt idx="2359">
                  <c:v>6.5263106653664797</c:v>
                </c:pt>
                <c:pt idx="2360">
                  <c:v>19.252552259905698</c:v>
                </c:pt>
                <c:pt idx="2361">
                  <c:v>10.2239917364373</c:v>
                </c:pt>
                <c:pt idx="2362">
                  <c:v>14.0740959554621</c:v>
                </c:pt>
                <c:pt idx="2363">
                  <c:v>10.6773133455445</c:v>
                </c:pt>
                <c:pt idx="2364">
                  <c:v>24.4247118218677</c:v>
                </c:pt>
                <c:pt idx="2365">
                  <c:v>18.9321122909206</c:v>
                </c:pt>
                <c:pt idx="2366">
                  <c:v>11.307085387165399</c:v>
                </c:pt>
                <c:pt idx="2367">
                  <c:v>16.475333821081001</c:v>
                </c:pt>
                <c:pt idx="2368">
                  <c:v>25.004939863992</c:v>
                </c:pt>
                <c:pt idx="2369">
                  <c:v>18.818881420150198</c:v>
                </c:pt>
                <c:pt idx="2370">
                  <c:v>20.245107192568401</c:v>
                </c:pt>
                <c:pt idx="2371">
                  <c:v>13.6568251587723</c:v>
                </c:pt>
                <c:pt idx="2372">
                  <c:v>11.4011239053527</c:v>
                </c:pt>
                <c:pt idx="2373">
                  <c:v>16.4673547514052</c:v>
                </c:pt>
                <c:pt idx="2374">
                  <c:v>13.7177607034468</c:v>
                </c:pt>
                <c:pt idx="2375">
                  <c:v>23.2227908556339</c:v>
                </c:pt>
                <c:pt idx="2376">
                  <c:v>20.2444039655823</c:v>
                </c:pt>
                <c:pt idx="2377">
                  <c:v>11.660344368053201</c:v>
                </c:pt>
                <c:pt idx="2378">
                  <c:v>17.955228773965899</c:v>
                </c:pt>
                <c:pt idx="2379">
                  <c:v>15.084224274033</c:v>
                </c:pt>
                <c:pt idx="2380">
                  <c:v>14.712401689183899</c:v>
                </c:pt>
                <c:pt idx="2381">
                  <c:v>11.028198809800299</c:v>
                </c:pt>
                <c:pt idx="2382">
                  <c:v>21.633440556166601</c:v>
                </c:pt>
                <c:pt idx="2383">
                  <c:v>11.6254718355384</c:v>
                </c:pt>
                <c:pt idx="2384">
                  <c:v>7.5074023152608502</c:v>
                </c:pt>
                <c:pt idx="2385">
                  <c:v>15.765999549813101</c:v>
                </c:pt>
                <c:pt idx="2386">
                  <c:v>12.7051089633232</c:v>
                </c:pt>
                <c:pt idx="2387">
                  <c:v>11.4514626079424</c:v>
                </c:pt>
                <c:pt idx="2388">
                  <c:v>23.091194156307999</c:v>
                </c:pt>
                <c:pt idx="2389">
                  <c:v>8.2692615995815704</c:v>
                </c:pt>
                <c:pt idx="2390">
                  <c:v>7.8243031358816602</c:v>
                </c:pt>
                <c:pt idx="2391">
                  <c:v>26.457558594624</c:v>
                </c:pt>
                <c:pt idx="2392">
                  <c:v>11.380542358496299</c:v>
                </c:pt>
                <c:pt idx="2393">
                  <c:v>14.6916614239298</c:v>
                </c:pt>
                <c:pt idx="2394">
                  <c:v>13.719294483425699</c:v>
                </c:pt>
                <c:pt idx="2395">
                  <c:v>19.789376123425502</c:v>
                </c:pt>
                <c:pt idx="2396">
                  <c:v>21.375400224039801</c:v>
                </c:pt>
                <c:pt idx="2397">
                  <c:v>25.9327880357163</c:v>
                </c:pt>
                <c:pt idx="2398">
                  <c:v>20.0404510012538</c:v>
                </c:pt>
                <c:pt idx="2399">
                  <c:v>16.4624358304936</c:v>
                </c:pt>
                <c:pt idx="2400">
                  <c:v>14.9958187342069</c:v>
                </c:pt>
                <c:pt idx="2401">
                  <c:v>17.247596888525599</c:v>
                </c:pt>
                <c:pt idx="2402">
                  <c:v>10.1381761654575</c:v>
                </c:pt>
                <c:pt idx="2403">
                  <c:v>12.9041951162303</c:v>
                </c:pt>
                <c:pt idx="2404">
                  <c:v>19.266482646017199</c:v>
                </c:pt>
                <c:pt idx="2405">
                  <c:v>10.62593681067</c:v>
                </c:pt>
                <c:pt idx="2406">
                  <c:v>18.659964904395899</c:v>
                </c:pt>
                <c:pt idx="2407">
                  <c:v>13.872008758213401</c:v>
                </c:pt>
                <c:pt idx="2408">
                  <c:v>13.685618988641799</c:v>
                </c:pt>
                <c:pt idx="2409">
                  <c:v>18.2417409692893</c:v>
                </c:pt>
                <c:pt idx="2410">
                  <c:v>8.0398808603447307</c:v>
                </c:pt>
                <c:pt idx="2411">
                  <c:v>12.128324205160901</c:v>
                </c:pt>
                <c:pt idx="2412">
                  <c:v>9.3574580712384492</c:v>
                </c:pt>
                <c:pt idx="2413">
                  <c:v>8.6534501823843009</c:v>
                </c:pt>
                <c:pt idx="2414">
                  <c:v>9.1456877402611898</c:v>
                </c:pt>
                <c:pt idx="2415">
                  <c:v>14.027770383576</c:v>
                </c:pt>
                <c:pt idx="2416">
                  <c:v>16.7734636403537</c:v>
                </c:pt>
                <c:pt idx="2417">
                  <c:v>14.8529910189703</c:v>
                </c:pt>
                <c:pt idx="2418">
                  <c:v>21.751163998948901</c:v>
                </c:pt>
                <c:pt idx="2419">
                  <c:v>12.252977858241801</c:v>
                </c:pt>
                <c:pt idx="2420">
                  <c:v>16.9265273337335</c:v>
                </c:pt>
                <c:pt idx="2421">
                  <c:v>12.649403221501901</c:v>
                </c:pt>
                <c:pt idx="2422">
                  <c:v>18.5850694214501</c:v>
                </c:pt>
                <c:pt idx="2423">
                  <c:v>17.081454913564102</c:v>
                </c:pt>
                <c:pt idx="2424">
                  <c:v>17.2521755956828</c:v>
                </c:pt>
                <c:pt idx="2425">
                  <c:v>13.2397550038771</c:v>
                </c:pt>
                <c:pt idx="2426">
                  <c:v>9.2312981004554509</c:v>
                </c:pt>
                <c:pt idx="2427">
                  <c:v>14.4048872404194</c:v>
                </c:pt>
                <c:pt idx="2428">
                  <c:v>14.9151942640245</c:v>
                </c:pt>
                <c:pt idx="2429">
                  <c:v>14.683700013355301</c:v>
                </c:pt>
                <c:pt idx="2430">
                  <c:v>13.867116506878</c:v>
                </c:pt>
                <c:pt idx="2431">
                  <c:v>16.667825716834599</c:v>
                </c:pt>
                <c:pt idx="2432">
                  <c:v>24.063180049503799</c:v>
                </c:pt>
                <c:pt idx="2433">
                  <c:v>9.6114150577603503</c:v>
                </c:pt>
                <c:pt idx="2434">
                  <c:v>13.228210721777801</c:v>
                </c:pt>
                <c:pt idx="2435">
                  <c:v>23.6156543320607</c:v>
                </c:pt>
                <c:pt idx="2436">
                  <c:v>16.004454887221499</c:v>
                </c:pt>
                <c:pt idx="2437">
                  <c:v>14.2804694097193</c:v>
                </c:pt>
                <c:pt idx="2438">
                  <c:v>21.058764310381498</c:v>
                </c:pt>
                <c:pt idx="2439">
                  <c:v>15.1996515109941</c:v>
                </c:pt>
                <c:pt idx="2440">
                  <c:v>18.155043798751802</c:v>
                </c:pt>
                <c:pt idx="2441">
                  <c:v>13.9014322633031</c:v>
                </c:pt>
                <c:pt idx="2442">
                  <c:v>11.441152914439799</c:v>
                </c:pt>
                <c:pt idx="2443">
                  <c:v>22.813733960170499</c:v>
                </c:pt>
                <c:pt idx="2444">
                  <c:v>6.7577472017184697</c:v>
                </c:pt>
                <c:pt idx="2445">
                  <c:v>15.079040412591301</c:v>
                </c:pt>
                <c:pt idx="2446">
                  <c:v>16.252277835635699</c:v>
                </c:pt>
                <c:pt idx="2447">
                  <c:v>16.9061695899066</c:v>
                </c:pt>
                <c:pt idx="2448">
                  <c:v>14.092397773191401</c:v>
                </c:pt>
                <c:pt idx="2449">
                  <c:v>12.3969059577756</c:v>
                </c:pt>
                <c:pt idx="2450">
                  <c:v>10.448030342288799</c:v>
                </c:pt>
                <c:pt idx="2451">
                  <c:v>6.0071604339391298</c:v>
                </c:pt>
                <c:pt idx="2452">
                  <c:v>22.390663503776299</c:v>
                </c:pt>
                <c:pt idx="2453">
                  <c:v>15.0747681968849</c:v>
                </c:pt>
                <c:pt idx="2454">
                  <c:v>14.6143198753355</c:v>
                </c:pt>
                <c:pt idx="2455">
                  <c:v>19.8441125065957</c:v>
                </c:pt>
                <c:pt idx="2456">
                  <c:v>21.1899147876202</c:v>
                </c:pt>
                <c:pt idx="2457">
                  <c:v>18.7117285450373</c:v>
                </c:pt>
                <c:pt idx="2458">
                  <c:v>22.435412751737299</c:v>
                </c:pt>
                <c:pt idx="2459">
                  <c:v>9.2405349280658502</c:v>
                </c:pt>
                <c:pt idx="2460">
                  <c:v>18.204028822003298</c:v>
                </c:pt>
                <c:pt idx="2461">
                  <c:v>18.095104671686901</c:v>
                </c:pt>
                <c:pt idx="2462">
                  <c:v>21.226917489263901</c:v>
                </c:pt>
                <c:pt idx="2463">
                  <c:v>20.073278686276801</c:v>
                </c:pt>
                <c:pt idx="2464">
                  <c:v>12.4136630589131</c:v>
                </c:pt>
                <c:pt idx="2465">
                  <c:v>19.934431858537099</c:v>
                </c:pt>
                <c:pt idx="2466">
                  <c:v>17.122787486981899</c:v>
                </c:pt>
                <c:pt idx="2467">
                  <c:v>19.059974884963001</c:v>
                </c:pt>
                <c:pt idx="2468">
                  <c:v>16.521438891964799</c:v>
                </c:pt>
                <c:pt idx="2469">
                  <c:v>11.6780592369327</c:v>
                </c:pt>
                <c:pt idx="2470">
                  <c:v>15.465427318718501</c:v>
                </c:pt>
                <c:pt idx="2471">
                  <c:v>14.608413585185099</c:v>
                </c:pt>
                <c:pt idx="2472">
                  <c:v>14.155792162720299</c:v>
                </c:pt>
                <c:pt idx="2473">
                  <c:v>11.767081207648699</c:v>
                </c:pt>
                <c:pt idx="2474">
                  <c:v>17.177051750063701</c:v>
                </c:pt>
                <c:pt idx="2475">
                  <c:v>12.3804706086969</c:v>
                </c:pt>
                <c:pt idx="2476">
                  <c:v>19.923244537552801</c:v>
                </c:pt>
                <c:pt idx="2477">
                  <c:v>10.2382826194423</c:v>
                </c:pt>
                <c:pt idx="2478">
                  <c:v>17.715010108065201</c:v>
                </c:pt>
                <c:pt idx="2479">
                  <c:v>16.707171733438201</c:v>
                </c:pt>
                <c:pt idx="2480">
                  <c:v>14.405905137818801</c:v>
                </c:pt>
                <c:pt idx="2481">
                  <c:v>11.502166587826</c:v>
                </c:pt>
                <c:pt idx="2482">
                  <c:v>7.6807861705084601</c:v>
                </c:pt>
                <c:pt idx="2483">
                  <c:v>20.291255570937601</c:v>
                </c:pt>
                <c:pt idx="2484">
                  <c:v>11.6988035372749</c:v>
                </c:pt>
                <c:pt idx="2485">
                  <c:v>10.943327527064699</c:v>
                </c:pt>
                <c:pt idx="2486">
                  <c:v>23.092864670224799</c:v>
                </c:pt>
                <c:pt idx="2487">
                  <c:v>20.2045194169052</c:v>
                </c:pt>
                <c:pt idx="2488">
                  <c:v>13.335211459829599</c:v>
                </c:pt>
                <c:pt idx="2489">
                  <c:v>15.5876663707541</c:v>
                </c:pt>
                <c:pt idx="2490">
                  <c:v>16.785920085244499</c:v>
                </c:pt>
                <c:pt idx="2491">
                  <c:v>9.5622486930863708</c:v>
                </c:pt>
                <c:pt idx="2492">
                  <c:v>16.6030667752559</c:v>
                </c:pt>
                <c:pt idx="2493">
                  <c:v>12.406791699313899</c:v>
                </c:pt>
                <c:pt idx="2494">
                  <c:v>13.7659231807938</c:v>
                </c:pt>
                <c:pt idx="2495">
                  <c:v>18.496201791542099</c:v>
                </c:pt>
                <c:pt idx="2496">
                  <c:v>16.792452964220399</c:v>
                </c:pt>
                <c:pt idx="2497">
                  <c:v>14.851338524132901</c:v>
                </c:pt>
                <c:pt idx="2498">
                  <c:v>21.3089373150064</c:v>
                </c:pt>
                <c:pt idx="2499">
                  <c:v>14.687986304030799</c:v>
                </c:pt>
                <c:pt idx="2500">
                  <c:v>14.6731846408218</c:v>
                </c:pt>
                <c:pt idx="2501">
                  <c:v>18.243841415666601</c:v>
                </c:pt>
                <c:pt idx="2502">
                  <c:v>17.965506938859601</c:v>
                </c:pt>
                <c:pt idx="2503">
                  <c:v>7.2323406934683403</c:v>
                </c:pt>
                <c:pt idx="2504">
                  <c:v>16.523167186025699</c:v>
                </c:pt>
                <c:pt idx="2505">
                  <c:v>13.729473910683501</c:v>
                </c:pt>
                <c:pt idx="2506">
                  <c:v>20.3701953050113</c:v>
                </c:pt>
                <c:pt idx="2507">
                  <c:v>8.6906114922309694</c:v>
                </c:pt>
                <c:pt idx="2508">
                  <c:v>20.527335845062101</c:v>
                </c:pt>
                <c:pt idx="2509">
                  <c:v>6.2098493771197596</c:v>
                </c:pt>
                <c:pt idx="2510">
                  <c:v>12.0906139484582</c:v>
                </c:pt>
                <c:pt idx="2511">
                  <c:v>19.1859243783842</c:v>
                </c:pt>
                <c:pt idx="2512">
                  <c:v>13.7000715654621</c:v>
                </c:pt>
                <c:pt idx="2513">
                  <c:v>11.6448412602562</c:v>
                </c:pt>
                <c:pt idx="2514">
                  <c:v>11.659174550925799</c:v>
                </c:pt>
                <c:pt idx="2515">
                  <c:v>10.5736956821644</c:v>
                </c:pt>
                <c:pt idx="2516">
                  <c:v>25.129338578089499</c:v>
                </c:pt>
                <c:pt idx="2517">
                  <c:v>18.418090195367601</c:v>
                </c:pt>
                <c:pt idx="2518">
                  <c:v>23.233522601672998</c:v>
                </c:pt>
                <c:pt idx="2519">
                  <c:v>10.334186428931799</c:v>
                </c:pt>
                <c:pt idx="2520">
                  <c:v>10.425124635559801</c:v>
                </c:pt>
                <c:pt idx="2521">
                  <c:v>18.7780307133098</c:v>
                </c:pt>
                <c:pt idx="2522">
                  <c:v>22.514411947505799</c:v>
                </c:pt>
                <c:pt idx="2523">
                  <c:v>11.821217821808199</c:v>
                </c:pt>
                <c:pt idx="2524">
                  <c:v>15.169757352002801</c:v>
                </c:pt>
                <c:pt idx="2525">
                  <c:v>10.766288351126899</c:v>
                </c:pt>
                <c:pt idx="2526">
                  <c:v>12.493218715126</c:v>
                </c:pt>
                <c:pt idx="2527">
                  <c:v>19.785895316574599</c:v>
                </c:pt>
                <c:pt idx="2528">
                  <c:v>16.306179584872002</c:v>
                </c:pt>
                <c:pt idx="2529">
                  <c:v>21.566637656120101</c:v>
                </c:pt>
                <c:pt idx="2530">
                  <c:v>18.171313983435802</c:v>
                </c:pt>
                <c:pt idx="2531">
                  <c:v>8.8263141827663603</c:v>
                </c:pt>
                <c:pt idx="2532">
                  <c:v>11.747503146830899</c:v>
                </c:pt>
                <c:pt idx="2533">
                  <c:v>19.219370610515099</c:v>
                </c:pt>
                <c:pt idx="2534">
                  <c:v>17.7328719504826</c:v>
                </c:pt>
                <c:pt idx="2535">
                  <c:v>22.445220346440099</c:v>
                </c:pt>
                <c:pt idx="2536">
                  <c:v>15.5269837187208</c:v>
                </c:pt>
                <c:pt idx="2537">
                  <c:v>7.2935707187905496</c:v>
                </c:pt>
                <c:pt idx="2538">
                  <c:v>9.7008976469908195</c:v>
                </c:pt>
                <c:pt idx="2539">
                  <c:v>15.343212035537301</c:v>
                </c:pt>
                <c:pt idx="2540">
                  <c:v>20.0953953887227</c:v>
                </c:pt>
                <c:pt idx="2541">
                  <c:v>15.046631305671401</c:v>
                </c:pt>
                <c:pt idx="2542">
                  <c:v>14.9368522356807</c:v>
                </c:pt>
                <c:pt idx="2543">
                  <c:v>7.8342954638786804</c:v>
                </c:pt>
                <c:pt idx="2544">
                  <c:v>15.7790543817206</c:v>
                </c:pt>
                <c:pt idx="2545">
                  <c:v>12.5129482516653</c:v>
                </c:pt>
                <c:pt idx="2546">
                  <c:v>21.653585707532201</c:v>
                </c:pt>
                <c:pt idx="2547">
                  <c:v>18.777505609172</c:v>
                </c:pt>
                <c:pt idx="2548">
                  <c:v>22.4542869805606</c:v>
                </c:pt>
                <c:pt idx="2549">
                  <c:v>25.303185578007401</c:v>
                </c:pt>
                <c:pt idx="2550">
                  <c:v>10.579762163022799</c:v>
                </c:pt>
                <c:pt idx="2551">
                  <c:v>17.010679257603901</c:v>
                </c:pt>
                <c:pt idx="2552">
                  <c:v>16.106703243587202</c:v>
                </c:pt>
                <c:pt idx="2553">
                  <c:v>22.814303881965898</c:v>
                </c:pt>
                <c:pt idx="2554">
                  <c:v>13.7941861150333</c:v>
                </c:pt>
                <c:pt idx="2555">
                  <c:v>19.1696337601701</c:v>
                </c:pt>
                <c:pt idx="2556">
                  <c:v>11.549713165433801</c:v>
                </c:pt>
                <c:pt idx="2557">
                  <c:v>12.2388111207795</c:v>
                </c:pt>
                <c:pt idx="2558">
                  <c:v>16.2183306584142</c:v>
                </c:pt>
                <c:pt idx="2559">
                  <c:v>14.3863850341675</c:v>
                </c:pt>
                <c:pt idx="2560">
                  <c:v>12.406976605931</c:v>
                </c:pt>
                <c:pt idx="2561">
                  <c:v>22.736719284786801</c:v>
                </c:pt>
                <c:pt idx="2562">
                  <c:v>20.013196356211001</c:v>
                </c:pt>
                <c:pt idx="2563">
                  <c:v>13.576282771932</c:v>
                </c:pt>
                <c:pt idx="2564">
                  <c:v>22.290896713935499</c:v>
                </c:pt>
                <c:pt idx="2565">
                  <c:v>13.3479764858469</c:v>
                </c:pt>
                <c:pt idx="2566">
                  <c:v>31.2696602257687</c:v>
                </c:pt>
                <c:pt idx="2567">
                  <c:v>15.609403528749899</c:v>
                </c:pt>
                <c:pt idx="2568">
                  <c:v>10.326150964009599</c:v>
                </c:pt>
                <c:pt idx="2569">
                  <c:v>10.697202760142901</c:v>
                </c:pt>
                <c:pt idx="2570">
                  <c:v>21.241265684198201</c:v>
                </c:pt>
                <c:pt idx="2571">
                  <c:v>17.3410715705859</c:v>
                </c:pt>
                <c:pt idx="2572">
                  <c:v>22.047270257316899</c:v>
                </c:pt>
                <c:pt idx="2573">
                  <c:v>12.894493886257701</c:v>
                </c:pt>
                <c:pt idx="2574">
                  <c:v>8.3332425852504599</c:v>
                </c:pt>
                <c:pt idx="2575">
                  <c:v>21.519144495521999</c:v>
                </c:pt>
                <c:pt idx="2576">
                  <c:v>25.095564610015899</c:v>
                </c:pt>
                <c:pt idx="2577">
                  <c:v>12.1243314942251</c:v>
                </c:pt>
                <c:pt idx="2578">
                  <c:v>10.110792258759099</c:v>
                </c:pt>
                <c:pt idx="2579">
                  <c:v>9.27827782886318</c:v>
                </c:pt>
                <c:pt idx="2580">
                  <c:v>9.8380155641793205</c:v>
                </c:pt>
                <c:pt idx="2581">
                  <c:v>10.622573742058799</c:v>
                </c:pt>
                <c:pt idx="2582">
                  <c:v>20.475738099063399</c:v>
                </c:pt>
                <c:pt idx="2583">
                  <c:v>16.5013851460123</c:v>
                </c:pt>
                <c:pt idx="2584">
                  <c:v>14.476510326468301</c:v>
                </c:pt>
                <c:pt idx="2585">
                  <c:v>16.900674399882099</c:v>
                </c:pt>
                <c:pt idx="2586">
                  <c:v>8.1822384682576494</c:v>
                </c:pt>
                <c:pt idx="2587">
                  <c:v>15.9211365279521</c:v>
                </c:pt>
                <c:pt idx="2588">
                  <c:v>21.449366203978201</c:v>
                </c:pt>
                <c:pt idx="2589">
                  <c:v>8.6711674752878398</c:v>
                </c:pt>
                <c:pt idx="2590">
                  <c:v>19.663219062777699</c:v>
                </c:pt>
                <c:pt idx="2591">
                  <c:v>14.3918730259212</c:v>
                </c:pt>
                <c:pt idx="2592">
                  <c:v>12.476040608395</c:v>
                </c:pt>
                <c:pt idx="2593">
                  <c:v>9.4408519293649604</c:v>
                </c:pt>
                <c:pt idx="2594">
                  <c:v>7.6094358847767802</c:v>
                </c:pt>
                <c:pt idx="2595">
                  <c:v>7.6622194621932502</c:v>
                </c:pt>
                <c:pt idx="2596">
                  <c:v>14.647210910821601</c:v>
                </c:pt>
                <c:pt idx="2597">
                  <c:v>14.1669828667614</c:v>
                </c:pt>
                <c:pt idx="2598">
                  <c:v>24.1105063802571</c:v>
                </c:pt>
                <c:pt idx="2599">
                  <c:v>14.8049623519974</c:v>
                </c:pt>
                <c:pt idx="2600">
                  <c:v>21.075830022481</c:v>
                </c:pt>
                <c:pt idx="2601">
                  <c:v>14.8275611167702</c:v>
                </c:pt>
                <c:pt idx="2602">
                  <c:v>9.1272459287483905</c:v>
                </c:pt>
                <c:pt idx="2603">
                  <c:v>19.9038071022709</c:v>
                </c:pt>
                <c:pt idx="2604">
                  <c:v>27.324766888723399</c:v>
                </c:pt>
                <c:pt idx="2605">
                  <c:v>19.280470332069001</c:v>
                </c:pt>
                <c:pt idx="2606">
                  <c:v>17.492827680008499</c:v>
                </c:pt>
                <c:pt idx="2607">
                  <c:v>15.5839570878845</c:v>
                </c:pt>
                <c:pt idx="2608">
                  <c:v>9.4556544485500993</c:v>
                </c:pt>
                <c:pt idx="2609">
                  <c:v>15.506649498100501</c:v>
                </c:pt>
                <c:pt idx="2610">
                  <c:v>7.53627411197066</c:v>
                </c:pt>
                <c:pt idx="2611">
                  <c:v>11.253609798736401</c:v>
                </c:pt>
                <c:pt idx="2612">
                  <c:v>13.1850945189695</c:v>
                </c:pt>
                <c:pt idx="2613">
                  <c:v>17.693068685003499</c:v>
                </c:pt>
                <c:pt idx="2614">
                  <c:v>16.621165019219902</c:v>
                </c:pt>
                <c:pt idx="2615">
                  <c:v>15.637732455880499</c:v>
                </c:pt>
                <c:pt idx="2616">
                  <c:v>20.051305771665401</c:v>
                </c:pt>
                <c:pt idx="2617">
                  <c:v>11.168236468709701</c:v>
                </c:pt>
                <c:pt idx="2618">
                  <c:v>11.2679918176188</c:v>
                </c:pt>
                <c:pt idx="2619">
                  <c:v>23.639835339978301</c:v>
                </c:pt>
                <c:pt idx="2620">
                  <c:v>15.4966719420907</c:v>
                </c:pt>
                <c:pt idx="2621">
                  <c:v>5.09673946057368</c:v>
                </c:pt>
                <c:pt idx="2622">
                  <c:v>11.7532338740663</c:v>
                </c:pt>
                <c:pt idx="2623">
                  <c:v>14.0329684435589</c:v>
                </c:pt>
                <c:pt idx="2624">
                  <c:v>11.3754178653886</c:v>
                </c:pt>
                <c:pt idx="2625">
                  <c:v>7.3104607875638301</c:v>
                </c:pt>
                <c:pt idx="2626">
                  <c:v>14.0738892219394</c:v>
                </c:pt>
                <c:pt idx="2627">
                  <c:v>16.703243347439098</c:v>
                </c:pt>
                <c:pt idx="2628">
                  <c:v>17.3346234511387</c:v>
                </c:pt>
                <c:pt idx="2629">
                  <c:v>12.985052934111501</c:v>
                </c:pt>
                <c:pt idx="2630">
                  <c:v>13.2064028062382</c:v>
                </c:pt>
                <c:pt idx="2631">
                  <c:v>8.4262810625136293</c:v>
                </c:pt>
                <c:pt idx="2632">
                  <c:v>18.197741640081102</c:v>
                </c:pt>
                <c:pt idx="2633">
                  <c:v>10.4723625425185</c:v>
                </c:pt>
                <c:pt idx="2634">
                  <c:v>14.831646713098801</c:v>
                </c:pt>
                <c:pt idx="2635">
                  <c:v>15.241061851197999</c:v>
                </c:pt>
                <c:pt idx="2636">
                  <c:v>12.994992661891001</c:v>
                </c:pt>
                <c:pt idx="2637">
                  <c:v>7.9169783354033001</c:v>
                </c:pt>
                <c:pt idx="2638">
                  <c:v>12.6467238585297</c:v>
                </c:pt>
                <c:pt idx="2639">
                  <c:v>18.877507541252498</c:v>
                </c:pt>
                <c:pt idx="2640">
                  <c:v>6.7324831156046301</c:v>
                </c:pt>
                <c:pt idx="2641">
                  <c:v>10.622183596191601</c:v>
                </c:pt>
                <c:pt idx="2642">
                  <c:v>11.9430902180206</c:v>
                </c:pt>
                <c:pt idx="2643">
                  <c:v>16.6053091386039</c:v>
                </c:pt>
                <c:pt idx="2644">
                  <c:v>17.742565050815699</c:v>
                </c:pt>
                <c:pt idx="2645">
                  <c:v>24.012448650115399</c:v>
                </c:pt>
                <c:pt idx="2646">
                  <c:v>19.025686960336301</c:v>
                </c:pt>
                <c:pt idx="2647">
                  <c:v>9.8942650239199903</c:v>
                </c:pt>
                <c:pt idx="2648">
                  <c:v>15.515104419832101</c:v>
                </c:pt>
                <c:pt idx="2649">
                  <c:v>19.365276868067799</c:v>
                </c:pt>
                <c:pt idx="2650">
                  <c:v>17.0224230961614</c:v>
                </c:pt>
                <c:pt idx="2651">
                  <c:v>24.882198287083199</c:v>
                </c:pt>
                <c:pt idx="2652">
                  <c:v>25.512841483715299</c:v>
                </c:pt>
                <c:pt idx="2653">
                  <c:v>14.778913196004</c:v>
                </c:pt>
                <c:pt idx="2654">
                  <c:v>15.1674406678266</c:v>
                </c:pt>
                <c:pt idx="2655">
                  <c:v>8.6444155285206907</c:v>
                </c:pt>
                <c:pt idx="2656">
                  <c:v>9.0628087678808793</c:v>
                </c:pt>
                <c:pt idx="2657">
                  <c:v>14.8267610567778</c:v>
                </c:pt>
                <c:pt idx="2658">
                  <c:v>10.488034734398401</c:v>
                </c:pt>
                <c:pt idx="2659">
                  <c:v>13.432965940597001</c:v>
                </c:pt>
                <c:pt idx="2660">
                  <c:v>12.6285389341088</c:v>
                </c:pt>
                <c:pt idx="2661">
                  <c:v>14.578544328966199</c:v>
                </c:pt>
                <c:pt idx="2662">
                  <c:v>19.891109427029999</c:v>
                </c:pt>
                <c:pt idx="2663">
                  <c:v>15.5785768677448</c:v>
                </c:pt>
                <c:pt idx="2664">
                  <c:v>17.1614889666522</c:v>
                </c:pt>
                <c:pt idx="2665">
                  <c:v>25.337337248419399</c:v>
                </c:pt>
                <c:pt idx="2666">
                  <c:v>8.4823001280059707</c:v>
                </c:pt>
                <c:pt idx="2667">
                  <c:v>12.921661069315199</c:v>
                </c:pt>
                <c:pt idx="2668">
                  <c:v>21.868582414145202</c:v>
                </c:pt>
                <c:pt idx="2669">
                  <c:v>12.7337487031372</c:v>
                </c:pt>
                <c:pt idx="2670">
                  <c:v>7.6514268743184903</c:v>
                </c:pt>
                <c:pt idx="2671">
                  <c:v>11.6961404055683</c:v>
                </c:pt>
                <c:pt idx="2672">
                  <c:v>21.3233201559745</c:v>
                </c:pt>
                <c:pt idx="2673">
                  <c:v>8.5854579069725894</c:v>
                </c:pt>
                <c:pt idx="2674">
                  <c:v>16.056921615991001</c:v>
                </c:pt>
                <c:pt idx="2675">
                  <c:v>18.8760477042598</c:v>
                </c:pt>
                <c:pt idx="2676">
                  <c:v>16.725010677391101</c:v>
                </c:pt>
                <c:pt idx="2677">
                  <c:v>10.939672324080901</c:v>
                </c:pt>
                <c:pt idx="2678">
                  <c:v>17.6146503577122</c:v>
                </c:pt>
                <c:pt idx="2679">
                  <c:v>17.342116157296999</c:v>
                </c:pt>
                <c:pt idx="2680">
                  <c:v>12.3720641774417</c:v>
                </c:pt>
                <c:pt idx="2681">
                  <c:v>20.545136846235401</c:v>
                </c:pt>
                <c:pt idx="2682">
                  <c:v>8.6638900144395503</c:v>
                </c:pt>
                <c:pt idx="2683">
                  <c:v>11.094208149259799</c:v>
                </c:pt>
                <c:pt idx="2684">
                  <c:v>15.393708761836301</c:v>
                </c:pt>
                <c:pt idx="2685">
                  <c:v>19.113917168202001</c:v>
                </c:pt>
                <c:pt idx="2686">
                  <c:v>21.297682764566101</c:v>
                </c:pt>
                <c:pt idx="2687">
                  <c:v>15.183445016523301</c:v>
                </c:pt>
                <c:pt idx="2688">
                  <c:v>12.899403356823001</c:v>
                </c:pt>
                <c:pt idx="2689">
                  <c:v>16.872213999391899</c:v>
                </c:pt>
                <c:pt idx="2690">
                  <c:v>11.7805481658618</c:v>
                </c:pt>
                <c:pt idx="2691">
                  <c:v>14.9571798445631</c:v>
                </c:pt>
                <c:pt idx="2692">
                  <c:v>24.661362522421602</c:v>
                </c:pt>
                <c:pt idx="2693">
                  <c:v>13.720221050597599</c:v>
                </c:pt>
                <c:pt idx="2694">
                  <c:v>11.688367945230199</c:v>
                </c:pt>
                <c:pt idx="2695">
                  <c:v>18.356038175149902</c:v>
                </c:pt>
                <c:pt idx="2696">
                  <c:v>13.7821521243117</c:v>
                </c:pt>
                <c:pt idx="2697">
                  <c:v>24.649363239562799</c:v>
                </c:pt>
                <c:pt idx="2698">
                  <c:v>16.541213755868998</c:v>
                </c:pt>
                <c:pt idx="2699">
                  <c:v>21.780558263238799</c:v>
                </c:pt>
                <c:pt idx="2700">
                  <c:v>20.842923155372699</c:v>
                </c:pt>
                <c:pt idx="2701">
                  <c:v>21.492290406588701</c:v>
                </c:pt>
                <c:pt idx="2702">
                  <c:v>15.8948485310277</c:v>
                </c:pt>
                <c:pt idx="2703">
                  <c:v>15.792016370842299</c:v>
                </c:pt>
                <c:pt idx="2704">
                  <c:v>17.334794678847</c:v>
                </c:pt>
                <c:pt idx="2705">
                  <c:v>16.093861469142698</c:v>
                </c:pt>
                <c:pt idx="2706">
                  <c:v>10.0890277490111</c:v>
                </c:pt>
                <c:pt idx="2707">
                  <c:v>13.1158580825446</c:v>
                </c:pt>
                <c:pt idx="2708">
                  <c:v>14.915775456839199</c:v>
                </c:pt>
                <c:pt idx="2709">
                  <c:v>20.0681041880271</c:v>
                </c:pt>
                <c:pt idx="2710">
                  <c:v>26.7450701108448</c:v>
                </c:pt>
                <c:pt idx="2711">
                  <c:v>19.649730932073702</c:v>
                </c:pt>
                <c:pt idx="2712">
                  <c:v>12.657561619914199</c:v>
                </c:pt>
                <c:pt idx="2713">
                  <c:v>14.4679842053161</c:v>
                </c:pt>
                <c:pt idx="2714">
                  <c:v>8.3543461215213206</c:v>
                </c:pt>
                <c:pt idx="2715">
                  <c:v>22.154616806793399</c:v>
                </c:pt>
                <c:pt idx="2716">
                  <c:v>23.125910004706</c:v>
                </c:pt>
                <c:pt idx="2717">
                  <c:v>21.951952662398401</c:v>
                </c:pt>
                <c:pt idx="2718">
                  <c:v>17.233196092371799</c:v>
                </c:pt>
                <c:pt idx="2719">
                  <c:v>11.862139676660799</c:v>
                </c:pt>
                <c:pt idx="2720">
                  <c:v>7.76473064656264</c:v>
                </c:pt>
                <c:pt idx="2721">
                  <c:v>22.110981709659399</c:v>
                </c:pt>
                <c:pt idx="2722">
                  <c:v>13.3702406815079</c:v>
                </c:pt>
                <c:pt idx="2723">
                  <c:v>11.8805356587227</c:v>
                </c:pt>
                <c:pt idx="2724">
                  <c:v>20.786426677815701</c:v>
                </c:pt>
                <c:pt idx="2725">
                  <c:v>14.7141321468479</c:v>
                </c:pt>
                <c:pt idx="2726">
                  <c:v>17.3278205733283</c:v>
                </c:pt>
                <c:pt idx="2727">
                  <c:v>18.587002583131301</c:v>
                </c:pt>
                <c:pt idx="2728">
                  <c:v>10.023757816840501</c:v>
                </c:pt>
                <c:pt idx="2729">
                  <c:v>10.852079172115401</c:v>
                </c:pt>
                <c:pt idx="2730">
                  <c:v>8.5486194057476901</c:v>
                </c:pt>
                <c:pt idx="2731">
                  <c:v>16.268351267180702</c:v>
                </c:pt>
                <c:pt idx="2732">
                  <c:v>14.500829052653</c:v>
                </c:pt>
                <c:pt idx="2733">
                  <c:v>10.5276268185135</c:v>
                </c:pt>
                <c:pt idx="2734">
                  <c:v>16.973302359445601</c:v>
                </c:pt>
                <c:pt idx="2735">
                  <c:v>17.2379507190218</c:v>
                </c:pt>
                <c:pt idx="2736">
                  <c:v>15.928084024513501</c:v>
                </c:pt>
                <c:pt idx="2737">
                  <c:v>13.005581796634001</c:v>
                </c:pt>
                <c:pt idx="2738">
                  <c:v>19.588636448965801</c:v>
                </c:pt>
                <c:pt idx="2739">
                  <c:v>14.232874757350199</c:v>
                </c:pt>
                <c:pt idx="2740">
                  <c:v>16.834747763108801</c:v>
                </c:pt>
                <c:pt idx="2741">
                  <c:v>25.216027671588201</c:v>
                </c:pt>
                <c:pt idx="2742">
                  <c:v>16.388047019691001</c:v>
                </c:pt>
                <c:pt idx="2743">
                  <c:v>9.5497166536748406</c:v>
                </c:pt>
                <c:pt idx="2744">
                  <c:v>7.62651295426617</c:v>
                </c:pt>
                <c:pt idx="2745">
                  <c:v>11.8625117873076</c:v>
                </c:pt>
                <c:pt idx="2746">
                  <c:v>19.2192573147817</c:v>
                </c:pt>
                <c:pt idx="2747">
                  <c:v>13.933956042841</c:v>
                </c:pt>
                <c:pt idx="2748">
                  <c:v>18.057682807423198</c:v>
                </c:pt>
                <c:pt idx="2749">
                  <c:v>24.484973146437699</c:v>
                </c:pt>
                <c:pt idx="2750">
                  <c:v>13.855281951413</c:v>
                </c:pt>
                <c:pt idx="2751">
                  <c:v>21.0180904032811</c:v>
                </c:pt>
                <c:pt idx="2752">
                  <c:v>12.4180334899435</c:v>
                </c:pt>
                <c:pt idx="2753">
                  <c:v>16.422220944879399</c:v>
                </c:pt>
                <c:pt idx="2754">
                  <c:v>17.156384554469899</c:v>
                </c:pt>
                <c:pt idx="2755">
                  <c:v>13.7838313272219</c:v>
                </c:pt>
                <c:pt idx="2756">
                  <c:v>16.850959107241898</c:v>
                </c:pt>
                <c:pt idx="2757">
                  <c:v>11.2449669409473</c:v>
                </c:pt>
                <c:pt idx="2758">
                  <c:v>7.46200442256767</c:v>
                </c:pt>
                <c:pt idx="2759">
                  <c:v>11.983728918437601</c:v>
                </c:pt>
                <c:pt idx="2760">
                  <c:v>9.6531574552811996</c:v>
                </c:pt>
                <c:pt idx="2761">
                  <c:v>7.3760004970132904</c:v>
                </c:pt>
                <c:pt idx="2762">
                  <c:v>10.702429579615</c:v>
                </c:pt>
                <c:pt idx="2763">
                  <c:v>11.363290321219701</c:v>
                </c:pt>
                <c:pt idx="2764">
                  <c:v>11.932938237819601</c:v>
                </c:pt>
                <c:pt idx="2765">
                  <c:v>14.1868706629475</c:v>
                </c:pt>
                <c:pt idx="2766">
                  <c:v>10.432635667113701</c:v>
                </c:pt>
                <c:pt idx="2767">
                  <c:v>15.042339785904201</c:v>
                </c:pt>
                <c:pt idx="2768">
                  <c:v>12.3692214955071</c:v>
                </c:pt>
                <c:pt idx="2769">
                  <c:v>15.859742892578</c:v>
                </c:pt>
                <c:pt idx="2770">
                  <c:v>18.967805037894198</c:v>
                </c:pt>
                <c:pt idx="2771">
                  <c:v>10.7572574433662</c:v>
                </c:pt>
                <c:pt idx="2772">
                  <c:v>12.541192774996199</c:v>
                </c:pt>
                <c:pt idx="2773">
                  <c:v>13.991558307144601</c:v>
                </c:pt>
                <c:pt idx="2774">
                  <c:v>22.220044022599499</c:v>
                </c:pt>
                <c:pt idx="2775">
                  <c:v>15.765443680192901</c:v>
                </c:pt>
                <c:pt idx="2776">
                  <c:v>12.7865854629583</c:v>
                </c:pt>
                <c:pt idx="2777">
                  <c:v>14.2600991010023</c:v>
                </c:pt>
                <c:pt idx="2778">
                  <c:v>18.566347103315</c:v>
                </c:pt>
                <c:pt idx="2779">
                  <c:v>14.002019736320999</c:v>
                </c:pt>
                <c:pt idx="2780">
                  <c:v>16.803266013109099</c:v>
                </c:pt>
                <c:pt idx="2781">
                  <c:v>15.2246292137508</c:v>
                </c:pt>
                <c:pt idx="2782">
                  <c:v>24.900049903585799</c:v>
                </c:pt>
                <c:pt idx="2783">
                  <c:v>17.762292104778901</c:v>
                </c:pt>
                <c:pt idx="2784">
                  <c:v>15.0222152564615</c:v>
                </c:pt>
                <c:pt idx="2785">
                  <c:v>18.129169306160801</c:v>
                </c:pt>
                <c:pt idx="2786">
                  <c:v>11.3349118753861</c:v>
                </c:pt>
                <c:pt idx="2787">
                  <c:v>14.3183070209656</c:v>
                </c:pt>
                <c:pt idx="2788">
                  <c:v>9.0331040696055407</c:v>
                </c:pt>
                <c:pt idx="2789">
                  <c:v>11.714671501383799</c:v>
                </c:pt>
                <c:pt idx="2790">
                  <c:v>11.679727671128701</c:v>
                </c:pt>
                <c:pt idx="2791">
                  <c:v>18.322326100173701</c:v>
                </c:pt>
                <c:pt idx="2792">
                  <c:v>17.815662707603501</c:v>
                </c:pt>
                <c:pt idx="2793">
                  <c:v>16.235300882502301</c:v>
                </c:pt>
                <c:pt idx="2794">
                  <c:v>8.6223239617792196</c:v>
                </c:pt>
                <c:pt idx="2795">
                  <c:v>6.2251381319488504</c:v>
                </c:pt>
                <c:pt idx="2796">
                  <c:v>22.570305436102501</c:v>
                </c:pt>
                <c:pt idx="2797">
                  <c:v>22.620363188336601</c:v>
                </c:pt>
                <c:pt idx="2798">
                  <c:v>14.5813856680754</c:v>
                </c:pt>
                <c:pt idx="2799">
                  <c:v>20.949728579835501</c:v>
                </c:pt>
                <c:pt idx="2800">
                  <c:v>11.2223291435013</c:v>
                </c:pt>
                <c:pt idx="2801">
                  <c:v>13.772014921881899</c:v>
                </c:pt>
                <c:pt idx="2802">
                  <c:v>16.904605235658</c:v>
                </c:pt>
                <c:pt idx="2803">
                  <c:v>16.4514094388487</c:v>
                </c:pt>
                <c:pt idx="2804">
                  <c:v>19.0454177735032</c:v>
                </c:pt>
                <c:pt idx="2805">
                  <c:v>17.985244106504201</c:v>
                </c:pt>
                <c:pt idx="2806">
                  <c:v>15.1434604842364</c:v>
                </c:pt>
                <c:pt idx="2807">
                  <c:v>15.932214139303699</c:v>
                </c:pt>
                <c:pt idx="2808">
                  <c:v>16.8383712402544</c:v>
                </c:pt>
                <c:pt idx="2809">
                  <c:v>17.513974099502999</c:v>
                </c:pt>
                <c:pt idx="2810">
                  <c:v>13.1334489616218</c:v>
                </c:pt>
                <c:pt idx="2811">
                  <c:v>13.203357039896201</c:v>
                </c:pt>
                <c:pt idx="2812">
                  <c:v>20.622284078501899</c:v>
                </c:pt>
                <c:pt idx="2813">
                  <c:v>24.320317864415699</c:v>
                </c:pt>
                <c:pt idx="2814">
                  <c:v>14.4611903649441</c:v>
                </c:pt>
                <c:pt idx="2815">
                  <c:v>21.438842434668199</c:v>
                </c:pt>
                <c:pt idx="2816">
                  <c:v>12.2568643617074</c:v>
                </c:pt>
                <c:pt idx="2817">
                  <c:v>15.08970310228</c:v>
                </c:pt>
                <c:pt idx="2818">
                  <c:v>13.6666155170692</c:v>
                </c:pt>
                <c:pt idx="2819">
                  <c:v>13.139430060322701</c:v>
                </c:pt>
                <c:pt idx="2820">
                  <c:v>16.504882284410101</c:v>
                </c:pt>
                <c:pt idx="2821">
                  <c:v>11.2690991361738</c:v>
                </c:pt>
                <c:pt idx="2822">
                  <c:v>10.600012280571701</c:v>
                </c:pt>
                <c:pt idx="2823">
                  <c:v>19.684972105618499</c:v>
                </c:pt>
                <c:pt idx="2824">
                  <c:v>13.334167931783799</c:v>
                </c:pt>
                <c:pt idx="2825">
                  <c:v>14.041632024130999</c:v>
                </c:pt>
                <c:pt idx="2826">
                  <c:v>15.343581339766899</c:v>
                </c:pt>
                <c:pt idx="2827">
                  <c:v>11.518725096651201</c:v>
                </c:pt>
                <c:pt idx="2828">
                  <c:v>14.300770394668</c:v>
                </c:pt>
                <c:pt idx="2829">
                  <c:v>17.932669928359999</c:v>
                </c:pt>
                <c:pt idx="2830">
                  <c:v>11.2625700014272</c:v>
                </c:pt>
                <c:pt idx="2831">
                  <c:v>17.172634459082499</c:v>
                </c:pt>
                <c:pt idx="2832">
                  <c:v>27.789340421855901</c:v>
                </c:pt>
                <c:pt idx="2833">
                  <c:v>11.192516201571699</c:v>
                </c:pt>
                <c:pt idx="2834">
                  <c:v>13.2665501911276</c:v>
                </c:pt>
                <c:pt idx="2835">
                  <c:v>18.580224053621599</c:v>
                </c:pt>
                <c:pt idx="2836">
                  <c:v>11.967669500349301</c:v>
                </c:pt>
                <c:pt idx="2837">
                  <c:v>10.0164978238935</c:v>
                </c:pt>
                <c:pt idx="2838">
                  <c:v>23.7880319989725</c:v>
                </c:pt>
                <c:pt idx="2839">
                  <c:v>16.5189437534926</c:v>
                </c:pt>
                <c:pt idx="2840">
                  <c:v>16.278205096506898</c:v>
                </c:pt>
                <c:pt idx="2841">
                  <c:v>14.3557569672322</c:v>
                </c:pt>
                <c:pt idx="2842">
                  <c:v>10.908533313637401</c:v>
                </c:pt>
                <c:pt idx="2843">
                  <c:v>12.7209553919584</c:v>
                </c:pt>
                <c:pt idx="2844">
                  <c:v>12.663023563382399</c:v>
                </c:pt>
                <c:pt idx="2845">
                  <c:v>18.276217111527298</c:v>
                </c:pt>
                <c:pt idx="2846">
                  <c:v>9.78813902931077</c:v>
                </c:pt>
                <c:pt idx="2847">
                  <c:v>26.6422911305037</c:v>
                </c:pt>
                <c:pt idx="2848">
                  <c:v>20.052653125918301</c:v>
                </c:pt>
                <c:pt idx="2849">
                  <c:v>12.003361545396301</c:v>
                </c:pt>
                <c:pt idx="2850">
                  <c:v>20.8591293326641</c:v>
                </c:pt>
                <c:pt idx="2851">
                  <c:v>12.0364378966245</c:v>
                </c:pt>
                <c:pt idx="2852">
                  <c:v>9.6337394377256</c:v>
                </c:pt>
                <c:pt idx="2853">
                  <c:v>20.518010097639799</c:v>
                </c:pt>
                <c:pt idx="2854">
                  <c:v>7.8159350546371904</c:v>
                </c:pt>
                <c:pt idx="2855">
                  <c:v>12.6842888729399</c:v>
                </c:pt>
                <c:pt idx="2856">
                  <c:v>15.328414714828901</c:v>
                </c:pt>
                <c:pt idx="2857">
                  <c:v>10.643338854807</c:v>
                </c:pt>
                <c:pt idx="2858">
                  <c:v>22.7020790675912</c:v>
                </c:pt>
                <c:pt idx="2859">
                  <c:v>15.966761104668301</c:v>
                </c:pt>
                <c:pt idx="2860">
                  <c:v>12.989280995445499</c:v>
                </c:pt>
                <c:pt idx="2861">
                  <c:v>20.260141477060301</c:v>
                </c:pt>
                <c:pt idx="2862">
                  <c:v>21.9031814103577</c:v>
                </c:pt>
                <c:pt idx="2863">
                  <c:v>17.6556333865433</c:v>
                </c:pt>
                <c:pt idx="2864">
                  <c:v>20.530085366015399</c:v>
                </c:pt>
                <c:pt idx="2865">
                  <c:v>14.1282750650017</c:v>
                </c:pt>
                <c:pt idx="2866">
                  <c:v>20.7649380937407</c:v>
                </c:pt>
                <c:pt idx="2867">
                  <c:v>7.8517128481584599</c:v>
                </c:pt>
                <c:pt idx="2868">
                  <c:v>18.0560356604243</c:v>
                </c:pt>
                <c:pt idx="2869">
                  <c:v>14.674587966149099</c:v>
                </c:pt>
                <c:pt idx="2870">
                  <c:v>11.0065284701764</c:v>
                </c:pt>
                <c:pt idx="2871">
                  <c:v>13.0890251719731</c:v>
                </c:pt>
                <c:pt idx="2872">
                  <c:v>8.8409740662710892</c:v>
                </c:pt>
                <c:pt idx="2873">
                  <c:v>18.5159186192387</c:v>
                </c:pt>
                <c:pt idx="2874">
                  <c:v>15.870376607839001</c:v>
                </c:pt>
                <c:pt idx="2875">
                  <c:v>8.9762194771387005</c:v>
                </c:pt>
                <c:pt idx="2876">
                  <c:v>18.719563493503099</c:v>
                </c:pt>
                <c:pt idx="2877">
                  <c:v>9.8493076660810406</c:v>
                </c:pt>
                <c:pt idx="2878">
                  <c:v>10.8143245477457</c:v>
                </c:pt>
                <c:pt idx="2879">
                  <c:v>14.076387979528</c:v>
                </c:pt>
                <c:pt idx="2880">
                  <c:v>21.739874407518801</c:v>
                </c:pt>
                <c:pt idx="2881">
                  <c:v>22.864371879618101</c:v>
                </c:pt>
                <c:pt idx="2882">
                  <c:v>7.8602142161850104</c:v>
                </c:pt>
                <c:pt idx="2883">
                  <c:v>24.726188307970901</c:v>
                </c:pt>
                <c:pt idx="2884">
                  <c:v>23.898417186356301</c:v>
                </c:pt>
                <c:pt idx="2885">
                  <c:v>10.814483649146601</c:v>
                </c:pt>
                <c:pt idx="2886">
                  <c:v>16.336313085041098</c:v>
                </c:pt>
                <c:pt idx="2887">
                  <c:v>15.8585357309583</c:v>
                </c:pt>
                <c:pt idx="2888">
                  <c:v>11.3954083881206</c:v>
                </c:pt>
                <c:pt idx="2889">
                  <c:v>8.20336607408003</c:v>
                </c:pt>
                <c:pt idx="2890">
                  <c:v>14.415754779555201</c:v>
                </c:pt>
                <c:pt idx="2891">
                  <c:v>12.166032416545001</c:v>
                </c:pt>
                <c:pt idx="2892">
                  <c:v>6.45585150535622</c:v>
                </c:pt>
                <c:pt idx="2893">
                  <c:v>13.9669250844379</c:v>
                </c:pt>
                <c:pt idx="2894">
                  <c:v>22.972549572518599</c:v>
                </c:pt>
                <c:pt idx="2895">
                  <c:v>11.5827311810841</c:v>
                </c:pt>
                <c:pt idx="2896">
                  <c:v>14.769114278694</c:v>
                </c:pt>
                <c:pt idx="2897">
                  <c:v>15.979194835180699</c:v>
                </c:pt>
                <c:pt idx="2898">
                  <c:v>20.8921818437037</c:v>
                </c:pt>
                <c:pt idx="2899">
                  <c:v>12.115346537815199</c:v>
                </c:pt>
                <c:pt idx="2900">
                  <c:v>14.3225368235515</c:v>
                </c:pt>
                <c:pt idx="2901">
                  <c:v>25.8992605598011</c:v>
                </c:pt>
                <c:pt idx="2902">
                  <c:v>18.081517148212701</c:v>
                </c:pt>
                <c:pt idx="2903">
                  <c:v>19.331699699531999</c:v>
                </c:pt>
                <c:pt idx="2904">
                  <c:v>11.9600328377401</c:v>
                </c:pt>
                <c:pt idx="2905">
                  <c:v>11.383096940959099</c:v>
                </c:pt>
                <c:pt idx="2906">
                  <c:v>16.171724963509298</c:v>
                </c:pt>
                <c:pt idx="2907">
                  <c:v>21.852609754310301</c:v>
                </c:pt>
                <c:pt idx="2908">
                  <c:v>14.7257459279607</c:v>
                </c:pt>
                <c:pt idx="2909">
                  <c:v>12.3336094938093</c:v>
                </c:pt>
                <c:pt idx="2910">
                  <c:v>18.990865535351698</c:v>
                </c:pt>
                <c:pt idx="2911">
                  <c:v>19.071235464452698</c:v>
                </c:pt>
                <c:pt idx="2912">
                  <c:v>24.199982349886898</c:v>
                </c:pt>
                <c:pt idx="2913">
                  <c:v>18.6836673460101</c:v>
                </c:pt>
                <c:pt idx="2914">
                  <c:v>16.1064351191126</c:v>
                </c:pt>
                <c:pt idx="2915">
                  <c:v>8.16009499084217</c:v>
                </c:pt>
                <c:pt idx="2916">
                  <c:v>17.157299638214202</c:v>
                </c:pt>
                <c:pt idx="2917">
                  <c:v>10.4464538756647</c:v>
                </c:pt>
                <c:pt idx="2918">
                  <c:v>21.2775667484199</c:v>
                </c:pt>
                <c:pt idx="2919">
                  <c:v>13.719764537842501</c:v>
                </c:pt>
                <c:pt idx="2920">
                  <c:v>18.318702980839699</c:v>
                </c:pt>
                <c:pt idx="2921">
                  <c:v>18.307770636718399</c:v>
                </c:pt>
                <c:pt idx="2922">
                  <c:v>13.927596150353599</c:v>
                </c:pt>
                <c:pt idx="2923">
                  <c:v>22.293876384725099</c:v>
                </c:pt>
                <c:pt idx="2924">
                  <c:v>18.7131067291593</c:v>
                </c:pt>
                <c:pt idx="2925">
                  <c:v>16.394626550087398</c:v>
                </c:pt>
                <c:pt idx="2926">
                  <c:v>13.4916507936752</c:v>
                </c:pt>
                <c:pt idx="2927">
                  <c:v>18.905293552894999</c:v>
                </c:pt>
                <c:pt idx="2928">
                  <c:v>24.318213367725399</c:v>
                </c:pt>
                <c:pt idx="2929">
                  <c:v>18.9546813965528</c:v>
                </c:pt>
                <c:pt idx="2930">
                  <c:v>19.4981271322624</c:v>
                </c:pt>
                <c:pt idx="2931">
                  <c:v>13.883000370710199</c:v>
                </c:pt>
                <c:pt idx="2932">
                  <c:v>14.188997031188901</c:v>
                </c:pt>
                <c:pt idx="2933">
                  <c:v>15.4216156237294</c:v>
                </c:pt>
                <c:pt idx="2934">
                  <c:v>15.261270764150201</c:v>
                </c:pt>
                <c:pt idx="2935">
                  <c:v>8.9927696197481293</c:v>
                </c:pt>
                <c:pt idx="2936">
                  <c:v>14.1652537878928</c:v>
                </c:pt>
                <c:pt idx="2937">
                  <c:v>14.867665441764901</c:v>
                </c:pt>
                <c:pt idx="2938">
                  <c:v>16.671290721859101</c:v>
                </c:pt>
                <c:pt idx="2939">
                  <c:v>20.5909174993783</c:v>
                </c:pt>
                <c:pt idx="2940">
                  <c:v>18.5121371011899</c:v>
                </c:pt>
                <c:pt idx="2941">
                  <c:v>15.4644517398433</c:v>
                </c:pt>
                <c:pt idx="2942">
                  <c:v>22.744128295820701</c:v>
                </c:pt>
                <c:pt idx="2943">
                  <c:v>23.268439674337099</c:v>
                </c:pt>
                <c:pt idx="2944">
                  <c:v>10.3030407619932</c:v>
                </c:pt>
                <c:pt idx="2945">
                  <c:v>15.946939834813</c:v>
                </c:pt>
                <c:pt idx="2946">
                  <c:v>11.174658783526199</c:v>
                </c:pt>
                <c:pt idx="2947">
                  <c:v>15.0679278663711</c:v>
                </c:pt>
                <c:pt idx="2948">
                  <c:v>14.3541281345406</c:v>
                </c:pt>
                <c:pt idx="2949">
                  <c:v>19.473607687584099</c:v>
                </c:pt>
                <c:pt idx="2950">
                  <c:v>23.495825434202999</c:v>
                </c:pt>
                <c:pt idx="2951">
                  <c:v>16.371288687735301</c:v>
                </c:pt>
                <c:pt idx="2952">
                  <c:v>17.872368352188399</c:v>
                </c:pt>
                <c:pt idx="2953">
                  <c:v>17.5157378991094</c:v>
                </c:pt>
                <c:pt idx="2954">
                  <c:v>14.476742758823701</c:v>
                </c:pt>
                <c:pt idx="2955">
                  <c:v>26.312756660908299</c:v>
                </c:pt>
                <c:pt idx="2956">
                  <c:v>10.563601008262699</c:v>
                </c:pt>
                <c:pt idx="2957">
                  <c:v>18.083967334695799</c:v>
                </c:pt>
                <c:pt idx="2958">
                  <c:v>22.645443853677701</c:v>
                </c:pt>
                <c:pt idx="2959">
                  <c:v>17.900067492425599</c:v>
                </c:pt>
                <c:pt idx="2960">
                  <c:v>11.295215945912</c:v>
                </c:pt>
                <c:pt idx="2961">
                  <c:v>21.888900491972599</c:v>
                </c:pt>
                <c:pt idx="2962">
                  <c:v>14.452813304113</c:v>
                </c:pt>
                <c:pt idx="2963">
                  <c:v>15.7697891013296</c:v>
                </c:pt>
                <c:pt idx="2964">
                  <c:v>13.586538190982999</c:v>
                </c:pt>
                <c:pt idx="2965">
                  <c:v>11.637088653869901</c:v>
                </c:pt>
                <c:pt idx="2966">
                  <c:v>12.5640872186843</c:v>
                </c:pt>
                <c:pt idx="2967">
                  <c:v>14.1762606337455</c:v>
                </c:pt>
                <c:pt idx="2968">
                  <c:v>16.684633647702299</c:v>
                </c:pt>
                <c:pt idx="2969">
                  <c:v>12.2446758032857</c:v>
                </c:pt>
                <c:pt idx="2970">
                  <c:v>18.753911214071099</c:v>
                </c:pt>
                <c:pt idx="2971">
                  <c:v>7.6782047364946999</c:v>
                </c:pt>
                <c:pt idx="2972">
                  <c:v>10.6078354083863</c:v>
                </c:pt>
                <c:pt idx="2973">
                  <c:v>14.7881165957394</c:v>
                </c:pt>
                <c:pt idx="2974">
                  <c:v>13.8648086282068</c:v>
                </c:pt>
                <c:pt idx="2975">
                  <c:v>15.7957237826932</c:v>
                </c:pt>
                <c:pt idx="2976">
                  <c:v>11.403784987278399</c:v>
                </c:pt>
                <c:pt idx="2977">
                  <c:v>12.3923398188684</c:v>
                </c:pt>
                <c:pt idx="2978">
                  <c:v>13.4157500621377</c:v>
                </c:pt>
                <c:pt idx="2979">
                  <c:v>19.8548887175257</c:v>
                </c:pt>
                <c:pt idx="2980">
                  <c:v>19.829141294338601</c:v>
                </c:pt>
                <c:pt idx="2981">
                  <c:v>13.7599228557274</c:v>
                </c:pt>
                <c:pt idx="2982">
                  <c:v>7.6207042596688197</c:v>
                </c:pt>
                <c:pt idx="2983">
                  <c:v>12.970697606241</c:v>
                </c:pt>
                <c:pt idx="2984">
                  <c:v>12.0734036512006</c:v>
                </c:pt>
                <c:pt idx="2985">
                  <c:v>14.304965877914301</c:v>
                </c:pt>
                <c:pt idx="2986">
                  <c:v>13.043942461986401</c:v>
                </c:pt>
                <c:pt idx="2987">
                  <c:v>11.9943479079271</c:v>
                </c:pt>
                <c:pt idx="2988">
                  <c:v>15.1190447369569</c:v>
                </c:pt>
                <c:pt idx="2989">
                  <c:v>17.6357922624018</c:v>
                </c:pt>
                <c:pt idx="2990">
                  <c:v>10.1695151219773</c:v>
                </c:pt>
                <c:pt idx="2991">
                  <c:v>19.288357681314501</c:v>
                </c:pt>
                <c:pt idx="2992">
                  <c:v>24.649300915439301</c:v>
                </c:pt>
                <c:pt idx="2993">
                  <c:v>19.348968279936301</c:v>
                </c:pt>
                <c:pt idx="2994">
                  <c:v>10.048938528101001</c:v>
                </c:pt>
                <c:pt idx="2995">
                  <c:v>9.2558714729011005</c:v>
                </c:pt>
                <c:pt idx="2996">
                  <c:v>16.724510133774299</c:v>
                </c:pt>
                <c:pt idx="2997">
                  <c:v>16.451228169558402</c:v>
                </c:pt>
                <c:pt idx="2998">
                  <c:v>12.049879166172399</c:v>
                </c:pt>
                <c:pt idx="2999">
                  <c:v>11.7125420987688</c:v>
                </c:pt>
                <c:pt idx="3000">
                  <c:v>16.3054664912713</c:v>
                </c:pt>
                <c:pt idx="3001">
                  <c:v>21.241670979408202</c:v>
                </c:pt>
                <c:pt idx="3002">
                  <c:v>14.788585736472999</c:v>
                </c:pt>
                <c:pt idx="3003">
                  <c:v>17.5339699383191</c:v>
                </c:pt>
                <c:pt idx="3004">
                  <c:v>16.137097877243502</c:v>
                </c:pt>
                <c:pt idx="3005">
                  <c:v>19.059439777904799</c:v>
                </c:pt>
                <c:pt idx="3006">
                  <c:v>9.5214548081221704</c:v>
                </c:pt>
                <c:pt idx="3007">
                  <c:v>18.946624706763998</c:v>
                </c:pt>
                <c:pt idx="3008">
                  <c:v>10.916783311254999</c:v>
                </c:pt>
                <c:pt idx="3009">
                  <c:v>15.6915901869884</c:v>
                </c:pt>
                <c:pt idx="3010">
                  <c:v>13.1640738141095</c:v>
                </c:pt>
                <c:pt idx="3011">
                  <c:v>13.968037213497</c:v>
                </c:pt>
                <c:pt idx="3012">
                  <c:v>15.462297775207</c:v>
                </c:pt>
                <c:pt idx="3013">
                  <c:v>20.0401193629951</c:v>
                </c:pt>
                <c:pt idx="3014">
                  <c:v>13.947957126907999</c:v>
                </c:pt>
                <c:pt idx="3015">
                  <c:v>20.3522115002018</c:v>
                </c:pt>
                <c:pt idx="3016">
                  <c:v>18.979549678152399</c:v>
                </c:pt>
                <c:pt idx="3017">
                  <c:v>13.8750154147088</c:v>
                </c:pt>
                <c:pt idx="3018">
                  <c:v>11.091236384830999</c:v>
                </c:pt>
                <c:pt idx="3019">
                  <c:v>13.414041455462201</c:v>
                </c:pt>
                <c:pt idx="3020">
                  <c:v>17.505277762699201</c:v>
                </c:pt>
                <c:pt idx="3021">
                  <c:v>16.8572799713343</c:v>
                </c:pt>
                <c:pt idx="3022">
                  <c:v>18.594726568484202</c:v>
                </c:pt>
                <c:pt idx="3023">
                  <c:v>18.8081591476721</c:v>
                </c:pt>
                <c:pt idx="3024">
                  <c:v>10.411136846002099</c:v>
                </c:pt>
                <c:pt idx="3025">
                  <c:v>26.076530529261699</c:v>
                </c:pt>
                <c:pt idx="3026">
                  <c:v>7.7927533511805303</c:v>
                </c:pt>
                <c:pt idx="3027">
                  <c:v>14.5816733719611</c:v>
                </c:pt>
                <c:pt idx="3028">
                  <c:v>15.597223769782699</c:v>
                </c:pt>
                <c:pt idx="3029">
                  <c:v>17.136042569487199</c:v>
                </c:pt>
                <c:pt idx="3030">
                  <c:v>18.7644151121854</c:v>
                </c:pt>
                <c:pt idx="3031">
                  <c:v>11.256462417122201</c:v>
                </c:pt>
                <c:pt idx="3032">
                  <c:v>15.2475976399427</c:v>
                </c:pt>
                <c:pt idx="3033">
                  <c:v>14.4247338450747</c:v>
                </c:pt>
                <c:pt idx="3034">
                  <c:v>16.584241714247401</c:v>
                </c:pt>
                <c:pt idx="3035">
                  <c:v>18.0119874939138</c:v>
                </c:pt>
                <c:pt idx="3036">
                  <c:v>15.9006424638499</c:v>
                </c:pt>
                <c:pt idx="3037">
                  <c:v>10.958706321190199</c:v>
                </c:pt>
                <c:pt idx="3038">
                  <c:v>20.546285972576101</c:v>
                </c:pt>
                <c:pt idx="3039">
                  <c:v>20.916602825542402</c:v>
                </c:pt>
                <c:pt idx="3040">
                  <c:v>13.288783872298</c:v>
                </c:pt>
                <c:pt idx="3041">
                  <c:v>22.989880201018298</c:v>
                </c:pt>
                <c:pt idx="3042">
                  <c:v>14.077114481044299</c:v>
                </c:pt>
                <c:pt idx="3043">
                  <c:v>20.647005348798999</c:v>
                </c:pt>
                <c:pt idx="3044">
                  <c:v>14.395236660726599</c:v>
                </c:pt>
                <c:pt idx="3045">
                  <c:v>8.7891326530742599</c:v>
                </c:pt>
                <c:pt idx="3046">
                  <c:v>16.572248984058099</c:v>
                </c:pt>
                <c:pt idx="3047">
                  <c:v>12.430252643439699</c:v>
                </c:pt>
                <c:pt idx="3048">
                  <c:v>18.1829160137748</c:v>
                </c:pt>
                <c:pt idx="3049">
                  <c:v>24.089023611966599</c:v>
                </c:pt>
                <c:pt idx="3050">
                  <c:v>16.941924649478</c:v>
                </c:pt>
                <c:pt idx="3051">
                  <c:v>16.2556778484722</c:v>
                </c:pt>
                <c:pt idx="3052">
                  <c:v>7.6667215680035401</c:v>
                </c:pt>
                <c:pt idx="3053">
                  <c:v>9.4813864701321098</c:v>
                </c:pt>
                <c:pt idx="3054">
                  <c:v>9.6084917809479293</c:v>
                </c:pt>
                <c:pt idx="3055">
                  <c:v>15.9127556778843</c:v>
                </c:pt>
                <c:pt idx="3056">
                  <c:v>15.0499922711506</c:v>
                </c:pt>
                <c:pt idx="3057">
                  <c:v>18.247646719564301</c:v>
                </c:pt>
                <c:pt idx="3058">
                  <c:v>7.4278284224487496</c:v>
                </c:pt>
                <c:pt idx="3059">
                  <c:v>17.112093179092899</c:v>
                </c:pt>
                <c:pt idx="3060">
                  <c:v>20.515518890976299</c:v>
                </c:pt>
                <c:pt idx="3061">
                  <c:v>17.383543351744301</c:v>
                </c:pt>
                <c:pt idx="3062">
                  <c:v>15.138345557894899</c:v>
                </c:pt>
                <c:pt idx="3063">
                  <c:v>11.9533512234333</c:v>
                </c:pt>
                <c:pt idx="3064">
                  <c:v>10.3304596032298</c:v>
                </c:pt>
                <c:pt idx="3065">
                  <c:v>10.695840070082101</c:v>
                </c:pt>
                <c:pt idx="3066">
                  <c:v>12.4583746106261</c:v>
                </c:pt>
                <c:pt idx="3067">
                  <c:v>9.2659220013119494</c:v>
                </c:pt>
                <c:pt idx="3068">
                  <c:v>20.125615831014901</c:v>
                </c:pt>
                <c:pt idx="3069">
                  <c:v>16.228683029841299</c:v>
                </c:pt>
                <c:pt idx="3070">
                  <c:v>22.5381533883528</c:v>
                </c:pt>
                <c:pt idx="3071">
                  <c:v>9.3988388566575001</c:v>
                </c:pt>
                <c:pt idx="3072">
                  <c:v>16.050635101706298</c:v>
                </c:pt>
                <c:pt idx="3073">
                  <c:v>19.726586810163798</c:v>
                </c:pt>
                <c:pt idx="3074">
                  <c:v>12.3621949391041</c:v>
                </c:pt>
                <c:pt idx="3075">
                  <c:v>22.539914884684102</c:v>
                </c:pt>
                <c:pt idx="3076">
                  <c:v>7.4364379790976303</c:v>
                </c:pt>
                <c:pt idx="3077">
                  <c:v>17.220383693312701</c:v>
                </c:pt>
                <c:pt idx="3078">
                  <c:v>12.414768805500801</c:v>
                </c:pt>
                <c:pt idx="3079">
                  <c:v>18.383021832899502</c:v>
                </c:pt>
                <c:pt idx="3080">
                  <c:v>15.199785792117799</c:v>
                </c:pt>
                <c:pt idx="3081">
                  <c:v>14.8904204051875</c:v>
                </c:pt>
                <c:pt idx="3082">
                  <c:v>24.498467953746399</c:v>
                </c:pt>
                <c:pt idx="3083">
                  <c:v>9.8642154907260693</c:v>
                </c:pt>
                <c:pt idx="3084">
                  <c:v>14.398434945397399</c:v>
                </c:pt>
                <c:pt idx="3085">
                  <c:v>12.444279871061701</c:v>
                </c:pt>
                <c:pt idx="3086">
                  <c:v>25.501164577290702</c:v>
                </c:pt>
                <c:pt idx="3087">
                  <c:v>16.125865249524999</c:v>
                </c:pt>
                <c:pt idx="3088">
                  <c:v>14.9884246736144</c:v>
                </c:pt>
                <c:pt idx="3089">
                  <c:v>16.579350055779699</c:v>
                </c:pt>
                <c:pt idx="3090">
                  <c:v>20.856083508224501</c:v>
                </c:pt>
                <c:pt idx="3091">
                  <c:v>18.6389181318882</c:v>
                </c:pt>
                <c:pt idx="3092">
                  <c:v>14.884764546883</c:v>
                </c:pt>
                <c:pt idx="3093">
                  <c:v>16.581743812364401</c:v>
                </c:pt>
                <c:pt idx="3094">
                  <c:v>12.3595676362222</c:v>
                </c:pt>
                <c:pt idx="3095">
                  <c:v>16.029253233097101</c:v>
                </c:pt>
                <c:pt idx="3096">
                  <c:v>17.6576880903635</c:v>
                </c:pt>
                <c:pt idx="3097">
                  <c:v>15.465309770619401</c:v>
                </c:pt>
                <c:pt idx="3098">
                  <c:v>12.612791791209199</c:v>
                </c:pt>
                <c:pt idx="3099">
                  <c:v>20.9823643374874</c:v>
                </c:pt>
                <c:pt idx="3100">
                  <c:v>10.7152396604162</c:v>
                </c:pt>
                <c:pt idx="3101">
                  <c:v>26.086184286255101</c:v>
                </c:pt>
                <c:pt idx="3102">
                  <c:v>7.7383423850553701</c:v>
                </c:pt>
                <c:pt idx="3103">
                  <c:v>16.657008242763599</c:v>
                </c:pt>
                <c:pt idx="3104">
                  <c:v>8.9525587448161392</c:v>
                </c:pt>
                <c:pt idx="3105">
                  <c:v>16.7146496426205</c:v>
                </c:pt>
                <c:pt idx="3106">
                  <c:v>23.7158818683106</c:v>
                </c:pt>
                <c:pt idx="3107">
                  <c:v>7.6204041065577499</c:v>
                </c:pt>
                <c:pt idx="3108">
                  <c:v>19.026615725491599</c:v>
                </c:pt>
                <c:pt idx="3109">
                  <c:v>22.662686851097099</c:v>
                </c:pt>
                <c:pt idx="3110">
                  <c:v>14.8923989826799</c:v>
                </c:pt>
                <c:pt idx="3111">
                  <c:v>18.190662388977099</c:v>
                </c:pt>
                <c:pt idx="3112">
                  <c:v>16.424589208610801</c:v>
                </c:pt>
                <c:pt idx="3113">
                  <c:v>11.3110152027542</c:v>
                </c:pt>
                <c:pt idx="3114">
                  <c:v>20.514626941017099</c:v>
                </c:pt>
                <c:pt idx="3115">
                  <c:v>14.814082974228</c:v>
                </c:pt>
                <c:pt idx="3116">
                  <c:v>16.5616526458269</c:v>
                </c:pt>
                <c:pt idx="3117">
                  <c:v>14.9822808316879</c:v>
                </c:pt>
                <c:pt idx="3118">
                  <c:v>11.703188285184501</c:v>
                </c:pt>
                <c:pt idx="3119">
                  <c:v>21.276494067982199</c:v>
                </c:pt>
                <c:pt idx="3120">
                  <c:v>22.1529954283831</c:v>
                </c:pt>
                <c:pt idx="3121">
                  <c:v>14.960091315890001</c:v>
                </c:pt>
                <c:pt idx="3122">
                  <c:v>11.5178705542386</c:v>
                </c:pt>
                <c:pt idx="3123">
                  <c:v>21.3360821937259</c:v>
                </c:pt>
                <c:pt idx="3124">
                  <c:v>15.4282051173571</c:v>
                </c:pt>
                <c:pt idx="3125">
                  <c:v>15.5489694774762</c:v>
                </c:pt>
                <c:pt idx="3126">
                  <c:v>14.881201003301101</c:v>
                </c:pt>
                <c:pt idx="3127">
                  <c:v>21.107979657843298</c:v>
                </c:pt>
                <c:pt idx="3128">
                  <c:v>9.3855754417544102</c:v>
                </c:pt>
                <c:pt idx="3129">
                  <c:v>18.0119266050467</c:v>
                </c:pt>
                <c:pt idx="3130">
                  <c:v>25.7135566242926</c:v>
                </c:pt>
                <c:pt idx="3131">
                  <c:v>13.7058281628219</c:v>
                </c:pt>
                <c:pt idx="3132">
                  <c:v>20.7926654819628</c:v>
                </c:pt>
                <c:pt idx="3133">
                  <c:v>24.721034576716001</c:v>
                </c:pt>
                <c:pt idx="3134">
                  <c:v>17.1629279986218</c:v>
                </c:pt>
                <c:pt idx="3135">
                  <c:v>12.828204076036901</c:v>
                </c:pt>
                <c:pt idx="3136">
                  <c:v>13.0850542915716</c:v>
                </c:pt>
                <c:pt idx="3137">
                  <c:v>12.557160488654301</c:v>
                </c:pt>
                <c:pt idx="3138">
                  <c:v>19.583044274654</c:v>
                </c:pt>
                <c:pt idx="3139">
                  <c:v>15.7089140144982</c:v>
                </c:pt>
                <c:pt idx="3140">
                  <c:v>24.465009065300102</c:v>
                </c:pt>
                <c:pt idx="3141">
                  <c:v>12.439252701136599</c:v>
                </c:pt>
                <c:pt idx="3142">
                  <c:v>12.973777445740801</c:v>
                </c:pt>
                <c:pt idx="3143">
                  <c:v>15.6438518959579</c:v>
                </c:pt>
                <c:pt idx="3144">
                  <c:v>20.110252207270602</c:v>
                </c:pt>
                <c:pt idx="3145">
                  <c:v>14.685879373865999</c:v>
                </c:pt>
                <c:pt idx="3146">
                  <c:v>18.949728056902</c:v>
                </c:pt>
                <c:pt idx="3147">
                  <c:v>20.347742769822901</c:v>
                </c:pt>
                <c:pt idx="3148">
                  <c:v>10.131197580035501</c:v>
                </c:pt>
                <c:pt idx="3149">
                  <c:v>14.1096106342938</c:v>
                </c:pt>
                <c:pt idx="3150">
                  <c:v>14.5195308237641</c:v>
                </c:pt>
                <c:pt idx="3151">
                  <c:v>11.2578255582354</c:v>
                </c:pt>
                <c:pt idx="3152">
                  <c:v>15.2419455333463</c:v>
                </c:pt>
                <c:pt idx="3153">
                  <c:v>12.485266186620001</c:v>
                </c:pt>
                <c:pt idx="3154">
                  <c:v>8.4131270941977494</c:v>
                </c:pt>
                <c:pt idx="3155">
                  <c:v>21.5717688588539</c:v>
                </c:pt>
                <c:pt idx="3156">
                  <c:v>10.1681226892648</c:v>
                </c:pt>
                <c:pt idx="3157">
                  <c:v>13.985676307040301</c:v>
                </c:pt>
                <c:pt idx="3158">
                  <c:v>12.597400965588401</c:v>
                </c:pt>
                <c:pt idx="3159">
                  <c:v>16.1967304002399</c:v>
                </c:pt>
                <c:pt idx="3160">
                  <c:v>12.209866954242599</c:v>
                </c:pt>
                <c:pt idx="3161">
                  <c:v>9.4630116003846094</c:v>
                </c:pt>
                <c:pt idx="3162">
                  <c:v>10.6305793677901</c:v>
                </c:pt>
                <c:pt idx="3163">
                  <c:v>9.0762778649886595</c:v>
                </c:pt>
                <c:pt idx="3164">
                  <c:v>11.605274347694801</c:v>
                </c:pt>
                <c:pt idx="3165">
                  <c:v>23.015161690964401</c:v>
                </c:pt>
                <c:pt idx="3166">
                  <c:v>10.3837417403812</c:v>
                </c:pt>
                <c:pt idx="3167">
                  <c:v>12.7954978641891</c:v>
                </c:pt>
                <c:pt idx="3168">
                  <c:v>18.0938394514097</c:v>
                </c:pt>
                <c:pt idx="3169">
                  <c:v>9.7785642651614904</c:v>
                </c:pt>
                <c:pt idx="3170">
                  <c:v>10.508657063222699</c:v>
                </c:pt>
                <c:pt idx="3171">
                  <c:v>23.226354112019699</c:v>
                </c:pt>
                <c:pt idx="3172">
                  <c:v>15.3982522824315</c:v>
                </c:pt>
                <c:pt idx="3173">
                  <c:v>16.8688550121412</c:v>
                </c:pt>
                <c:pt idx="3174">
                  <c:v>12.746879064938801</c:v>
                </c:pt>
                <c:pt idx="3175">
                  <c:v>22.544354984551699</c:v>
                </c:pt>
                <c:pt idx="3176">
                  <c:v>14.311605196328401</c:v>
                </c:pt>
                <c:pt idx="3177">
                  <c:v>23.988359616379402</c:v>
                </c:pt>
                <c:pt idx="3178">
                  <c:v>18.344306745387399</c:v>
                </c:pt>
                <c:pt idx="3179">
                  <c:v>15.2012469780998</c:v>
                </c:pt>
                <c:pt idx="3180">
                  <c:v>13.8714399497344</c:v>
                </c:pt>
                <c:pt idx="3181">
                  <c:v>14.6943277566844</c:v>
                </c:pt>
                <c:pt idx="3182">
                  <c:v>9.1719524493931299</c:v>
                </c:pt>
                <c:pt idx="3183">
                  <c:v>10.094239747524099</c:v>
                </c:pt>
                <c:pt idx="3184">
                  <c:v>8.2241384759609595</c:v>
                </c:pt>
                <c:pt idx="3185">
                  <c:v>10.7471022494893</c:v>
                </c:pt>
                <c:pt idx="3186">
                  <c:v>9.3532414486800999</c:v>
                </c:pt>
                <c:pt idx="3187">
                  <c:v>23.635064769023501</c:v>
                </c:pt>
                <c:pt idx="3188">
                  <c:v>11.283662277886201</c:v>
                </c:pt>
                <c:pt idx="3189">
                  <c:v>16.966703260227</c:v>
                </c:pt>
                <c:pt idx="3190">
                  <c:v>24.520961295760301</c:v>
                </c:pt>
                <c:pt idx="3191">
                  <c:v>9.5922852550930795</c:v>
                </c:pt>
                <c:pt idx="3192">
                  <c:v>20.182806795571199</c:v>
                </c:pt>
                <c:pt idx="3193">
                  <c:v>16.720040199706201</c:v>
                </c:pt>
                <c:pt idx="3194">
                  <c:v>25.277745190681699</c:v>
                </c:pt>
                <c:pt idx="3195">
                  <c:v>21.915303264632598</c:v>
                </c:pt>
                <c:pt idx="3196">
                  <c:v>21.5068702095042</c:v>
                </c:pt>
                <c:pt idx="3197">
                  <c:v>14.8174856648666</c:v>
                </c:pt>
                <c:pt idx="3198">
                  <c:v>10.564334862290201</c:v>
                </c:pt>
                <c:pt idx="3199">
                  <c:v>20.095131656510802</c:v>
                </c:pt>
                <c:pt idx="3200">
                  <c:v>8.7210453265142203</c:v>
                </c:pt>
                <c:pt idx="3201">
                  <c:v>18.503666300447499</c:v>
                </c:pt>
                <c:pt idx="3202">
                  <c:v>16.547433469032601</c:v>
                </c:pt>
                <c:pt idx="3203">
                  <c:v>12.752087168658299</c:v>
                </c:pt>
                <c:pt idx="3204">
                  <c:v>8.71762083041701</c:v>
                </c:pt>
                <c:pt idx="3205">
                  <c:v>19.431072320850198</c:v>
                </c:pt>
                <c:pt idx="3206">
                  <c:v>22.7394491075685</c:v>
                </c:pt>
                <c:pt idx="3207">
                  <c:v>12.2076693956024</c:v>
                </c:pt>
                <c:pt idx="3208">
                  <c:v>14.9413461728613</c:v>
                </c:pt>
                <c:pt idx="3209">
                  <c:v>16.744878924223901</c:v>
                </c:pt>
                <c:pt idx="3210">
                  <c:v>18.0594266567124</c:v>
                </c:pt>
                <c:pt idx="3211">
                  <c:v>15.288377038967701</c:v>
                </c:pt>
                <c:pt idx="3212">
                  <c:v>15.299755955442601</c:v>
                </c:pt>
                <c:pt idx="3213">
                  <c:v>18.224955417622699</c:v>
                </c:pt>
                <c:pt idx="3214">
                  <c:v>14.5717529556453</c:v>
                </c:pt>
                <c:pt idx="3215">
                  <c:v>11.259260862103799</c:v>
                </c:pt>
                <c:pt idx="3216">
                  <c:v>17.0683358597148</c:v>
                </c:pt>
                <c:pt idx="3217">
                  <c:v>12.8808077674695</c:v>
                </c:pt>
                <c:pt idx="3218">
                  <c:v>21.5380238448531</c:v>
                </c:pt>
                <c:pt idx="3219">
                  <c:v>20.5576074316735</c:v>
                </c:pt>
                <c:pt idx="3220">
                  <c:v>16.5543641763255</c:v>
                </c:pt>
                <c:pt idx="3221">
                  <c:v>12.1139166881809</c:v>
                </c:pt>
                <c:pt idx="3222">
                  <c:v>14.2187147316489</c:v>
                </c:pt>
                <c:pt idx="3223">
                  <c:v>10.4002154385064</c:v>
                </c:pt>
                <c:pt idx="3224">
                  <c:v>15.448585184724999</c:v>
                </c:pt>
                <c:pt idx="3225">
                  <c:v>14.161796668985501</c:v>
                </c:pt>
                <c:pt idx="3226">
                  <c:v>22.895941585033899</c:v>
                </c:pt>
                <c:pt idx="3227">
                  <c:v>11.1987404356772</c:v>
                </c:pt>
                <c:pt idx="3228">
                  <c:v>19.951694309765699</c:v>
                </c:pt>
                <c:pt idx="3229">
                  <c:v>18.8985794406839</c:v>
                </c:pt>
                <c:pt idx="3230">
                  <c:v>17.690009661169601</c:v>
                </c:pt>
                <c:pt idx="3231">
                  <c:v>17.363515157971801</c:v>
                </c:pt>
                <c:pt idx="3232">
                  <c:v>18.3843246204422</c:v>
                </c:pt>
                <c:pt idx="3233">
                  <c:v>13.8428457982843</c:v>
                </c:pt>
                <c:pt idx="3234">
                  <c:v>18.666780280460099</c:v>
                </c:pt>
                <c:pt idx="3235">
                  <c:v>17.666595276994201</c:v>
                </c:pt>
                <c:pt idx="3236">
                  <c:v>13.536089154810499</c:v>
                </c:pt>
                <c:pt idx="3237">
                  <c:v>16.302005354694099</c:v>
                </c:pt>
                <c:pt idx="3238">
                  <c:v>15.7757659393915</c:v>
                </c:pt>
                <c:pt idx="3239">
                  <c:v>11.717529145348299</c:v>
                </c:pt>
                <c:pt idx="3240">
                  <c:v>12.2221199487311</c:v>
                </c:pt>
                <c:pt idx="3241">
                  <c:v>11.1233816246315</c:v>
                </c:pt>
                <c:pt idx="3242">
                  <c:v>18.038539924526798</c:v>
                </c:pt>
                <c:pt idx="3243">
                  <c:v>9.8755251324573496</c:v>
                </c:pt>
                <c:pt idx="3244">
                  <c:v>20.596388975315602</c:v>
                </c:pt>
                <c:pt idx="3245">
                  <c:v>17.681125671098499</c:v>
                </c:pt>
                <c:pt idx="3246">
                  <c:v>11.9530039152966</c:v>
                </c:pt>
                <c:pt idx="3247">
                  <c:v>13.853701282491601</c:v>
                </c:pt>
                <c:pt idx="3248">
                  <c:v>9.0825656010258307</c:v>
                </c:pt>
                <c:pt idx="3249">
                  <c:v>13.0155978051693</c:v>
                </c:pt>
                <c:pt idx="3250">
                  <c:v>18.6719275143423</c:v>
                </c:pt>
                <c:pt idx="3251">
                  <c:v>11.8814823707995</c:v>
                </c:pt>
                <c:pt idx="3252">
                  <c:v>20.519317585964501</c:v>
                </c:pt>
                <c:pt idx="3253">
                  <c:v>13.6260420794549</c:v>
                </c:pt>
                <c:pt idx="3254">
                  <c:v>15.674330135045601</c:v>
                </c:pt>
                <c:pt idx="3255">
                  <c:v>13.9374018703476</c:v>
                </c:pt>
                <c:pt idx="3256">
                  <c:v>14.790720143066601</c:v>
                </c:pt>
                <c:pt idx="3257">
                  <c:v>13.564364087525499</c:v>
                </c:pt>
                <c:pt idx="3258">
                  <c:v>18.628779215423201</c:v>
                </c:pt>
                <c:pt idx="3259">
                  <c:v>15.626935571317601</c:v>
                </c:pt>
                <c:pt idx="3260">
                  <c:v>12.573885326282401</c:v>
                </c:pt>
                <c:pt idx="3261">
                  <c:v>19.277019600932199</c:v>
                </c:pt>
                <c:pt idx="3262">
                  <c:v>13.692058783127001</c:v>
                </c:pt>
                <c:pt idx="3263">
                  <c:v>20.263392980755999</c:v>
                </c:pt>
                <c:pt idx="3264">
                  <c:v>17.323750747919402</c:v>
                </c:pt>
                <c:pt idx="3265">
                  <c:v>18.9943034091791</c:v>
                </c:pt>
                <c:pt idx="3266">
                  <c:v>11.548843261930701</c:v>
                </c:pt>
                <c:pt idx="3267">
                  <c:v>20.600920113946898</c:v>
                </c:pt>
                <c:pt idx="3268">
                  <c:v>12.695869409997901</c:v>
                </c:pt>
                <c:pt idx="3269">
                  <c:v>8.8205542832922994</c:v>
                </c:pt>
                <c:pt idx="3270">
                  <c:v>10.413024086247001</c:v>
                </c:pt>
                <c:pt idx="3271">
                  <c:v>11.8006752459083</c:v>
                </c:pt>
                <c:pt idx="3272">
                  <c:v>9.5347867795050494</c:v>
                </c:pt>
                <c:pt idx="3273">
                  <c:v>20.137081045158101</c:v>
                </c:pt>
                <c:pt idx="3274">
                  <c:v>24.126412246165099</c:v>
                </c:pt>
                <c:pt idx="3275">
                  <c:v>21.4506996977805</c:v>
                </c:pt>
                <c:pt idx="3276">
                  <c:v>9.5128348122438595</c:v>
                </c:pt>
                <c:pt idx="3277">
                  <c:v>16.490499649539</c:v>
                </c:pt>
                <c:pt idx="3278">
                  <c:v>13.967636756667099</c:v>
                </c:pt>
                <c:pt idx="3279">
                  <c:v>11.4514983687321</c:v>
                </c:pt>
                <c:pt idx="3280">
                  <c:v>9.7529311919646897</c:v>
                </c:pt>
                <c:pt idx="3281">
                  <c:v>10.732825265601001</c:v>
                </c:pt>
                <c:pt idx="3282">
                  <c:v>23.287022672015699</c:v>
                </c:pt>
                <c:pt idx="3283">
                  <c:v>17.0546336593234</c:v>
                </c:pt>
                <c:pt idx="3284">
                  <c:v>17.732697540723098</c:v>
                </c:pt>
                <c:pt idx="3285">
                  <c:v>17.363865948880399</c:v>
                </c:pt>
                <c:pt idx="3286">
                  <c:v>11.4889537917987</c:v>
                </c:pt>
                <c:pt idx="3287">
                  <c:v>25.462922216551899</c:v>
                </c:pt>
                <c:pt idx="3288">
                  <c:v>9.3727361565585401</c:v>
                </c:pt>
                <c:pt idx="3289">
                  <c:v>19.396962137903898</c:v>
                </c:pt>
                <c:pt idx="3290">
                  <c:v>16.773960488068798</c:v>
                </c:pt>
                <c:pt idx="3291">
                  <c:v>16.1039366747099</c:v>
                </c:pt>
                <c:pt idx="3292">
                  <c:v>17.392939470179101</c:v>
                </c:pt>
                <c:pt idx="3293">
                  <c:v>7.3098951587816696</c:v>
                </c:pt>
                <c:pt idx="3294">
                  <c:v>18.304071549425899</c:v>
                </c:pt>
                <c:pt idx="3295">
                  <c:v>16.828169964712501</c:v>
                </c:pt>
                <c:pt idx="3296">
                  <c:v>10.7853728731502</c:v>
                </c:pt>
                <c:pt idx="3297">
                  <c:v>15.204539204033599</c:v>
                </c:pt>
                <c:pt idx="3298">
                  <c:v>16.211022566355901</c:v>
                </c:pt>
                <c:pt idx="3299">
                  <c:v>9.6210416647878692</c:v>
                </c:pt>
                <c:pt idx="3300">
                  <c:v>19.6800423927663</c:v>
                </c:pt>
                <c:pt idx="3301">
                  <c:v>20.455885598358901</c:v>
                </c:pt>
                <c:pt idx="3302">
                  <c:v>14.6007410079657</c:v>
                </c:pt>
                <c:pt idx="3303">
                  <c:v>10.391012904302499</c:v>
                </c:pt>
                <c:pt idx="3304">
                  <c:v>12.854413108081101</c:v>
                </c:pt>
                <c:pt idx="3305">
                  <c:v>12.1454184461127</c:v>
                </c:pt>
                <c:pt idx="3306">
                  <c:v>14.4420730493728</c:v>
                </c:pt>
                <c:pt idx="3307">
                  <c:v>10.991221073105599</c:v>
                </c:pt>
                <c:pt idx="3308">
                  <c:v>16.832637202546199</c:v>
                </c:pt>
                <c:pt idx="3309">
                  <c:v>18.078840557073399</c:v>
                </c:pt>
                <c:pt idx="3310">
                  <c:v>10.3090778152912</c:v>
                </c:pt>
                <c:pt idx="3311">
                  <c:v>17.6902651230298</c:v>
                </c:pt>
                <c:pt idx="3312">
                  <c:v>16.316404882573998</c:v>
                </c:pt>
                <c:pt idx="3313">
                  <c:v>22.093550151559501</c:v>
                </c:pt>
                <c:pt idx="3314">
                  <c:v>13.4812659857061</c:v>
                </c:pt>
                <c:pt idx="3315">
                  <c:v>16.691571880147201</c:v>
                </c:pt>
                <c:pt idx="3316">
                  <c:v>14.979644429104299</c:v>
                </c:pt>
                <c:pt idx="3317">
                  <c:v>17.763144105669699</c:v>
                </c:pt>
                <c:pt idx="3318">
                  <c:v>20.507493169651401</c:v>
                </c:pt>
                <c:pt idx="3319">
                  <c:v>18.5531295864964</c:v>
                </c:pt>
                <c:pt idx="3320">
                  <c:v>25.741610847336201</c:v>
                </c:pt>
                <c:pt idx="3321">
                  <c:v>10.7203673720296</c:v>
                </c:pt>
                <c:pt idx="3322">
                  <c:v>10.351404692001299</c:v>
                </c:pt>
                <c:pt idx="3323">
                  <c:v>18.3555266033283</c:v>
                </c:pt>
                <c:pt idx="3324">
                  <c:v>17.1714460434439</c:v>
                </c:pt>
                <c:pt idx="3325">
                  <c:v>18.396368498561401</c:v>
                </c:pt>
                <c:pt idx="3326">
                  <c:v>20.053792692451299</c:v>
                </c:pt>
                <c:pt idx="3327">
                  <c:v>11.2573354997993</c:v>
                </c:pt>
                <c:pt idx="3328">
                  <c:v>11.9331260962268</c:v>
                </c:pt>
                <c:pt idx="3329">
                  <c:v>24.516976974596702</c:v>
                </c:pt>
                <c:pt idx="3330">
                  <c:v>21.650919331773501</c:v>
                </c:pt>
                <c:pt idx="3331">
                  <c:v>13.229482769492099</c:v>
                </c:pt>
                <c:pt idx="3332">
                  <c:v>23.6798898768638</c:v>
                </c:pt>
                <c:pt idx="3333">
                  <c:v>14.1606645398794</c:v>
                </c:pt>
                <c:pt idx="3334">
                  <c:v>17.9387979815668</c:v>
                </c:pt>
                <c:pt idx="3335">
                  <c:v>19.612763519227499</c:v>
                </c:pt>
                <c:pt idx="3336">
                  <c:v>17.382624938175098</c:v>
                </c:pt>
                <c:pt idx="3337">
                  <c:v>20.3361987189062</c:v>
                </c:pt>
                <c:pt idx="3338">
                  <c:v>14.1946014180044</c:v>
                </c:pt>
                <c:pt idx="3339">
                  <c:v>11.6387666355087</c:v>
                </c:pt>
                <c:pt idx="3340">
                  <c:v>9.39956751107065</c:v>
                </c:pt>
                <c:pt idx="3341">
                  <c:v>22.253056081967799</c:v>
                </c:pt>
                <c:pt idx="3342">
                  <c:v>14.5856077442246</c:v>
                </c:pt>
                <c:pt idx="3343">
                  <c:v>19.9993672757202</c:v>
                </c:pt>
                <c:pt idx="3344">
                  <c:v>10.6037715193865</c:v>
                </c:pt>
                <c:pt idx="3345">
                  <c:v>12.7161628589594</c:v>
                </c:pt>
                <c:pt idx="3346">
                  <c:v>13.0849243402069</c:v>
                </c:pt>
                <c:pt idx="3347">
                  <c:v>8.9920238196287805</c:v>
                </c:pt>
                <c:pt idx="3348">
                  <c:v>13.2709650708876</c:v>
                </c:pt>
                <c:pt idx="3349">
                  <c:v>15.095393622956999</c:v>
                </c:pt>
                <c:pt idx="3350">
                  <c:v>15.074710771453899</c:v>
                </c:pt>
                <c:pt idx="3351">
                  <c:v>11.346346184540099</c:v>
                </c:pt>
                <c:pt idx="3352">
                  <c:v>15.210893569601399</c:v>
                </c:pt>
                <c:pt idx="3353">
                  <c:v>11.9033010424792</c:v>
                </c:pt>
                <c:pt idx="3354">
                  <c:v>14.4339054868519</c:v>
                </c:pt>
                <c:pt idx="3355">
                  <c:v>16.264046776378201</c:v>
                </c:pt>
                <c:pt idx="3356">
                  <c:v>15.1358853440681</c:v>
                </c:pt>
                <c:pt idx="3357">
                  <c:v>27.084354186968799</c:v>
                </c:pt>
                <c:pt idx="3358">
                  <c:v>19.490915587644601</c:v>
                </c:pt>
                <c:pt idx="3359">
                  <c:v>14.2805581443459</c:v>
                </c:pt>
                <c:pt idx="3360">
                  <c:v>12.2397668112974</c:v>
                </c:pt>
                <c:pt idx="3361">
                  <c:v>15.3451232142703</c:v>
                </c:pt>
                <c:pt idx="3362">
                  <c:v>16.191740770124301</c:v>
                </c:pt>
                <c:pt idx="3363">
                  <c:v>16.1751559748703</c:v>
                </c:pt>
                <c:pt idx="3364">
                  <c:v>17.810490535252701</c:v>
                </c:pt>
                <c:pt idx="3365">
                  <c:v>12.0660704201863</c:v>
                </c:pt>
                <c:pt idx="3366">
                  <c:v>13.8405355708125</c:v>
                </c:pt>
                <c:pt idx="3367">
                  <c:v>14.472640511635401</c:v>
                </c:pt>
                <c:pt idx="3368">
                  <c:v>25.700583702168998</c:v>
                </c:pt>
                <c:pt idx="3369">
                  <c:v>13.3408727294679</c:v>
                </c:pt>
                <c:pt idx="3370">
                  <c:v>15.9423290413587</c:v>
                </c:pt>
                <c:pt idx="3371">
                  <c:v>14.547109338229999</c:v>
                </c:pt>
                <c:pt idx="3372">
                  <c:v>25.213265502982399</c:v>
                </c:pt>
                <c:pt idx="3373">
                  <c:v>14.7915513190821</c:v>
                </c:pt>
                <c:pt idx="3374">
                  <c:v>9.1069184153594307</c:v>
                </c:pt>
                <c:pt idx="3375">
                  <c:v>18.993755342259099</c:v>
                </c:pt>
                <c:pt idx="3376">
                  <c:v>15.9198744334737</c:v>
                </c:pt>
                <c:pt idx="3377">
                  <c:v>20.4551475937938</c:v>
                </c:pt>
                <c:pt idx="3378">
                  <c:v>5.28419473012781</c:v>
                </c:pt>
                <c:pt idx="3379">
                  <c:v>12.262534838892201</c:v>
                </c:pt>
                <c:pt idx="3380">
                  <c:v>23.534987880525001</c:v>
                </c:pt>
                <c:pt idx="3381">
                  <c:v>7.2907057842412302</c:v>
                </c:pt>
                <c:pt idx="3382">
                  <c:v>20.8830338199792</c:v>
                </c:pt>
                <c:pt idx="3383">
                  <c:v>16.674135413633898</c:v>
                </c:pt>
                <c:pt idx="3384">
                  <c:v>29.816847032877401</c:v>
                </c:pt>
                <c:pt idx="3385">
                  <c:v>19.191802167301301</c:v>
                </c:pt>
                <c:pt idx="3386">
                  <c:v>10.069045653653999</c:v>
                </c:pt>
                <c:pt idx="3387">
                  <c:v>12.938007134229199</c:v>
                </c:pt>
                <c:pt idx="3388">
                  <c:v>7.6118016404071804</c:v>
                </c:pt>
                <c:pt idx="3389">
                  <c:v>19.3209576568632</c:v>
                </c:pt>
                <c:pt idx="3390">
                  <c:v>10.616470036225699</c:v>
                </c:pt>
                <c:pt idx="3391">
                  <c:v>12.624638834871099</c:v>
                </c:pt>
                <c:pt idx="3392">
                  <c:v>16.147060365939598</c:v>
                </c:pt>
                <c:pt idx="3393">
                  <c:v>17.0265539498435</c:v>
                </c:pt>
                <c:pt idx="3394">
                  <c:v>15.778697080072201</c:v>
                </c:pt>
                <c:pt idx="3395">
                  <c:v>21.510746367771102</c:v>
                </c:pt>
                <c:pt idx="3396">
                  <c:v>15.3370509600605</c:v>
                </c:pt>
                <c:pt idx="3397">
                  <c:v>11.810076426535099</c:v>
                </c:pt>
                <c:pt idx="3398">
                  <c:v>11.5028849196897</c:v>
                </c:pt>
                <c:pt idx="3399">
                  <c:v>11.8591221892086</c:v>
                </c:pt>
                <c:pt idx="3400">
                  <c:v>13.835038152792199</c:v>
                </c:pt>
                <c:pt idx="3401">
                  <c:v>12.6521212398901</c:v>
                </c:pt>
                <c:pt idx="3402">
                  <c:v>18.616185022408501</c:v>
                </c:pt>
                <c:pt idx="3403">
                  <c:v>14.2199025919154</c:v>
                </c:pt>
                <c:pt idx="3404">
                  <c:v>15.187370153833699</c:v>
                </c:pt>
                <c:pt idx="3405">
                  <c:v>23.467485828824799</c:v>
                </c:pt>
                <c:pt idx="3406">
                  <c:v>20.762664826315</c:v>
                </c:pt>
                <c:pt idx="3407">
                  <c:v>19.130217069072302</c:v>
                </c:pt>
                <c:pt idx="3408">
                  <c:v>7.57265935605247</c:v>
                </c:pt>
                <c:pt idx="3409">
                  <c:v>22.472250700627299</c:v>
                </c:pt>
                <c:pt idx="3410">
                  <c:v>11.399461224884201</c:v>
                </c:pt>
                <c:pt idx="3411">
                  <c:v>17.105059046022799</c:v>
                </c:pt>
                <c:pt idx="3412">
                  <c:v>24.259679929861601</c:v>
                </c:pt>
                <c:pt idx="3413">
                  <c:v>13.962549946073</c:v>
                </c:pt>
                <c:pt idx="3414">
                  <c:v>12.891996120987599</c:v>
                </c:pt>
                <c:pt idx="3415">
                  <c:v>14.3262771551212</c:v>
                </c:pt>
                <c:pt idx="3416">
                  <c:v>18.532282583796398</c:v>
                </c:pt>
                <c:pt idx="3417">
                  <c:v>19.424338077900799</c:v>
                </c:pt>
                <c:pt idx="3418">
                  <c:v>18.008942846484999</c:v>
                </c:pt>
                <c:pt idx="3419">
                  <c:v>7.8397995605972204</c:v>
                </c:pt>
                <c:pt idx="3420">
                  <c:v>7.1947413115524297</c:v>
                </c:pt>
                <c:pt idx="3421">
                  <c:v>14.395547499026501</c:v>
                </c:pt>
                <c:pt idx="3422">
                  <c:v>16.8394241920582</c:v>
                </c:pt>
                <c:pt idx="3423">
                  <c:v>14.413879817433999</c:v>
                </c:pt>
                <c:pt idx="3424">
                  <c:v>21.4065461523581</c:v>
                </c:pt>
                <c:pt idx="3425">
                  <c:v>12.390300425451199</c:v>
                </c:pt>
                <c:pt idx="3426">
                  <c:v>15.421134018359499</c:v>
                </c:pt>
                <c:pt idx="3427">
                  <c:v>8.4755786540210298</c:v>
                </c:pt>
                <c:pt idx="3428">
                  <c:v>14.0808468039115</c:v>
                </c:pt>
                <c:pt idx="3429">
                  <c:v>23.974129653151898</c:v>
                </c:pt>
                <c:pt idx="3430">
                  <c:v>12.2725712181917</c:v>
                </c:pt>
                <c:pt idx="3431">
                  <c:v>16.7160892396316</c:v>
                </c:pt>
                <c:pt idx="3432">
                  <c:v>21.8686171294522</c:v>
                </c:pt>
                <c:pt idx="3433">
                  <c:v>13.946651680796499</c:v>
                </c:pt>
                <c:pt idx="3434">
                  <c:v>20.506920067756099</c:v>
                </c:pt>
                <c:pt idx="3435">
                  <c:v>19.127224310433999</c:v>
                </c:pt>
                <c:pt idx="3436">
                  <c:v>11.0477740088647</c:v>
                </c:pt>
                <c:pt idx="3437">
                  <c:v>21.840877846579101</c:v>
                </c:pt>
                <c:pt idx="3438">
                  <c:v>19.852395224019801</c:v>
                </c:pt>
                <c:pt idx="3439">
                  <c:v>13.603792095127201</c:v>
                </c:pt>
                <c:pt idx="3440">
                  <c:v>28.291482934816798</c:v>
                </c:pt>
                <c:pt idx="3441">
                  <c:v>10.6896352958906</c:v>
                </c:pt>
                <c:pt idx="3442">
                  <c:v>12.5658500263443</c:v>
                </c:pt>
                <c:pt idx="3443">
                  <c:v>13.6923352808423</c:v>
                </c:pt>
                <c:pt idx="3444">
                  <c:v>17.580364722856199</c:v>
                </c:pt>
                <c:pt idx="3445">
                  <c:v>11.0035788677111</c:v>
                </c:pt>
                <c:pt idx="3446">
                  <c:v>14.4855870331087</c:v>
                </c:pt>
                <c:pt idx="3447">
                  <c:v>17.937109192192501</c:v>
                </c:pt>
                <c:pt idx="3448">
                  <c:v>14.0372345912304</c:v>
                </c:pt>
                <c:pt idx="3449">
                  <c:v>10.281430732612501</c:v>
                </c:pt>
                <c:pt idx="3450">
                  <c:v>23.654249660404201</c:v>
                </c:pt>
                <c:pt idx="3451">
                  <c:v>12.083907954746801</c:v>
                </c:pt>
                <c:pt idx="3452">
                  <c:v>19.908968648971602</c:v>
                </c:pt>
                <c:pt idx="3453">
                  <c:v>17.043925324877701</c:v>
                </c:pt>
                <c:pt idx="3454">
                  <c:v>21.355127616577001</c:v>
                </c:pt>
                <c:pt idx="3455">
                  <c:v>20.5310763591491</c:v>
                </c:pt>
                <c:pt idx="3456">
                  <c:v>8.8124626111363007</c:v>
                </c:pt>
                <c:pt idx="3457">
                  <c:v>7.87197700448597</c:v>
                </c:pt>
                <c:pt idx="3458">
                  <c:v>14.299715678860199</c:v>
                </c:pt>
                <c:pt idx="3459">
                  <c:v>14.0516506620251</c:v>
                </c:pt>
                <c:pt idx="3460">
                  <c:v>17.855642468904101</c:v>
                </c:pt>
                <c:pt idx="3461">
                  <c:v>17.269610889775201</c:v>
                </c:pt>
                <c:pt idx="3462">
                  <c:v>25.2676383972907</c:v>
                </c:pt>
                <c:pt idx="3463">
                  <c:v>23.002294683676698</c:v>
                </c:pt>
                <c:pt idx="3464">
                  <c:v>20.618766233575698</c:v>
                </c:pt>
                <c:pt idx="3465">
                  <c:v>13.787854119485701</c:v>
                </c:pt>
                <c:pt idx="3466">
                  <c:v>17.477525707704299</c:v>
                </c:pt>
                <c:pt idx="3467">
                  <c:v>15.3201356829708</c:v>
                </c:pt>
                <c:pt idx="3468">
                  <c:v>11.251872850577399</c:v>
                </c:pt>
                <c:pt idx="3469">
                  <c:v>23.6979719463686</c:v>
                </c:pt>
                <c:pt idx="3470">
                  <c:v>22.357766353644401</c:v>
                </c:pt>
                <c:pt idx="3471">
                  <c:v>11.097321491829501</c:v>
                </c:pt>
                <c:pt idx="3472">
                  <c:v>16.013815736426</c:v>
                </c:pt>
                <c:pt idx="3473">
                  <c:v>13.9875736949796</c:v>
                </c:pt>
                <c:pt idx="3474">
                  <c:v>9.9989719531366497</c:v>
                </c:pt>
                <c:pt idx="3475">
                  <c:v>16.092199394432601</c:v>
                </c:pt>
                <c:pt idx="3476">
                  <c:v>18.855496411083902</c:v>
                </c:pt>
                <c:pt idx="3477">
                  <c:v>10.427941249198099</c:v>
                </c:pt>
                <c:pt idx="3478">
                  <c:v>11.0836367655271</c:v>
                </c:pt>
                <c:pt idx="3479">
                  <c:v>20.455739914809701</c:v>
                </c:pt>
                <c:pt idx="3480">
                  <c:v>14.131563218828299</c:v>
                </c:pt>
                <c:pt idx="3481">
                  <c:v>20.892672045063101</c:v>
                </c:pt>
                <c:pt idx="3482">
                  <c:v>12.7869454771759</c:v>
                </c:pt>
                <c:pt idx="3483">
                  <c:v>20.698420744204199</c:v>
                </c:pt>
                <c:pt idx="3484">
                  <c:v>12.924393015766301</c:v>
                </c:pt>
                <c:pt idx="3485">
                  <c:v>7.4607107457622002</c:v>
                </c:pt>
                <c:pt idx="3486">
                  <c:v>10.9357681674199</c:v>
                </c:pt>
                <c:pt idx="3487">
                  <c:v>14.927768666107999</c:v>
                </c:pt>
                <c:pt idx="3488">
                  <c:v>13.6833937012596</c:v>
                </c:pt>
                <c:pt idx="3489">
                  <c:v>9.9421395485375506</c:v>
                </c:pt>
                <c:pt idx="3490">
                  <c:v>24.3669908578192</c:v>
                </c:pt>
                <c:pt idx="3491">
                  <c:v>13.922168989228799</c:v>
                </c:pt>
                <c:pt idx="3492">
                  <c:v>12.2418812001959</c:v>
                </c:pt>
                <c:pt idx="3493">
                  <c:v>18.639950265216601</c:v>
                </c:pt>
                <c:pt idx="3494">
                  <c:v>21.256265297479001</c:v>
                </c:pt>
                <c:pt idx="3495">
                  <c:v>13.097744531365599</c:v>
                </c:pt>
                <c:pt idx="3496">
                  <c:v>17.575137940494098</c:v>
                </c:pt>
                <c:pt idx="3497">
                  <c:v>14.098095142168299</c:v>
                </c:pt>
                <c:pt idx="3498">
                  <c:v>16.5450820814794</c:v>
                </c:pt>
                <c:pt idx="3499">
                  <c:v>8.5881338922454606</c:v>
                </c:pt>
                <c:pt idx="3500">
                  <c:v>14.6797640594786</c:v>
                </c:pt>
                <c:pt idx="3501">
                  <c:v>22.032600751000199</c:v>
                </c:pt>
                <c:pt idx="3502">
                  <c:v>20.633109997833799</c:v>
                </c:pt>
                <c:pt idx="3503">
                  <c:v>9.0708036980026296</c:v>
                </c:pt>
                <c:pt idx="3504">
                  <c:v>16.161811617785101</c:v>
                </c:pt>
                <c:pt idx="3505">
                  <c:v>19.581245560355899</c:v>
                </c:pt>
                <c:pt idx="3506">
                  <c:v>18.557563790117101</c:v>
                </c:pt>
                <c:pt idx="3507">
                  <c:v>10.2567678243011</c:v>
                </c:pt>
                <c:pt idx="3508">
                  <c:v>28.8873395853735</c:v>
                </c:pt>
                <c:pt idx="3509">
                  <c:v>15.787853719553199</c:v>
                </c:pt>
                <c:pt idx="3510">
                  <c:v>10.3330441160407</c:v>
                </c:pt>
                <c:pt idx="3511">
                  <c:v>22.161833309590801</c:v>
                </c:pt>
                <c:pt idx="3512">
                  <c:v>16.31054817835</c:v>
                </c:pt>
                <c:pt idx="3513">
                  <c:v>21.510861312920099</c:v>
                </c:pt>
                <c:pt idx="3514">
                  <c:v>19.399480618377201</c:v>
                </c:pt>
                <c:pt idx="3515">
                  <c:v>19.821128800582699</c:v>
                </c:pt>
                <c:pt idx="3516">
                  <c:v>16.424300860729101</c:v>
                </c:pt>
                <c:pt idx="3517">
                  <c:v>17.348947022540699</c:v>
                </c:pt>
                <c:pt idx="3518">
                  <c:v>15.6424403326874</c:v>
                </c:pt>
                <c:pt idx="3519">
                  <c:v>20.964766656126201</c:v>
                </c:pt>
                <c:pt idx="3520">
                  <c:v>15.0517190622986</c:v>
                </c:pt>
                <c:pt idx="3521">
                  <c:v>13.009351080790999</c:v>
                </c:pt>
                <c:pt idx="3522">
                  <c:v>16.363539026556499</c:v>
                </c:pt>
                <c:pt idx="3523">
                  <c:v>19.2006312456719</c:v>
                </c:pt>
                <c:pt idx="3524">
                  <c:v>24.1205135660454</c:v>
                </c:pt>
                <c:pt idx="3525">
                  <c:v>14.576327069608</c:v>
                </c:pt>
                <c:pt idx="3526">
                  <c:v>15.2130188258592</c:v>
                </c:pt>
                <c:pt idx="3527">
                  <c:v>20.839037704973698</c:v>
                </c:pt>
                <c:pt idx="3528">
                  <c:v>18.5095746951819</c:v>
                </c:pt>
                <c:pt idx="3529">
                  <c:v>14.2798935023774</c:v>
                </c:pt>
                <c:pt idx="3530">
                  <c:v>14.708236981851</c:v>
                </c:pt>
                <c:pt idx="3531">
                  <c:v>11.576330660496099</c:v>
                </c:pt>
                <c:pt idx="3532">
                  <c:v>9.1587354624869093</c:v>
                </c:pt>
                <c:pt idx="3533">
                  <c:v>15.3414090625875</c:v>
                </c:pt>
                <c:pt idx="3534">
                  <c:v>10.066291721550501</c:v>
                </c:pt>
                <c:pt idx="3535">
                  <c:v>18.9663796491832</c:v>
                </c:pt>
                <c:pt idx="3536">
                  <c:v>19.363681061971601</c:v>
                </c:pt>
                <c:pt idx="3537">
                  <c:v>19.908419180743</c:v>
                </c:pt>
                <c:pt idx="3538">
                  <c:v>18.742536590973099</c:v>
                </c:pt>
                <c:pt idx="3539">
                  <c:v>13.6504690397964</c:v>
                </c:pt>
                <c:pt idx="3540">
                  <c:v>8.0125316487631508</c:v>
                </c:pt>
                <c:pt idx="3541">
                  <c:v>15.8737846167898</c:v>
                </c:pt>
                <c:pt idx="3542">
                  <c:v>7.7563827015866602</c:v>
                </c:pt>
                <c:pt idx="3543">
                  <c:v>14.6011510031468</c:v>
                </c:pt>
                <c:pt idx="3544">
                  <c:v>19.499647116492099</c:v>
                </c:pt>
                <c:pt idx="3545">
                  <c:v>13.857370818642501</c:v>
                </c:pt>
                <c:pt idx="3546">
                  <c:v>13.7327153699457</c:v>
                </c:pt>
                <c:pt idx="3547">
                  <c:v>11.8167829374151</c:v>
                </c:pt>
                <c:pt idx="3548">
                  <c:v>14.874221602084001</c:v>
                </c:pt>
                <c:pt idx="3549">
                  <c:v>15.824185259846599</c:v>
                </c:pt>
                <c:pt idx="3550">
                  <c:v>12.0568538476656</c:v>
                </c:pt>
                <c:pt idx="3551">
                  <c:v>13.3471769723569</c:v>
                </c:pt>
                <c:pt idx="3552">
                  <c:v>15.8785755755263</c:v>
                </c:pt>
                <c:pt idx="3553">
                  <c:v>14.972747437600599</c:v>
                </c:pt>
                <c:pt idx="3554">
                  <c:v>12.1999422562231</c:v>
                </c:pt>
                <c:pt idx="3555">
                  <c:v>12.4662229818707</c:v>
                </c:pt>
                <c:pt idx="3556">
                  <c:v>12.793216647335401</c:v>
                </c:pt>
                <c:pt idx="3557">
                  <c:v>15.060869171766701</c:v>
                </c:pt>
                <c:pt idx="3558">
                  <c:v>15.367373168633</c:v>
                </c:pt>
                <c:pt idx="3559">
                  <c:v>19.2128615559274</c:v>
                </c:pt>
                <c:pt idx="3560">
                  <c:v>20.501736315214401</c:v>
                </c:pt>
                <c:pt idx="3561">
                  <c:v>28.061612262088602</c:v>
                </c:pt>
                <c:pt idx="3562">
                  <c:v>24.256026851125899</c:v>
                </c:pt>
                <c:pt idx="3563">
                  <c:v>15.1502442062301</c:v>
                </c:pt>
                <c:pt idx="3564">
                  <c:v>14.2470344141867</c:v>
                </c:pt>
                <c:pt idx="3565">
                  <c:v>23.040473305253599</c:v>
                </c:pt>
                <c:pt idx="3566">
                  <c:v>14.380590685102</c:v>
                </c:pt>
                <c:pt idx="3567">
                  <c:v>10.456145556968099</c:v>
                </c:pt>
                <c:pt idx="3568">
                  <c:v>21.7218043446567</c:v>
                </c:pt>
                <c:pt idx="3569">
                  <c:v>10.8352895156704</c:v>
                </c:pt>
                <c:pt idx="3570">
                  <c:v>8.2537186564324596</c:v>
                </c:pt>
                <c:pt idx="3571">
                  <c:v>13.525591234551399</c:v>
                </c:pt>
                <c:pt idx="3572">
                  <c:v>13.8431539365859</c:v>
                </c:pt>
                <c:pt idx="3573">
                  <c:v>19.484313405877199</c:v>
                </c:pt>
                <c:pt idx="3574">
                  <c:v>18.540762446296799</c:v>
                </c:pt>
                <c:pt idx="3575">
                  <c:v>15.0559265583344</c:v>
                </c:pt>
                <c:pt idx="3576">
                  <c:v>18.282685283114301</c:v>
                </c:pt>
                <c:pt idx="3577">
                  <c:v>19.4503212624263</c:v>
                </c:pt>
                <c:pt idx="3578">
                  <c:v>17.455968237656901</c:v>
                </c:pt>
                <c:pt idx="3579">
                  <c:v>23.014515755807398</c:v>
                </c:pt>
                <c:pt idx="3580">
                  <c:v>14.7510098198824</c:v>
                </c:pt>
                <c:pt idx="3581">
                  <c:v>12.9114681307605</c:v>
                </c:pt>
                <c:pt idx="3582">
                  <c:v>15.617980885002</c:v>
                </c:pt>
                <c:pt idx="3583">
                  <c:v>8.12288608458271</c:v>
                </c:pt>
                <c:pt idx="3584">
                  <c:v>8.6589874012211805</c:v>
                </c:pt>
                <c:pt idx="3585">
                  <c:v>14.5773470091593</c:v>
                </c:pt>
                <c:pt idx="3586">
                  <c:v>19.660786900377499</c:v>
                </c:pt>
                <c:pt idx="3587">
                  <c:v>19.7995367318122</c:v>
                </c:pt>
                <c:pt idx="3588">
                  <c:v>17.3353175685541</c:v>
                </c:pt>
                <c:pt idx="3589">
                  <c:v>11.063305124850899</c:v>
                </c:pt>
                <c:pt idx="3590">
                  <c:v>21.3834324044855</c:v>
                </c:pt>
                <c:pt idx="3591">
                  <c:v>12.6733533442785</c:v>
                </c:pt>
                <c:pt idx="3592">
                  <c:v>21.3869175940175</c:v>
                </c:pt>
                <c:pt idx="3593">
                  <c:v>16.742006573874399</c:v>
                </c:pt>
                <c:pt idx="3594">
                  <c:v>19.426375575993202</c:v>
                </c:pt>
                <c:pt idx="3595">
                  <c:v>15.959453742492199</c:v>
                </c:pt>
                <c:pt idx="3596">
                  <c:v>12.8216026696476</c:v>
                </c:pt>
                <c:pt idx="3597">
                  <c:v>16.015206824917801</c:v>
                </c:pt>
                <c:pt idx="3598">
                  <c:v>22.680561729094201</c:v>
                </c:pt>
                <c:pt idx="3599">
                  <c:v>13.8426238198776</c:v>
                </c:pt>
                <c:pt idx="3600">
                  <c:v>15.3526796683286</c:v>
                </c:pt>
                <c:pt idx="3601">
                  <c:v>13.918971348260699</c:v>
                </c:pt>
                <c:pt idx="3602">
                  <c:v>21.033101677711301</c:v>
                </c:pt>
                <c:pt idx="3603">
                  <c:v>17.558346274692902</c:v>
                </c:pt>
                <c:pt idx="3604">
                  <c:v>10.186205550211801</c:v>
                </c:pt>
                <c:pt idx="3605">
                  <c:v>13.242048637484499</c:v>
                </c:pt>
                <c:pt idx="3606">
                  <c:v>16.321371365091998</c:v>
                </c:pt>
                <c:pt idx="3607">
                  <c:v>23.1687968997323</c:v>
                </c:pt>
                <c:pt idx="3608">
                  <c:v>13.5496387256606</c:v>
                </c:pt>
                <c:pt idx="3609">
                  <c:v>14.750886571231099</c:v>
                </c:pt>
                <c:pt idx="3610">
                  <c:v>22.1179175914178</c:v>
                </c:pt>
                <c:pt idx="3611">
                  <c:v>19.353266943351699</c:v>
                </c:pt>
                <c:pt idx="3612">
                  <c:v>6.7166239614024397</c:v>
                </c:pt>
                <c:pt idx="3613">
                  <c:v>14.8800859762061</c:v>
                </c:pt>
                <c:pt idx="3614">
                  <c:v>19.481340781433399</c:v>
                </c:pt>
                <c:pt idx="3615">
                  <c:v>17.554765874284499</c:v>
                </c:pt>
                <c:pt idx="3616">
                  <c:v>17.3426245805958</c:v>
                </c:pt>
                <c:pt idx="3617">
                  <c:v>16.0310556837312</c:v>
                </c:pt>
                <c:pt idx="3618">
                  <c:v>15.0388145095051</c:v>
                </c:pt>
                <c:pt idx="3619">
                  <c:v>15.377891313108201</c:v>
                </c:pt>
                <c:pt idx="3620">
                  <c:v>14.9130631902208</c:v>
                </c:pt>
                <c:pt idx="3621">
                  <c:v>11.0613157744567</c:v>
                </c:pt>
                <c:pt idx="3622">
                  <c:v>10.597562053213901</c:v>
                </c:pt>
                <c:pt idx="3623">
                  <c:v>14.747187721424501</c:v>
                </c:pt>
                <c:pt idx="3624">
                  <c:v>19.2426037234851</c:v>
                </c:pt>
                <c:pt idx="3625">
                  <c:v>12.4810360974743</c:v>
                </c:pt>
                <c:pt idx="3626">
                  <c:v>14.969644075175101</c:v>
                </c:pt>
                <c:pt idx="3627">
                  <c:v>17.217935653509301</c:v>
                </c:pt>
                <c:pt idx="3628">
                  <c:v>16.399091332821499</c:v>
                </c:pt>
                <c:pt idx="3629">
                  <c:v>15.513851996426901</c:v>
                </c:pt>
                <c:pt idx="3630">
                  <c:v>8.5794151909165404</c:v>
                </c:pt>
                <c:pt idx="3631">
                  <c:v>11.3250335752446</c:v>
                </c:pt>
                <c:pt idx="3632">
                  <c:v>13.9796068073267</c:v>
                </c:pt>
                <c:pt idx="3633">
                  <c:v>14.6259990720565</c:v>
                </c:pt>
                <c:pt idx="3634">
                  <c:v>19.913232499368</c:v>
                </c:pt>
                <c:pt idx="3635">
                  <c:v>12.4626807696344</c:v>
                </c:pt>
                <c:pt idx="3636">
                  <c:v>14.782266886139</c:v>
                </c:pt>
                <c:pt idx="3637">
                  <c:v>8.4110042552656203</c:v>
                </c:pt>
                <c:pt idx="3638">
                  <c:v>27.050370690119902</c:v>
                </c:pt>
                <c:pt idx="3639">
                  <c:v>8.0462327386448003</c:v>
                </c:pt>
                <c:pt idx="3640">
                  <c:v>9.5008885282401891</c:v>
                </c:pt>
                <c:pt idx="3641">
                  <c:v>18.2591564383053</c:v>
                </c:pt>
                <c:pt idx="3642">
                  <c:v>6.8098593435281503</c:v>
                </c:pt>
                <c:pt idx="3643">
                  <c:v>14.435851894613799</c:v>
                </c:pt>
                <c:pt idx="3644">
                  <c:v>14.992248725811001</c:v>
                </c:pt>
                <c:pt idx="3645">
                  <c:v>20.7785024280203</c:v>
                </c:pt>
                <c:pt idx="3646">
                  <c:v>19.167034928834699</c:v>
                </c:pt>
                <c:pt idx="3647">
                  <c:v>14.5074354968609</c:v>
                </c:pt>
                <c:pt idx="3648">
                  <c:v>13.965657121895701</c:v>
                </c:pt>
                <c:pt idx="3649">
                  <c:v>17.3390735002545</c:v>
                </c:pt>
                <c:pt idx="3650">
                  <c:v>29.705248298692101</c:v>
                </c:pt>
                <c:pt idx="3651">
                  <c:v>24.333375428602999</c:v>
                </c:pt>
                <c:pt idx="3652">
                  <c:v>9.5729317370163098</c:v>
                </c:pt>
                <c:pt idx="3653">
                  <c:v>14.423716177587099</c:v>
                </c:pt>
                <c:pt idx="3654">
                  <c:v>19.5423789824032</c:v>
                </c:pt>
                <c:pt idx="3655">
                  <c:v>19.024466584222701</c:v>
                </c:pt>
                <c:pt idx="3656">
                  <c:v>21.1411310170317</c:v>
                </c:pt>
                <c:pt idx="3657">
                  <c:v>18.398704320007699</c:v>
                </c:pt>
                <c:pt idx="3658">
                  <c:v>18.081694375542099</c:v>
                </c:pt>
                <c:pt idx="3659">
                  <c:v>14.8363351103357</c:v>
                </c:pt>
                <c:pt idx="3660">
                  <c:v>9.1779704018518995</c:v>
                </c:pt>
                <c:pt idx="3661">
                  <c:v>12.6152471985693</c:v>
                </c:pt>
                <c:pt idx="3662">
                  <c:v>20.571252808493799</c:v>
                </c:pt>
                <c:pt idx="3663">
                  <c:v>9.2948374116924608</c:v>
                </c:pt>
                <c:pt idx="3664">
                  <c:v>10.503367468137601</c:v>
                </c:pt>
                <c:pt idx="3665">
                  <c:v>21.1167132228531</c:v>
                </c:pt>
                <c:pt idx="3666">
                  <c:v>18.956300154112299</c:v>
                </c:pt>
                <c:pt idx="3667">
                  <c:v>18.170950455946102</c:v>
                </c:pt>
                <c:pt idx="3668">
                  <c:v>13.9379390867787</c:v>
                </c:pt>
                <c:pt idx="3669">
                  <c:v>10.7089700236982</c:v>
                </c:pt>
                <c:pt idx="3670">
                  <c:v>11.1783463549804</c:v>
                </c:pt>
                <c:pt idx="3671">
                  <c:v>10.0960205140676</c:v>
                </c:pt>
                <c:pt idx="3672">
                  <c:v>14.8280119597534</c:v>
                </c:pt>
                <c:pt idx="3673">
                  <c:v>15.439904194156201</c:v>
                </c:pt>
                <c:pt idx="3674">
                  <c:v>8.8364939341719104</c:v>
                </c:pt>
                <c:pt idx="3675">
                  <c:v>9.6581179279060407</c:v>
                </c:pt>
                <c:pt idx="3676">
                  <c:v>16.523533865026401</c:v>
                </c:pt>
                <c:pt idx="3677">
                  <c:v>18.008500200775501</c:v>
                </c:pt>
                <c:pt idx="3678">
                  <c:v>23.326766110791699</c:v>
                </c:pt>
                <c:pt idx="3679">
                  <c:v>11.329650856215</c:v>
                </c:pt>
                <c:pt idx="3680">
                  <c:v>15.7078484491397</c:v>
                </c:pt>
                <c:pt idx="3681">
                  <c:v>20.2844262517572</c:v>
                </c:pt>
                <c:pt idx="3682">
                  <c:v>19.309412342231202</c:v>
                </c:pt>
                <c:pt idx="3683">
                  <c:v>9.0071991675009304</c:v>
                </c:pt>
                <c:pt idx="3684">
                  <c:v>15.548945276080399</c:v>
                </c:pt>
                <c:pt idx="3685">
                  <c:v>8.5320995915505993</c:v>
                </c:pt>
                <c:pt idx="3686">
                  <c:v>23.4263449630586</c:v>
                </c:pt>
                <c:pt idx="3687">
                  <c:v>22.187002748171398</c:v>
                </c:pt>
                <c:pt idx="3688">
                  <c:v>14.120777182306201</c:v>
                </c:pt>
                <c:pt idx="3689">
                  <c:v>20.534604511795401</c:v>
                </c:pt>
                <c:pt idx="3690">
                  <c:v>18.170580772101001</c:v>
                </c:pt>
                <c:pt idx="3691">
                  <c:v>10.6617186401665</c:v>
                </c:pt>
                <c:pt idx="3692">
                  <c:v>18.7094247284885</c:v>
                </c:pt>
                <c:pt idx="3693">
                  <c:v>19.273450262691</c:v>
                </c:pt>
                <c:pt idx="3694">
                  <c:v>12.172389291159201</c:v>
                </c:pt>
                <c:pt idx="3695">
                  <c:v>22.233620530464499</c:v>
                </c:pt>
                <c:pt idx="3696">
                  <c:v>13.8848967613912</c:v>
                </c:pt>
                <c:pt idx="3697">
                  <c:v>28.172303022755798</c:v>
                </c:pt>
                <c:pt idx="3698">
                  <c:v>16.994694236169199</c:v>
                </c:pt>
                <c:pt idx="3699">
                  <c:v>16.705946123617501</c:v>
                </c:pt>
                <c:pt idx="3700">
                  <c:v>18.136967255189699</c:v>
                </c:pt>
                <c:pt idx="3701">
                  <c:v>23.3755012376309</c:v>
                </c:pt>
                <c:pt idx="3702">
                  <c:v>12.4385730253292</c:v>
                </c:pt>
                <c:pt idx="3703">
                  <c:v>12.6227077390272</c:v>
                </c:pt>
                <c:pt idx="3704">
                  <c:v>9.4956917222265798</c:v>
                </c:pt>
                <c:pt idx="3705">
                  <c:v>10.8226227535588</c:v>
                </c:pt>
                <c:pt idx="3706">
                  <c:v>10.979030807863699</c:v>
                </c:pt>
                <c:pt idx="3707">
                  <c:v>25.7025019131734</c:v>
                </c:pt>
                <c:pt idx="3708">
                  <c:v>10.4971359225289</c:v>
                </c:pt>
                <c:pt idx="3709">
                  <c:v>6.9245615014282098</c:v>
                </c:pt>
                <c:pt idx="3710">
                  <c:v>13.417396926306299</c:v>
                </c:pt>
                <c:pt idx="3711">
                  <c:v>15.2798956200087</c:v>
                </c:pt>
                <c:pt idx="3712">
                  <c:v>21.453695196630399</c:v>
                </c:pt>
                <c:pt idx="3713">
                  <c:v>19.425121575548999</c:v>
                </c:pt>
                <c:pt idx="3714">
                  <c:v>16.094618490115302</c:v>
                </c:pt>
                <c:pt idx="3715">
                  <c:v>19.0319416448366</c:v>
                </c:pt>
                <c:pt idx="3716">
                  <c:v>11.6660510618447</c:v>
                </c:pt>
                <c:pt idx="3717">
                  <c:v>9.1110251118300791</c:v>
                </c:pt>
                <c:pt idx="3718">
                  <c:v>21.7775562714932</c:v>
                </c:pt>
                <c:pt idx="3719">
                  <c:v>8.4158582508059094</c:v>
                </c:pt>
                <c:pt idx="3720">
                  <c:v>9.2690726080569998</c:v>
                </c:pt>
                <c:pt idx="3721">
                  <c:v>16.267220249352601</c:v>
                </c:pt>
                <c:pt idx="3722">
                  <c:v>17.486027671363299</c:v>
                </c:pt>
                <c:pt idx="3723">
                  <c:v>23.985056485649</c:v>
                </c:pt>
                <c:pt idx="3724">
                  <c:v>13.5674307828876</c:v>
                </c:pt>
                <c:pt idx="3725">
                  <c:v>15.041317125718299</c:v>
                </c:pt>
                <c:pt idx="3726">
                  <c:v>28.0225397976163</c:v>
                </c:pt>
                <c:pt idx="3727">
                  <c:v>8.1907891643394102</c:v>
                </c:pt>
                <c:pt idx="3728">
                  <c:v>9.5729800482386693</c:v>
                </c:pt>
                <c:pt idx="3729">
                  <c:v>19.8604201570806</c:v>
                </c:pt>
                <c:pt idx="3730">
                  <c:v>16.6951689938934</c:v>
                </c:pt>
                <c:pt idx="3731">
                  <c:v>17.591985231916102</c:v>
                </c:pt>
                <c:pt idx="3732">
                  <c:v>9.5330037201696207</c:v>
                </c:pt>
                <c:pt idx="3733">
                  <c:v>11.139566007991199</c:v>
                </c:pt>
                <c:pt idx="3734">
                  <c:v>16.728702672795599</c:v>
                </c:pt>
                <c:pt idx="3735">
                  <c:v>17.8475788779464</c:v>
                </c:pt>
                <c:pt idx="3736">
                  <c:v>19.279986076774399</c:v>
                </c:pt>
                <c:pt idx="3737">
                  <c:v>14.7921155519472</c:v>
                </c:pt>
                <c:pt idx="3738">
                  <c:v>16.508046258610801</c:v>
                </c:pt>
                <c:pt idx="3739">
                  <c:v>16.888881747854999</c:v>
                </c:pt>
                <c:pt idx="3740">
                  <c:v>10.340243057111699</c:v>
                </c:pt>
                <c:pt idx="3741">
                  <c:v>13.226020104846601</c:v>
                </c:pt>
                <c:pt idx="3742">
                  <c:v>12.3395620833855</c:v>
                </c:pt>
                <c:pt idx="3743">
                  <c:v>15.5043745505067</c:v>
                </c:pt>
                <c:pt idx="3744">
                  <c:v>13.9960766732216</c:v>
                </c:pt>
                <c:pt idx="3745">
                  <c:v>22.7577989323925</c:v>
                </c:pt>
                <c:pt idx="3746">
                  <c:v>14.2376192003972</c:v>
                </c:pt>
                <c:pt idx="3747">
                  <c:v>12.552508900223801</c:v>
                </c:pt>
                <c:pt idx="3748">
                  <c:v>14.1201623813268</c:v>
                </c:pt>
                <c:pt idx="3749">
                  <c:v>17.345963232362099</c:v>
                </c:pt>
                <c:pt idx="3750">
                  <c:v>14.410538178095999</c:v>
                </c:pt>
                <c:pt idx="3751">
                  <c:v>13.378376467417</c:v>
                </c:pt>
                <c:pt idx="3752">
                  <c:v>18.957702820613299</c:v>
                </c:pt>
                <c:pt idx="3753">
                  <c:v>14.649855376468899</c:v>
                </c:pt>
                <c:pt idx="3754">
                  <c:v>13.3288093897499</c:v>
                </c:pt>
                <c:pt idx="3755">
                  <c:v>22.340997870475601</c:v>
                </c:pt>
                <c:pt idx="3756">
                  <c:v>11.5923237210802</c:v>
                </c:pt>
                <c:pt idx="3757">
                  <c:v>15.7905220168188</c:v>
                </c:pt>
                <c:pt idx="3758">
                  <c:v>13.575410432584199</c:v>
                </c:pt>
                <c:pt idx="3759">
                  <c:v>7.7584241395299003</c:v>
                </c:pt>
                <c:pt idx="3760">
                  <c:v>13.3281367947507</c:v>
                </c:pt>
                <c:pt idx="3761">
                  <c:v>8.7005172683813399</c:v>
                </c:pt>
                <c:pt idx="3762">
                  <c:v>22.886222800122699</c:v>
                </c:pt>
                <c:pt idx="3763">
                  <c:v>21.200654675066598</c:v>
                </c:pt>
                <c:pt idx="3764">
                  <c:v>17.513021146653202</c:v>
                </c:pt>
                <c:pt idx="3765">
                  <c:v>20.137390735676899</c:v>
                </c:pt>
                <c:pt idx="3766">
                  <c:v>12.891000853078101</c:v>
                </c:pt>
                <c:pt idx="3767">
                  <c:v>13.911300659251101</c:v>
                </c:pt>
                <c:pt idx="3768">
                  <c:v>14.083535085562</c:v>
                </c:pt>
                <c:pt idx="3769">
                  <c:v>13.670776152227401</c:v>
                </c:pt>
                <c:pt idx="3770">
                  <c:v>15.1913056704509</c:v>
                </c:pt>
                <c:pt idx="3771">
                  <c:v>16.965389331573601</c:v>
                </c:pt>
                <c:pt idx="3772">
                  <c:v>17.4041622770442</c:v>
                </c:pt>
                <c:pt idx="3773">
                  <c:v>11.1854555735421</c:v>
                </c:pt>
                <c:pt idx="3774">
                  <c:v>15.451758472429001</c:v>
                </c:pt>
                <c:pt idx="3775">
                  <c:v>10.732833793744</c:v>
                </c:pt>
                <c:pt idx="3776">
                  <c:v>16.261620318016799</c:v>
                </c:pt>
                <c:pt idx="3777">
                  <c:v>8.91641825859727</c:v>
                </c:pt>
                <c:pt idx="3778">
                  <c:v>19.260924701116799</c:v>
                </c:pt>
                <c:pt idx="3779">
                  <c:v>8.3567283271624397</c:v>
                </c:pt>
                <c:pt idx="3780">
                  <c:v>10.7494302363197</c:v>
                </c:pt>
                <c:pt idx="3781">
                  <c:v>21.487260904314699</c:v>
                </c:pt>
                <c:pt idx="3782">
                  <c:v>18.361339837771801</c:v>
                </c:pt>
                <c:pt idx="3783">
                  <c:v>14.086012090647101</c:v>
                </c:pt>
                <c:pt idx="3784">
                  <c:v>12.229431039779399</c:v>
                </c:pt>
                <c:pt idx="3785">
                  <c:v>10.310855733502001</c:v>
                </c:pt>
                <c:pt idx="3786">
                  <c:v>17.528891190329301</c:v>
                </c:pt>
                <c:pt idx="3787">
                  <c:v>15.3833221678999</c:v>
                </c:pt>
                <c:pt idx="3788">
                  <c:v>18.337384779175999</c:v>
                </c:pt>
                <c:pt idx="3789">
                  <c:v>16.6365826251754</c:v>
                </c:pt>
                <c:pt idx="3790">
                  <c:v>25.4858590417474</c:v>
                </c:pt>
                <c:pt idx="3791">
                  <c:v>18.456365053426602</c:v>
                </c:pt>
                <c:pt idx="3792">
                  <c:v>10.3883756580191</c:v>
                </c:pt>
                <c:pt idx="3793">
                  <c:v>14.3187247839024</c:v>
                </c:pt>
                <c:pt idx="3794">
                  <c:v>17.256068301441601</c:v>
                </c:pt>
                <c:pt idx="3795">
                  <c:v>6.7346083018998302</c:v>
                </c:pt>
                <c:pt idx="3796">
                  <c:v>10.648714139030099</c:v>
                </c:pt>
                <c:pt idx="3797">
                  <c:v>8.4544888399586906</c:v>
                </c:pt>
                <c:pt idx="3798">
                  <c:v>11.2554913268809</c:v>
                </c:pt>
                <c:pt idx="3799">
                  <c:v>11.842814574509401</c:v>
                </c:pt>
                <c:pt idx="3800">
                  <c:v>13.7778484996354</c:v>
                </c:pt>
                <c:pt idx="3801">
                  <c:v>23.088234415296601</c:v>
                </c:pt>
                <c:pt idx="3802">
                  <c:v>19.951026423293701</c:v>
                </c:pt>
                <c:pt idx="3803">
                  <c:v>12.9056158181837</c:v>
                </c:pt>
                <c:pt idx="3804">
                  <c:v>11.481910529295901</c:v>
                </c:pt>
                <c:pt idx="3805">
                  <c:v>10.4815809900491</c:v>
                </c:pt>
                <c:pt idx="3806">
                  <c:v>10.9381818480538</c:v>
                </c:pt>
                <c:pt idx="3807">
                  <c:v>23.524769219874099</c:v>
                </c:pt>
                <c:pt idx="3808">
                  <c:v>15.3152346648923</c:v>
                </c:pt>
                <c:pt idx="3809">
                  <c:v>19.7256535614837</c:v>
                </c:pt>
                <c:pt idx="3810">
                  <c:v>19.120852018010499</c:v>
                </c:pt>
                <c:pt idx="3811">
                  <c:v>14.609826654043299</c:v>
                </c:pt>
                <c:pt idx="3812">
                  <c:v>18.496150874018699</c:v>
                </c:pt>
                <c:pt idx="3813">
                  <c:v>20.308005312297801</c:v>
                </c:pt>
                <c:pt idx="3814">
                  <c:v>11.928378279716</c:v>
                </c:pt>
                <c:pt idx="3815">
                  <c:v>10.3115551796873</c:v>
                </c:pt>
                <c:pt idx="3816">
                  <c:v>15.664767982193601</c:v>
                </c:pt>
                <c:pt idx="3817">
                  <c:v>14.8912739979314</c:v>
                </c:pt>
                <c:pt idx="3818">
                  <c:v>28.611581093309098</c:v>
                </c:pt>
                <c:pt idx="3819">
                  <c:v>22.032664822424501</c:v>
                </c:pt>
                <c:pt idx="3820">
                  <c:v>13.149731921168801</c:v>
                </c:pt>
                <c:pt idx="3821">
                  <c:v>22.698121700159501</c:v>
                </c:pt>
                <c:pt idx="3822">
                  <c:v>19.9841614756387</c:v>
                </c:pt>
                <c:pt idx="3823">
                  <c:v>21.248572383675601</c:v>
                </c:pt>
                <c:pt idx="3824">
                  <c:v>8.5742651930830203</c:v>
                </c:pt>
                <c:pt idx="3825">
                  <c:v>8.7583250861208306</c:v>
                </c:pt>
                <c:pt idx="3826">
                  <c:v>15.7619263439449</c:v>
                </c:pt>
                <c:pt idx="3827">
                  <c:v>16.4681621824781</c:v>
                </c:pt>
                <c:pt idx="3828">
                  <c:v>15.985054521135901</c:v>
                </c:pt>
                <c:pt idx="3829">
                  <c:v>8.7661719716221302</c:v>
                </c:pt>
                <c:pt idx="3830">
                  <c:v>9.9168565489116496</c:v>
                </c:pt>
                <c:pt idx="3831">
                  <c:v>14.648203950419401</c:v>
                </c:pt>
                <c:pt idx="3832">
                  <c:v>19.2037108861999</c:v>
                </c:pt>
                <c:pt idx="3833">
                  <c:v>19.021952621414702</c:v>
                </c:pt>
                <c:pt idx="3834">
                  <c:v>26.5189317257305</c:v>
                </c:pt>
                <c:pt idx="3835">
                  <c:v>16.738077230644802</c:v>
                </c:pt>
                <c:pt idx="3836">
                  <c:v>14.049689424991699</c:v>
                </c:pt>
                <c:pt idx="3837">
                  <c:v>17.114976416553599</c:v>
                </c:pt>
                <c:pt idx="3838">
                  <c:v>21.7432661862724</c:v>
                </c:pt>
                <c:pt idx="3839">
                  <c:v>22.5484553933642</c:v>
                </c:pt>
                <c:pt idx="3840">
                  <c:v>14.168974120998</c:v>
                </c:pt>
                <c:pt idx="3841">
                  <c:v>15.2515547212298</c:v>
                </c:pt>
                <c:pt idx="3842">
                  <c:v>17.327482581743599</c:v>
                </c:pt>
                <c:pt idx="3843">
                  <c:v>21.4591454887385</c:v>
                </c:pt>
                <c:pt idx="3844">
                  <c:v>13.8162295218377</c:v>
                </c:pt>
                <c:pt idx="3845">
                  <c:v>13.762578812598599</c:v>
                </c:pt>
                <c:pt idx="3846">
                  <c:v>18.311945500182599</c:v>
                </c:pt>
                <c:pt idx="3847">
                  <c:v>11.3230956816478</c:v>
                </c:pt>
                <c:pt idx="3848">
                  <c:v>17.8879525954736</c:v>
                </c:pt>
                <c:pt idx="3849">
                  <c:v>21.551492451954701</c:v>
                </c:pt>
                <c:pt idx="3850">
                  <c:v>16.150145768909301</c:v>
                </c:pt>
                <c:pt idx="3851">
                  <c:v>18.629399420255901</c:v>
                </c:pt>
                <c:pt idx="3852">
                  <c:v>8.1040236465044408</c:v>
                </c:pt>
                <c:pt idx="3853">
                  <c:v>16.686028368653101</c:v>
                </c:pt>
                <c:pt idx="3854">
                  <c:v>15.752428730693</c:v>
                </c:pt>
                <c:pt idx="3855">
                  <c:v>21.673081932023099</c:v>
                </c:pt>
                <c:pt idx="3856">
                  <c:v>23.6520545160847</c:v>
                </c:pt>
                <c:pt idx="3857">
                  <c:v>23.0742613067235</c:v>
                </c:pt>
                <c:pt idx="3858">
                  <c:v>7.1238719610587999</c:v>
                </c:pt>
                <c:pt idx="3859">
                  <c:v>23.144057731085301</c:v>
                </c:pt>
                <c:pt idx="3860">
                  <c:v>16.977194719080899</c:v>
                </c:pt>
                <c:pt idx="3861">
                  <c:v>10.6632256350966</c:v>
                </c:pt>
                <c:pt idx="3862">
                  <c:v>12.1711680175368</c:v>
                </c:pt>
                <c:pt idx="3863">
                  <c:v>11.944418339004599</c:v>
                </c:pt>
                <c:pt idx="3864">
                  <c:v>13.2646888465641</c:v>
                </c:pt>
                <c:pt idx="3865">
                  <c:v>20.7520660606022</c:v>
                </c:pt>
                <c:pt idx="3866">
                  <c:v>7.2723956658183999</c:v>
                </c:pt>
                <c:pt idx="3867">
                  <c:v>21.293174811446299</c:v>
                </c:pt>
                <c:pt idx="3868">
                  <c:v>14.2676664924668</c:v>
                </c:pt>
                <c:pt idx="3869">
                  <c:v>7.1715575834552103</c:v>
                </c:pt>
                <c:pt idx="3870">
                  <c:v>9.5566745573620206</c:v>
                </c:pt>
                <c:pt idx="3871">
                  <c:v>15.619898633627701</c:v>
                </c:pt>
                <c:pt idx="3872">
                  <c:v>11.279619072187099</c:v>
                </c:pt>
                <c:pt idx="3873">
                  <c:v>23.1226718600238</c:v>
                </c:pt>
                <c:pt idx="3874">
                  <c:v>12.9938906859251</c:v>
                </c:pt>
                <c:pt idx="3875">
                  <c:v>9.3023754405468306</c:v>
                </c:pt>
                <c:pt idx="3876">
                  <c:v>15.674083837981801</c:v>
                </c:pt>
                <c:pt idx="3877">
                  <c:v>20.2785061411101</c:v>
                </c:pt>
                <c:pt idx="3878">
                  <c:v>15.6343128329323</c:v>
                </c:pt>
                <c:pt idx="3879">
                  <c:v>14.1167655207094</c:v>
                </c:pt>
                <c:pt idx="3880">
                  <c:v>17.005832737008401</c:v>
                </c:pt>
                <c:pt idx="3881">
                  <c:v>24.251723682694902</c:v>
                </c:pt>
                <c:pt idx="3882">
                  <c:v>13.4331244586926</c:v>
                </c:pt>
                <c:pt idx="3883">
                  <c:v>10.115018796923099</c:v>
                </c:pt>
                <c:pt idx="3884">
                  <c:v>9.7135151219348099</c:v>
                </c:pt>
                <c:pt idx="3885">
                  <c:v>13.466071499580099</c:v>
                </c:pt>
                <c:pt idx="3886">
                  <c:v>17.484803347902801</c:v>
                </c:pt>
                <c:pt idx="3887">
                  <c:v>19.814447914624498</c:v>
                </c:pt>
                <c:pt idx="3888">
                  <c:v>13.4722457363098</c:v>
                </c:pt>
                <c:pt idx="3889">
                  <c:v>8.2934686241100906</c:v>
                </c:pt>
                <c:pt idx="3890">
                  <c:v>11.958899280721701</c:v>
                </c:pt>
                <c:pt idx="3891">
                  <c:v>18.977457208726999</c:v>
                </c:pt>
                <c:pt idx="3892">
                  <c:v>12.4651008573463</c:v>
                </c:pt>
                <c:pt idx="3893">
                  <c:v>16.298771564763499</c:v>
                </c:pt>
                <c:pt idx="3894">
                  <c:v>17.242124166323901</c:v>
                </c:pt>
                <c:pt idx="3895">
                  <c:v>12.5940011809589</c:v>
                </c:pt>
                <c:pt idx="3896">
                  <c:v>21.026568968060001</c:v>
                </c:pt>
                <c:pt idx="3897">
                  <c:v>11.2385096892503</c:v>
                </c:pt>
                <c:pt idx="3898">
                  <c:v>13.235881838475599</c:v>
                </c:pt>
                <c:pt idx="3899">
                  <c:v>9.0112508173768706</c:v>
                </c:pt>
                <c:pt idx="3900">
                  <c:v>16.081118630332199</c:v>
                </c:pt>
                <c:pt idx="3901">
                  <c:v>16.457144895982001</c:v>
                </c:pt>
                <c:pt idx="3902">
                  <c:v>16.150736094872599</c:v>
                </c:pt>
                <c:pt idx="3903">
                  <c:v>18.710712028065</c:v>
                </c:pt>
                <c:pt idx="3904">
                  <c:v>15.3102925087441</c:v>
                </c:pt>
                <c:pt idx="3905">
                  <c:v>11.4917087738364</c:v>
                </c:pt>
                <c:pt idx="3906">
                  <c:v>19.110932550408201</c:v>
                </c:pt>
                <c:pt idx="3907">
                  <c:v>13.0970036441232</c:v>
                </c:pt>
                <c:pt idx="3908">
                  <c:v>10.989719546208899</c:v>
                </c:pt>
                <c:pt idx="3909">
                  <c:v>19.4289863541849</c:v>
                </c:pt>
                <c:pt idx="3910">
                  <c:v>10.6178389635422</c:v>
                </c:pt>
                <c:pt idx="3911">
                  <c:v>15.3338054544601</c:v>
                </c:pt>
                <c:pt idx="3912">
                  <c:v>16.465675983875801</c:v>
                </c:pt>
                <c:pt idx="3913">
                  <c:v>11.894974039203699</c:v>
                </c:pt>
                <c:pt idx="3914">
                  <c:v>9.8591342794532704</c:v>
                </c:pt>
                <c:pt idx="3915">
                  <c:v>14.097860167308401</c:v>
                </c:pt>
                <c:pt idx="3916">
                  <c:v>18.780655984899401</c:v>
                </c:pt>
                <c:pt idx="3917">
                  <c:v>10.3723808897703</c:v>
                </c:pt>
                <c:pt idx="3918">
                  <c:v>9.8587375047416792</c:v>
                </c:pt>
                <c:pt idx="3919">
                  <c:v>17.036947576021401</c:v>
                </c:pt>
                <c:pt idx="3920">
                  <c:v>20.030276112511501</c:v>
                </c:pt>
                <c:pt idx="3921">
                  <c:v>20.755434635615099</c:v>
                </c:pt>
                <c:pt idx="3922">
                  <c:v>10.511061867853201</c:v>
                </c:pt>
                <c:pt idx="3923">
                  <c:v>12.735404647199299</c:v>
                </c:pt>
                <c:pt idx="3924">
                  <c:v>22.546985972927502</c:v>
                </c:pt>
                <c:pt idx="3925">
                  <c:v>22.358380831774099</c:v>
                </c:pt>
                <c:pt idx="3926">
                  <c:v>11.158168055451499</c:v>
                </c:pt>
                <c:pt idx="3927">
                  <c:v>14.494509892631401</c:v>
                </c:pt>
                <c:pt idx="3928">
                  <c:v>10.135094869529301</c:v>
                </c:pt>
                <c:pt idx="3929">
                  <c:v>19.146797074575499</c:v>
                </c:pt>
                <c:pt idx="3930">
                  <c:v>7.1118241435500202</c:v>
                </c:pt>
                <c:pt idx="3931">
                  <c:v>22.104232143672899</c:v>
                </c:pt>
                <c:pt idx="3932">
                  <c:v>19.905995840920401</c:v>
                </c:pt>
                <c:pt idx="3933">
                  <c:v>20.977657193526401</c:v>
                </c:pt>
                <c:pt idx="3934">
                  <c:v>24.645560019506501</c:v>
                </c:pt>
                <c:pt idx="3935">
                  <c:v>14.237752258356</c:v>
                </c:pt>
                <c:pt idx="3936">
                  <c:v>18.069353040122198</c:v>
                </c:pt>
                <c:pt idx="3937">
                  <c:v>18.0604047600694</c:v>
                </c:pt>
                <c:pt idx="3938">
                  <c:v>12.6914995328559</c:v>
                </c:pt>
                <c:pt idx="3939">
                  <c:v>13.048301029108</c:v>
                </c:pt>
                <c:pt idx="3940">
                  <c:v>19.007038659752698</c:v>
                </c:pt>
                <c:pt idx="3941">
                  <c:v>13.5405178466835</c:v>
                </c:pt>
                <c:pt idx="3942">
                  <c:v>15.4783210954424</c:v>
                </c:pt>
                <c:pt idx="3943">
                  <c:v>9.4574551815588794</c:v>
                </c:pt>
                <c:pt idx="3944">
                  <c:v>24.589743820408199</c:v>
                </c:pt>
                <c:pt idx="3945">
                  <c:v>19.7204783545316</c:v>
                </c:pt>
                <c:pt idx="3946">
                  <c:v>16.564701200735701</c:v>
                </c:pt>
                <c:pt idx="3947">
                  <c:v>13.107488831601801</c:v>
                </c:pt>
                <c:pt idx="3948">
                  <c:v>14.973491902877299</c:v>
                </c:pt>
                <c:pt idx="3949">
                  <c:v>7.3622717596266796</c:v>
                </c:pt>
                <c:pt idx="3950">
                  <c:v>14.079100936825</c:v>
                </c:pt>
                <c:pt idx="3951">
                  <c:v>15.8546579668362</c:v>
                </c:pt>
                <c:pt idx="3952">
                  <c:v>11.617154386277001</c:v>
                </c:pt>
                <c:pt idx="3953">
                  <c:v>14.972782111278899</c:v>
                </c:pt>
                <c:pt idx="3954">
                  <c:v>24.455074774346699</c:v>
                </c:pt>
                <c:pt idx="3955">
                  <c:v>15.324336638422899</c:v>
                </c:pt>
                <c:pt idx="3956">
                  <c:v>15.074818637798</c:v>
                </c:pt>
                <c:pt idx="3957">
                  <c:v>10.622527848203701</c:v>
                </c:pt>
                <c:pt idx="3958">
                  <c:v>18.540502829299001</c:v>
                </c:pt>
                <c:pt idx="3959">
                  <c:v>20.038603908957398</c:v>
                </c:pt>
                <c:pt idx="3960">
                  <c:v>14.8595628538139</c:v>
                </c:pt>
                <c:pt idx="3961">
                  <c:v>14.813209802724799</c:v>
                </c:pt>
                <c:pt idx="3962">
                  <c:v>13.7500013033097</c:v>
                </c:pt>
                <c:pt idx="3963">
                  <c:v>16.7537041778019</c:v>
                </c:pt>
                <c:pt idx="3964">
                  <c:v>14.926723722144001</c:v>
                </c:pt>
                <c:pt idx="3965">
                  <c:v>20.3441389824862</c:v>
                </c:pt>
                <c:pt idx="3966">
                  <c:v>15.693225905705001</c:v>
                </c:pt>
                <c:pt idx="3967">
                  <c:v>11.7469703038938</c:v>
                </c:pt>
                <c:pt idx="3968">
                  <c:v>25.5643405740941</c:v>
                </c:pt>
                <c:pt idx="3969">
                  <c:v>18.808029417652001</c:v>
                </c:pt>
                <c:pt idx="3970">
                  <c:v>11.5724518560831</c:v>
                </c:pt>
                <c:pt idx="3971">
                  <c:v>12.737843789319101</c:v>
                </c:pt>
                <c:pt idx="3972">
                  <c:v>12.374948242192101</c:v>
                </c:pt>
                <c:pt idx="3973">
                  <c:v>15.236043086527699</c:v>
                </c:pt>
                <c:pt idx="3974">
                  <c:v>9.7753596439363992</c:v>
                </c:pt>
                <c:pt idx="3975">
                  <c:v>20.3808635463452</c:v>
                </c:pt>
                <c:pt idx="3976">
                  <c:v>23.9702819536598</c:v>
                </c:pt>
                <c:pt idx="3977">
                  <c:v>13.3351312833669</c:v>
                </c:pt>
                <c:pt idx="3978">
                  <c:v>12.174678059835299</c:v>
                </c:pt>
                <c:pt idx="3979">
                  <c:v>13.074062339508499</c:v>
                </c:pt>
                <c:pt idx="3980">
                  <c:v>19.1159469036484</c:v>
                </c:pt>
                <c:pt idx="3981">
                  <c:v>22.031567581886801</c:v>
                </c:pt>
                <c:pt idx="3982">
                  <c:v>19.732883017586602</c:v>
                </c:pt>
                <c:pt idx="3983">
                  <c:v>14.734666469809699</c:v>
                </c:pt>
                <c:pt idx="3984">
                  <c:v>18.751030719834901</c:v>
                </c:pt>
                <c:pt idx="3985">
                  <c:v>5.7106514800793997</c:v>
                </c:pt>
                <c:pt idx="3986">
                  <c:v>17.8682351060652</c:v>
                </c:pt>
                <c:pt idx="3987">
                  <c:v>18.506387557280501</c:v>
                </c:pt>
                <c:pt idx="3988">
                  <c:v>16.050865638261602</c:v>
                </c:pt>
                <c:pt idx="3989">
                  <c:v>15.631767081577999</c:v>
                </c:pt>
                <c:pt idx="3990">
                  <c:v>11.769711342055199</c:v>
                </c:pt>
                <c:pt idx="3991">
                  <c:v>20.3157064982653</c:v>
                </c:pt>
                <c:pt idx="3992">
                  <c:v>16.295868749188301</c:v>
                </c:pt>
                <c:pt idx="3993">
                  <c:v>18.2599966938912</c:v>
                </c:pt>
                <c:pt idx="3994">
                  <c:v>12.4395170477584</c:v>
                </c:pt>
                <c:pt idx="3995">
                  <c:v>17.4585977334856</c:v>
                </c:pt>
                <c:pt idx="3996">
                  <c:v>12.933510708909999</c:v>
                </c:pt>
                <c:pt idx="3997">
                  <c:v>21.688832171573001</c:v>
                </c:pt>
                <c:pt idx="3998">
                  <c:v>13.989236055429799</c:v>
                </c:pt>
                <c:pt idx="3999">
                  <c:v>15.376889969913501</c:v>
                </c:pt>
                <c:pt idx="4000">
                  <c:v>17.366359762300799</c:v>
                </c:pt>
                <c:pt idx="4001">
                  <c:v>14.435397271016299</c:v>
                </c:pt>
                <c:pt idx="4002">
                  <c:v>14.0172926350231</c:v>
                </c:pt>
                <c:pt idx="4003">
                  <c:v>21.091659375184999</c:v>
                </c:pt>
                <c:pt idx="4004">
                  <c:v>17.719758702939799</c:v>
                </c:pt>
                <c:pt idx="4005">
                  <c:v>17.929851426180001</c:v>
                </c:pt>
                <c:pt idx="4006">
                  <c:v>12.571278748986501</c:v>
                </c:pt>
                <c:pt idx="4007">
                  <c:v>14.0044736728419</c:v>
                </c:pt>
                <c:pt idx="4008">
                  <c:v>8.7617919554719101</c:v>
                </c:pt>
                <c:pt idx="4009">
                  <c:v>11.0066391057382</c:v>
                </c:pt>
                <c:pt idx="4010">
                  <c:v>18.620502401239101</c:v>
                </c:pt>
                <c:pt idx="4011">
                  <c:v>14.090523313798201</c:v>
                </c:pt>
                <c:pt idx="4012">
                  <c:v>19.522090032752999</c:v>
                </c:pt>
                <c:pt idx="4013">
                  <c:v>9.4189476964119496</c:v>
                </c:pt>
                <c:pt idx="4014">
                  <c:v>12.2782675695147</c:v>
                </c:pt>
                <c:pt idx="4015">
                  <c:v>21.379392739666098</c:v>
                </c:pt>
                <c:pt idx="4016">
                  <c:v>8.32994330999521</c:v>
                </c:pt>
                <c:pt idx="4017">
                  <c:v>9.9948937294642306</c:v>
                </c:pt>
                <c:pt idx="4018">
                  <c:v>15.1139957613884</c:v>
                </c:pt>
                <c:pt idx="4019">
                  <c:v>14.0589433446342</c:v>
                </c:pt>
                <c:pt idx="4020">
                  <c:v>13.892518196830901</c:v>
                </c:pt>
                <c:pt idx="4021">
                  <c:v>23.8363794173138</c:v>
                </c:pt>
                <c:pt idx="4022">
                  <c:v>15.8265711192913</c:v>
                </c:pt>
                <c:pt idx="4023">
                  <c:v>10.701540021367199</c:v>
                </c:pt>
                <c:pt idx="4024">
                  <c:v>18.986237868397001</c:v>
                </c:pt>
                <c:pt idx="4025">
                  <c:v>17.803946505171702</c:v>
                </c:pt>
                <c:pt idx="4026">
                  <c:v>12.8093190028069</c:v>
                </c:pt>
                <c:pt idx="4027">
                  <c:v>14.877845708640301</c:v>
                </c:pt>
                <c:pt idx="4028">
                  <c:v>14.8467519240538</c:v>
                </c:pt>
                <c:pt idx="4029">
                  <c:v>20.476397562540299</c:v>
                </c:pt>
                <c:pt idx="4030">
                  <c:v>11.341504275325899</c:v>
                </c:pt>
                <c:pt idx="4031">
                  <c:v>9.3245531514216395</c:v>
                </c:pt>
                <c:pt idx="4032">
                  <c:v>16.6693195152085</c:v>
                </c:pt>
                <c:pt idx="4033">
                  <c:v>17.264999502262899</c:v>
                </c:pt>
                <c:pt idx="4034">
                  <c:v>7.7494830456351798</c:v>
                </c:pt>
                <c:pt idx="4035">
                  <c:v>18.390678163615</c:v>
                </c:pt>
                <c:pt idx="4036">
                  <c:v>10.1183137928425</c:v>
                </c:pt>
                <c:pt idx="4037">
                  <c:v>10.22195243999</c:v>
                </c:pt>
                <c:pt idx="4038">
                  <c:v>11.8330051104556</c:v>
                </c:pt>
                <c:pt idx="4039">
                  <c:v>26.9826793344617</c:v>
                </c:pt>
                <c:pt idx="4040">
                  <c:v>21.447724092135001</c:v>
                </c:pt>
                <c:pt idx="4041">
                  <c:v>25.402096480128101</c:v>
                </c:pt>
                <c:pt idx="4042">
                  <c:v>27.901688944194699</c:v>
                </c:pt>
                <c:pt idx="4043">
                  <c:v>8.6086539564559299</c:v>
                </c:pt>
                <c:pt idx="4044">
                  <c:v>6.0569644383063697</c:v>
                </c:pt>
                <c:pt idx="4045">
                  <c:v>12.277210940961499</c:v>
                </c:pt>
                <c:pt idx="4046">
                  <c:v>21.462018880635</c:v>
                </c:pt>
                <c:pt idx="4047">
                  <c:v>13.590044896657901</c:v>
                </c:pt>
                <c:pt idx="4048">
                  <c:v>16.968758964957502</c:v>
                </c:pt>
                <c:pt idx="4049">
                  <c:v>16.859876222862798</c:v>
                </c:pt>
                <c:pt idx="4050">
                  <c:v>12.5701825856399</c:v>
                </c:pt>
                <c:pt idx="4051">
                  <c:v>17.220600740389798</c:v>
                </c:pt>
                <c:pt idx="4052">
                  <c:v>22.820571910797</c:v>
                </c:pt>
                <c:pt idx="4053">
                  <c:v>12.6632065663166</c:v>
                </c:pt>
                <c:pt idx="4054">
                  <c:v>18.351457501540899</c:v>
                </c:pt>
                <c:pt idx="4055">
                  <c:v>19.8502821990716</c:v>
                </c:pt>
                <c:pt idx="4056">
                  <c:v>9.4270318290030204</c:v>
                </c:pt>
                <c:pt idx="4057">
                  <c:v>22.9018258097923</c:v>
                </c:pt>
                <c:pt idx="4058">
                  <c:v>13.7057255506357</c:v>
                </c:pt>
                <c:pt idx="4059">
                  <c:v>11.2636452583276</c:v>
                </c:pt>
                <c:pt idx="4060">
                  <c:v>11.0033668915272</c:v>
                </c:pt>
                <c:pt idx="4061">
                  <c:v>15.325001520612799</c:v>
                </c:pt>
                <c:pt idx="4062">
                  <c:v>8.0202737490034401</c:v>
                </c:pt>
                <c:pt idx="4063">
                  <c:v>9.1696684415467207</c:v>
                </c:pt>
                <c:pt idx="4064">
                  <c:v>19.875554598343399</c:v>
                </c:pt>
                <c:pt idx="4065">
                  <c:v>19.9471642544204</c:v>
                </c:pt>
                <c:pt idx="4066">
                  <c:v>21.549536756022601</c:v>
                </c:pt>
                <c:pt idx="4067">
                  <c:v>8.1001280294212297</c:v>
                </c:pt>
                <c:pt idx="4068">
                  <c:v>15.3435071044238</c:v>
                </c:pt>
                <c:pt idx="4069">
                  <c:v>26.245781410562198</c:v>
                </c:pt>
                <c:pt idx="4070">
                  <c:v>14.7905089183685</c:v>
                </c:pt>
                <c:pt idx="4071">
                  <c:v>17.4751207497231</c:v>
                </c:pt>
                <c:pt idx="4072">
                  <c:v>13.682369068738399</c:v>
                </c:pt>
                <c:pt idx="4073">
                  <c:v>22.239717434835399</c:v>
                </c:pt>
                <c:pt idx="4074">
                  <c:v>24.387801713347201</c:v>
                </c:pt>
                <c:pt idx="4075">
                  <c:v>9.9547761337987506</c:v>
                </c:pt>
                <c:pt idx="4076">
                  <c:v>23.3009271398242</c:v>
                </c:pt>
                <c:pt idx="4077">
                  <c:v>18.3278907050992</c:v>
                </c:pt>
                <c:pt idx="4078">
                  <c:v>25.088950809938801</c:v>
                </c:pt>
                <c:pt idx="4079">
                  <c:v>13.6750523670002</c:v>
                </c:pt>
                <c:pt idx="4080">
                  <c:v>11.1833804425707</c:v>
                </c:pt>
                <c:pt idx="4081">
                  <c:v>12.664847488405099</c:v>
                </c:pt>
                <c:pt idx="4082">
                  <c:v>15.2720028854693</c:v>
                </c:pt>
                <c:pt idx="4083">
                  <c:v>17.0797979090685</c:v>
                </c:pt>
                <c:pt idx="4084">
                  <c:v>15.0614126939911</c:v>
                </c:pt>
                <c:pt idx="4085">
                  <c:v>15.186361438416901</c:v>
                </c:pt>
                <c:pt idx="4086">
                  <c:v>14.7317013140451</c:v>
                </c:pt>
                <c:pt idx="4087">
                  <c:v>11.0988611700435</c:v>
                </c:pt>
                <c:pt idx="4088">
                  <c:v>19.9175709535747</c:v>
                </c:pt>
                <c:pt idx="4089">
                  <c:v>19.487307195874202</c:v>
                </c:pt>
                <c:pt idx="4090">
                  <c:v>19.703452735043999</c:v>
                </c:pt>
                <c:pt idx="4091">
                  <c:v>13.9428848821261</c:v>
                </c:pt>
                <c:pt idx="4092">
                  <c:v>13.2498191985839</c:v>
                </c:pt>
                <c:pt idx="4093">
                  <c:v>11.0176526293747</c:v>
                </c:pt>
                <c:pt idx="4094">
                  <c:v>17.069415045690999</c:v>
                </c:pt>
                <c:pt idx="4095">
                  <c:v>9.8657815667069997</c:v>
                </c:pt>
                <c:pt idx="4096">
                  <c:v>11.8347978145502</c:v>
                </c:pt>
                <c:pt idx="4097">
                  <c:v>9.3386412865539992</c:v>
                </c:pt>
                <c:pt idx="4098">
                  <c:v>22.710997653328501</c:v>
                </c:pt>
                <c:pt idx="4099">
                  <c:v>21.286726865823098</c:v>
                </c:pt>
                <c:pt idx="4100">
                  <c:v>15.650733836850801</c:v>
                </c:pt>
                <c:pt idx="4101">
                  <c:v>9.31161133025544</c:v>
                </c:pt>
                <c:pt idx="4102">
                  <c:v>25.794269619382401</c:v>
                </c:pt>
                <c:pt idx="4103">
                  <c:v>18.382623569809901</c:v>
                </c:pt>
                <c:pt idx="4104">
                  <c:v>16.373485966372701</c:v>
                </c:pt>
                <c:pt idx="4105">
                  <c:v>10.5515350419805</c:v>
                </c:pt>
                <c:pt idx="4106">
                  <c:v>14.2439334162941</c:v>
                </c:pt>
                <c:pt idx="4107">
                  <c:v>6.9531940906290002</c:v>
                </c:pt>
                <c:pt idx="4108">
                  <c:v>15.755131868050899</c:v>
                </c:pt>
                <c:pt idx="4109">
                  <c:v>12.6572228945296</c:v>
                </c:pt>
                <c:pt idx="4110">
                  <c:v>13.215222669610901</c:v>
                </c:pt>
                <c:pt idx="4111">
                  <c:v>21.766166620234898</c:v>
                </c:pt>
                <c:pt idx="4112">
                  <c:v>18.298216926378899</c:v>
                </c:pt>
                <c:pt idx="4113">
                  <c:v>23.174630214401901</c:v>
                </c:pt>
                <c:pt idx="4114">
                  <c:v>11.271691924424101</c:v>
                </c:pt>
                <c:pt idx="4115">
                  <c:v>19.645737592406999</c:v>
                </c:pt>
                <c:pt idx="4116">
                  <c:v>22.434061182605799</c:v>
                </c:pt>
                <c:pt idx="4117">
                  <c:v>13.0394946548865</c:v>
                </c:pt>
                <c:pt idx="4118">
                  <c:v>17.445195535065199</c:v>
                </c:pt>
                <c:pt idx="4119">
                  <c:v>22.119586525357999</c:v>
                </c:pt>
                <c:pt idx="4120">
                  <c:v>15.5338182907565</c:v>
                </c:pt>
                <c:pt idx="4121">
                  <c:v>20.105124523471801</c:v>
                </c:pt>
                <c:pt idx="4122">
                  <c:v>8.0993356411848207</c:v>
                </c:pt>
                <c:pt idx="4123">
                  <c:v>17.862640912767802</c:v>
                </c:pt>
                <c:pt idx="4124">
                  <c:v>14.0660912725698</c:v>
                </c:pt>
                <c:pt idx="4125">
                  <c:v>13.6906069147489</c:v>
                </c:pt>
                <c:pt idx="4126">
                  <c:v>25.889135431240199</c:v>
                </c:pt>
                <c:pt idx="4127">
                  <c:v>22.899676573943399</c:v>
                </c:pt>
                <c:pt idx="4128">
                  <c:v>13.7940131321102</c:v>
                </c:pt>
                <c:pt idx="4129">
                  <c:v>5.3137007206782503</c:v>
                </c:pt>
                <c:pt idx="4130">
                  <c:v>16.5401728807403</c:v>
                </c:pt>
                <c:pt idx="4131">
                  <c:v>30.730268751729</c:v>
                </c:pt>
                <c:pt idx="4132">
                  <c:v>15.5279097314342</c:v>
                </c:pt>
                <c:pt idx="4133">
                  <c:v>15.460311178290199</c:v>
                </c:pt>
                <c:pt idx="4134">
                  <c:v>22.4214005185523</c:v>
                </c:pt>
                <c:pt idx="4135">
                  <c:v>8.3447461867484005</c:v>
                </c:pt>
                <c:pt idx="4136">
                  <c:v>16.301947040320702</c:v>
                </c:pt>
                <c:pt idx="4137">
                  <c:v>15.498996466328901</c:v>
                </c:pt>
                <c:pt idx="4138">
                  <c:v>18.502403178978302</c:v>
                </c:pt>
                <c:pt idx="4139">
                  <c:v>14.745979265710099</c:v>
                </c:pt>
                <c:pt idx="4140">
                  <c:v>17.422186205254199</c:v>
                </c:pt>
                <c:pt idx="4141">
                  <c:v>20.689971390634302</c:v>
                </c:pt>
                <c:pt idx="4142">
                  <c:v>14.3724732208665</c:v>
                </c:pt>
                <c:pt idx="4143">
                  <c:v>17.452387747738999</c:v>
                </c:pt>
                <c:pt idx="4144">
                  <c:v>15.225917790655901</c:v>
                </c:pt>
                <c:pt idx="4145">
                  <c:v>16.138079526685999</c:v>
                </c:pt>
                <c:pt idx="4146">
                  <c:v>12.3936044593286</c:v>
                </c:pt>
                <c:pt idx="4147">
                  <c:v>19.080041527994499</c:v>
                </c:pt>
                <c:pt idx="4148">
                  <c:v>10.9248294331273</c:v>
                </c:pt>
                <c:pt idx="4149">
                  <c:v>8.9093555734796208</c:v>
                </c:pt>
                <c:pt idx="4150">
                  <c:v>13.213388336381801</c:v>
                </c:pt>
                <c:pt idx="4151">
                  <c:v>14.9230645016344</c:v>
                </c:pt>
                <c:pt idx="4152">
                  <c:v>13.7088031277666</c:v>
                </c:pt>
                <c:pt idx="4153">
                  <c:v>13.2634068170972</c:v>
                </c:pt>
                <c:pt idx="4154">
                  <c:v>13.516250591023599</c:v>
                </c:pt>
                <c:pt idx="4155">
                  <c:v>11.3608982994096</c:v>
                </c:pt>
                <c:pt idx="4156">
                  <c:v>12.990318508315999</c:v>
                </c:pt>
                <c:pt idx="4157">
                  <c:v>11.889248018695</c:v>
                </c:pt>
                <c:pt idx="4158">
                  <c:v>18.5879529779391</c:v>
                </c:pt>
                <c:pt idx="4159">
                  <c:v>24.730753030126099</c:v>
                </c:pt>
                <c:pt idx="4160">
                  <c:v>23.000458813649399</c:v>
                </c:pt>
                <c:pt idx="4161">
                  <c:v>12.7035853317799</c:v>
                </c:pt>
                <c:pt idx="4162">
                  <c:v>12.0838603508634</c:v>
                </c:pt>
                <c:pt idx="4163">
                  <c:v>9.5823712361924294</c:v>
                </c:pt>
                <c:pt idx="4164">
                  <c:v>18.273170616708001</c:v>
                </c:pt>
                <c:pt idx="4165">
                  <c:v>21.008153526857701</c:v>
                </c:pt>
                <c:pt idx="4166">
                  <c:v>24.433687039043999</c:v>
                </c:pt>
                <c:pt idx="4167">
                  <c:v>19.519110912242802</c:v>
                </c:pt>
                <c:pt idx="4168">
                  <c:v>15.163727692526299</c:v>
                </c:pt>
                <c:pt idx="4169">
                  <c:v>12.226015848805099</c:v>
                </c:pt>
                <c:pt idx="4170">
                  <c:v>13.5837081023026</c:v>
                </c:pt>
                <c:pt idx="4171">
                  <c:v>19.859094560528799</c:v>
                </c:pt>
                <c:pt idx="4172">
                  <c:v>18.926381950540101</c:v>
                </c:pt>
                <c:pt idx="4173">
                  <c:v>21.601459558804301</c:v>
                </c:pt>
                <c:pt idx="4174">
                  <c:v>28.9136172202344</c:v>
                </c:pt>
                <c:pt idx="4175">
                  <c:v>20.935313431691899</c:v>
                </c:pt>
                <c:pt idx="4176">
                  <c:v>22.433842081009399</c:v>
                </c:pt>
                <c:pt idx="4177">
                  <c:v>17.476748062023201</c:v>
                </c:pt>
                <c:pt idx="4178">
                  <c:v>29.7047299160831</c:v>
                </c:pt>
                <c:pt idx="4179">
                  <c:v>14.217414066458399</c:v>
                </c:pt>
                <c:pt idx="4180">
                  <c:v>13.3974694250984</c:v>
                </c:pt>
                <c:pt idx="4181">
                  <c:v>17.8115397400218</c:v>
                </c:pt>
                <c:pt idx="4182">
                  <c:v>12.607008268888301</c:v>
                </c:pt>
                <c:pt idx="4183">
                  <c:v>12.9721296229852</c:v>
                </c:pt>
                <c:pt idx="4184">
                  <c:v>16.293802363309599</c:v>
                </c:pt>
                <c:pt idx="4185">
                  <c:v>12.5795545545454</c:v>
                </c:pt>
                <c:pt idx="4186">
                  <c:v>17.291156928185501</c:v>
                </c:pt>
                <c:pt idx="4187">
                  <c:v>9.4879767406851503</c:v>
                </c:pt>
                <c:pt idx="4188">
                  <c:v>23.143784562296801</c:v>
                </c:pt>
                <c:pt idx="4189">
                  <c:v>16.218521202683</c:v>
                </c:pt>
                <c:pt idx="4190">
                  <c:v>14.2445343067115</c:v>
                </c:pt>
                <c:pt idx="4191">
                  <c:v>20.054027496556699</c:v>
                </c:pt>
                <c:pt idx="4192">
                  <c:v>7.7463440977394198</c:v>
                </c:pt>
                <c:pt idx="4193">
                  <c:v>6.9503278637265096</c:v>
                </c:pt>
                <c:pt idx="4194">
                  <c:v>16.203800983185399</c:v>
                </c:pt>
                <c:pt idx="4195">
                  <c:v>11.8182210329149</c:v>
                </c:pt>
                <c:pt idx="4196">
                  <c:v>19.053074514028602</c:v>
                </c:pt>
                <c:pt idx="4197">
                  <c:v>16.797808581018501</c:v>
                </c:pt>
                <c:pt idx="4198">
                  <c:v>17.134162808851801</c:v>
                </c:pt>
                <c:pt idx="4199">
                  <c:v>20.3021081604644</c:v>
                </c:pt>
                <c:pt idx="4200">
                  <c:v>14.4933689439119</c:v>
                </c:pt>
                <c:pt idx="4201">
                  <c:v>19.030484477260501</c:v>
                </c:pt>
                <c:pt idx="4202">
                  <c:v>18.635343694375599</c:v>
                </c:pt>
                <c:pt idx="4203">
                  <c:v>22.8413222198275</c:v>
                </c:pt>
                <c:pt idx="4204">
                  <c:v>17.039764130224601</c:v>
                </c:pt>
                <c:pt idx="4205">
                  <c:v>21.4084992516092</c:v>
                </c:pt>
                <c:pt idx="4206">
                  <c:v>16.8657175027096</c:v>
                </c:pt>
                <c:pt idx="4207">
                  <c:v>12.736995269923799</c:v>
                </c:pt>
                <c:pt idx="4208">
                  <c:v>16.529292177338</c:v>
                </c:pt>
                <c:pt idx="4209">
                  <c:v>14.134022654747699</c:v>
                </c:pt>
                <c:pt idx="4210">
                  <c:v>14.338655512257899</c:v>
                </c:pt>
                <c:pt idx="4211">
                  <c:v>16.481776413671099</c:v>
                </c:pt>
                <c:pt idx="4212">
                  <c:v>13.520283234548399</c:v>
                </c:pt>
                <c:pt idx="4213">
                  <c:v>17.583520108746999</c:v>
                </c:pt>
                <c:pt idx="4214">
                  <c:v>15.2094804557206</c:v>
                </c:pt>
                <c:pt idx="4215">
                  <c:v>25.003633933514099</c:v>
                </c:pt>
                <c:pt idx="4216">
                  <c:v>10.4609517273782</c:v>
                </c:pt>
                <c:pt idx="4217">
                  <c:v>6.6154476155016901</c:v>
                </c:pt>
                <c:pt idx="4218">
                  <c:v>17.985305787912498</c:v>
                </c:pt>
                <c:pt idx="4219">
                  <c:v>12.9584447347306</c:v>
                </c:pt>
                <c:pt idx="4220">
                  <c:v>15.862930788324601</c:v>
                </c:pt>
                <c:pt idx="4221">
                  <c:v>16.6252465896468</c:v>
                </c:pt>
                <c:pt idx="4222">
                  <c:v>14.548043796909999</c:v>
                </c:pt>
                <c:pt idx="4223">
                  <c:v>19.058128866143399</c:v>
                </c:pt>
                <c:pt idx="4224">
                  <c:v>14.9143329443633</c:v>
                </c:pt>
                <c:pt idx="4225">
                  <c:v>12.3814116980984</c:v>
                </c:pt>
                <c:pt idx="4226">
                  <c:v>20.165854683040301</c:v>
                </c:pt>
                <c:pt idx="4227">
                  <c:v>12.175436919139701</c:v>
                </c:pt>
                <c:pt idx="4228">
                  <c:v>18.407825954840401</c:v>
                </c:pt>
                <c:pt idx="4229">
                  <c:v>19.8503205490154</c:v>
                </c:pt>
                <c:pt idx="4230">
                  <c:v>15.2018713297911</c:v>
                </c:pt>
                <c:pt idx="4231">
                  <c:v>13.2969389544556</c:v>
                </c:pt>
                <c:pt idx="4232">
                  <c:v>14.4998917260206</c:v>
                </c:pt>
                <c:pt idx="4233">
                  <c:v>10.506713819721</c:v>
                </c:pt>
                <c:pt idx="4234">
                  <c:v>24.854992803781901</c:v>
                </c:pt>
                <c:pt idx="4235">
                  <c:v>6.6205807880478504</c:v>
                </c:pt>
                <c:pt idx="4236">
                  <c:v>13.9158912966305</c:v>
                </c:pt>
                <c:pt idx="4237">
                  <c:v>18.6040297541558</c:v>
                </c:pt>
                <c:pt idx="4238">
                  <c:v>13.4149520388524</c:v>
                </c:pt>
                <c:pt idx="4239">
                  <c:v>17.1678469911555</c:v>
                </c:pt>
                <c:pt idx="4240">
                  <c:v>13.2343286611199</c:v>
                </c:pt>
                <c:pt idx="4241">
                  <c:v>11.327997845182599</c:v>
                </c:pt>
                <c:pt idx="4242">
                  <c:v>20.394306081296602</c:v>
                </c:pt>
                <c:pt idx="4243">
                  <c:v>19.014300291729199</c:v>
                </c:pt>
                <c:pt idx="4244">
                  <c:v>9.0530131581294899</c:v>
                </c:pt>
                <c:pt idx="4245">
                  <c:v>15.638082820310199</c:v>
                </c:pt>
                <c:pt idx="4246">
                  <c:v>17.667679237172401</c:v>
                </c:pt>
                <c:pt idx="4247">
                  <c:v>12.1292525268357</c:v>
                </c:pt>
                <c:pt idx="4248">
                  <c:v>8.6913026736216104</c:v>
                </c:pt>
                <c:pt idx="4249">
                  <c:v>8.2563174440727796</c:v>
                </c:pt>
                <c:pt idx="4250">
                  <c:v>21.257118086372699</c:v>
                </c:pt>
                <c:pt idx="4251">
                  <c:v>16.511962262817701</c:v>
                </c:pt>
                <c:pt idx="4252">
                  <c:v>7.4997080033376102</c:v>
                </c:pt>
                <c:pt idx="4253">
                  <c:v>18.667111385774099</c:v>
                </c:pt>
                <c:pt idx="4254">
                  <c:v>14.183568950048</c:v>
                </c:pt>
                <c:pt idx="4255">
                  <c:v>17.349622909207</c:v>
                </c:pt>
                <c:pt idx="4256">
                  <c:v>12.8764033100839</c:v>
                </c:pt>
                <c:pt idx="4257">
                  <c:v>10.400089695786001</c:v>
                </c:pt>
                <c:pt idx="4258">
                  <c:v>18.451914755152501</c:v>
                </c:pt>
                <c:pt idx="4259">
                  <c:v>11.4926173211989</c:v>
                </c:pt>
                <c:pt idx="4260">
                  <c:v>21.662787257761899</c:v>
                </c:pt>
                <c:pt idx="4261">
                  <c:v>15.4452846174947</c:v>
                </c:pt>
                <c:pt idx="4262">
                  <c:v>17.273513257400001</c:v>
                </c:pt>
                <c:pt idx="4263">
                  <c:v>20.2545851713922</c:v>
                </c:pt>
                <c:pt idx="4264">
                  <c:v>13.6597718057909</c:v>
                </c:pt>
                <c:pt idx="4265">
                  <c:v>28.885642281614501</c:v>
                </c:pt>
                <c:pt idx="4266">
                  <c:v>17.3813482255193</c:v>
                </c:pt>
                <c:pt idx="4267">
                  <c:v>13.3339583493785</c:v>
                </c:pt>
                <c:pt idx="4268">
                  <c:v>20.3439522780833</c:v>
                </c:pt>
                <c:pt idx="4269">
                  <c:v>20.564092698583998</c:v>
                </c:pt>
                <c:pt idx="4270">
                  <c:v>14.200947117471699</c:v>
                </c:pt>
                <c:pt idx="4271">
                  <c:v>13.8079044576693</c:v>
                </c:pt>
                <c:pt idx="4272">
                  <c:v>24.113414008006401</c:v>
                </c:pt>
                <c:pt idx="4273">
                  <c:v>16.905107036438501</c:v>
                </c:pt>
                <c:pt idx="4274">
                  <c:v>15.355970346319999</c:v>
                </c:pt>
                <c:pt idx="4275">
                  <c:v>23.754875844256901</c:v>
                </c:pt>
                <c:pt idx="4276">
                  <c:v>13.8504015146386</c:v>
                </c:pt>
                <c:pt idx="4277">
                  <c:v>19.2691088500215</c:v>
                </c:pt>
                <c:pt idx="4278">
                  <c:v>12.413950166884099</c:v>
                </c:pt>
                <c:pt idx="4279">
                  <c:v>25.819678355801301</c:v>
                </c:pt>
                <c:pt idx="4280">
                  <c:v>17.7454249536442</c:v>
                </c:pt>
                <c:pt idx="4281">
                  <c:v>18.452780822017999</c:v>
                </c:pt>
                <c:pt idx="4282">
                  <c:v>20.7266901307163</c:v>
                </c:pt>
                <c:pt idx="4283">
                  <c:v>11.7661183021849</c:v>
                </c:pt>
                <c:pt idx="4284">
                  <c:v>12.059181363362701</c:v>
                </c:pt>
                <c:pt idx="4285">
                  <c:v>24.270202127690599</c:v>
                </c:pt>
                <c:pt idx="4286">
                  <c:v>11.823606321463499</c:v>
                </c:pt>
                <c:pt idx="4287">
                  <c:v>11.567591304024599</c:v>
                </c:pt>
                <c:pt idx="4288">
                  <c:v>11.535081762849099</c:v>
                </c:pt>
                <c:pt idx="4289">
                  <c:v>6.6519683253019899</c:v>
                </c:pt>
                <c:pt idx="4290">
                  <c:v>14.146707966024699</c:v>
                </c:pt>
                <c:pt idx="4291">
                  <c:v>27.245430638346399</c:v>
                </c:pt>
                <c:pt idx="4292">
                  <c:v>20.529585191030598</c:v>
                </c:pt>
                <c:pt idx="4293">
                  <c:v>23.769322658567202</c:v>
                </c:pt>
                <c:pt idx="4294">
                  <c:v>11.5445600482442</c:v>
                </c:pt>
                <c:pt idx="4295">
                  <c:v>20.286056854085199</c:v>
                </c:pt>
                <c:pt idx="4296">
                  <c:v>15.661862587115101</c:v>
                </c:pt>
                <c:pt idx="4297">
                  <c:v>11.691213975110999</c:v>
                </c:pt>
                <c:pt idx="4298">
                  <c:v>14.7617553635791</c:v>
                </c:pt>
                <c:pt idx="4299">
                  <c:v>12.9347064296411</c:v>
                </c:pt>
                <c:pt idx="4300">
                  <c:v>20.908279175480899</c:v>
                </c:pt>
                <c:pt idx="4301">
                  <c:v>11.143727712531501</c:v>
                </c:pt>
                <c:pt idx="4302">
                  <c:v>13.4964417983057</c:v>
                </c:pt>
                <c:pt idx="4303">
                  <c:v>19.777330191114999</c:v>
                </c:pt>
                <c:pt idx="4304">
                  <c:v>18.971395775010301</c:v>
                </c:pt>
                <c:pt idx="4305">
                  <c:v>18.739616839565802</c:v>
                </c:pt>
                <c:pt idx="4306">
                  <c:v>17.318765116054301</c:v>
                </c:pt>
                <c:pt idx="4307">
                  <c:v>8.4312631001613099</c:v>
                </c:pt>
                <c:pt idx="4308">
                  <c:v>13.5954759056822</c:v>
                </c:pt>
                <c:pt idx="4309">
                  <c:v>14.5973249140358</c:v>
                </c:pt>
                <c:pt idx="4310">
                  <c:v>20.0375209417777</c:v>
                </c:pt>
                <c:pt idx="4311">
                  <c:v>11.2653906017284</c:v>
                </c:pt>
                <c:pt idx="4312">
                  <c:v>19.847890446652201</c:v>
                </c:pt>
                <c:pt idx="4313">
                  <c:v>10.1347188588856</c:v>
                </c:pt>
                <c:pt idx="4314">
                  <c:v>12.430014615025399</c:v>
                </c:pt>
                <c:pt idx="4315">
                  <c:v>8.1199045144054001</c:v>
                </c:pt>
                <c:pt idx="4316">
                  <c:v>14.644265092468</c:v>
                </c:pt>
                <c:pt idx="4317">
                  <c:v>21.135012841328699</c:v>
                </c:pt>
                <c:pt idx="4318">
                  <c:v>20.016132836520701</c:v>
                </c:pt>
                <c:pt idx="4319">
                  <c:v>20.4356895649214</c:v>
                </c:pt>
                <c:pt idx="4320">
                  <c:v>15.314558786143101</c:v>
                </c:pt>
                <c:pt idx="4321">
                  <c:v>17.554703224801401</c:v>
                </c:pt>
                <c:pt idx="4322">
                  <c:v>11.623025635252199</c:v>
                </c:pt>
                <c:pt idx="4323">
                  <c:v>17.828631324099302</c:v>
                </c:pt>
                <c:pt idx="4324">
                  <c:v>23.6119836006187</c:v>
                </c:pt>
                <c:pt idx="4325">
                  <c:v>13.1473234740387</c:v>
                </c:pt>
                <c:pt idx="4326">
                  <c:v>11.049297792386</c:v>
                </c:pt>
                <c:pt idx="4327">
                  <c:v>17.0735464539469</c:v>
                </c:pt>
                <c:pt idx="4328">
                  <c:v>13.0992106507566</c:v>
                </c:pt>
                <c:pt idx="4329">
                  <c:v>30.6851339895452</c:v>
                </c:pt>
                <c:pt idx="4330">
                  <c:v>12.590499835539299</c:v>
                </c:pt>
                <c:pt idx="4331">
                  <c:v>17.609329639496298</c:v>
                </c:pt>
                <c:pt idx="4332">
                  <c:v>22.664281036227099</c:v>
                </c:pt>
                <c:pt idx="4333">
                  <c:v>7.7044152687478897</c:v>
                </c:pt>
                <c:pt idx="4334">
                  <c:v>8.3886719686172597</c:v>
                </c:pt>
                <c:pt idx="4335">
                  <c:v>14.140598491943001</c:v>
                </c:pt>
                <c:pt idx="4336">
                  <c:v>13.7813752312706</c:v>
                </c:pt>
                <c:pt idx="4337">
                  <c:v>15.910520594116999</c:v>
                </c:pt>
                <c:pt idx="4338">
                  <c:v>15.937070617143201</c:v>
                </c:pt>
                <c:pt idx="4339">
                  <c:v>8.7644408161755702</c:v>
                </c:pt>
                <c:pt idx="4340">
                  <c:v>14.528661854382699</c:v>
                </c:pt>
                <c:pt idx="4341">
                  <c:v>18.038618964331601</c:v>
                </c:pt>
                <c:pt idx="4342">
                  <c:v>20.283290235217201</c:v>
                </c:pt>
                <c:pt idx="4343">
                  <c:v>12.622909105247301</c:v>
                </c:pt>
                <c:pt idx="4344">
                  <c:v>13.716170928543701</c:v>
                </c:pt>
                <c:pt idx="4345">
                  <c:v>13.6905372028386</c:v>
                </c:pt>
                <c:pt idx="4346">
                  <c:v>19.720217025964601</c:v>
                </c:pt>
                <c:pt idx="4347">
                  <c:v>19.078665107826598</c:v>
                </c:pt>
                <c:pt idx="4348">
                  <c:v>14.2876354458128</c:v>
                </c:pt>
                <c:pt idx="4349">
                  <c:v>10.717033293953801</c:v>
                </c:pt>
                <c:pt idx="4350">
                  <c:v>22.815162801537401</c:v>
                </c:pt>
                <c:pt idx="4351">
                  <c:v>19.553109075916201</c:v>
                </c:pt>
                <c:pt idx="4352">
                  <c:v>11.425284542612699</c:v>
                </c:pt>
                <c:pt idx="4353">
                  <c:v>13.5253575157843</c:v>
                </c:pt>
                <c:pt idx="4354">
                  <c:v>15.882166486513899</c:v>
                </c:pt>
                <c:pt idx="4355">
                  <c:v>22.582184856138898</c:v>
                </c:pt>
                <c:pt idx="4356">
                  <c:v>11.7897196132863</c:v>
                </c:pt>
                <c:pt idx="4357">
                  <c:v>21.390859935001501</c:v>
                </c:pt>
                <c:pt idx="4358">
                  <c:v>17.150786866586898</c:v>
                </c:pt>
                <c:pt idx="4359">
                  <c:v>8.2439266947718295</c:v>
                </c:pt>
                <c:pt idx="4360">
                  <c:v>15.506942020212101</c:v>
                </c:pt>
                <c:pt idx="4361">
                  <c:v>13.570768173717701</c:v>
                </c:pt>
                <c:pt idx="4362">
                  <c:v>16.011445383431798</c:v>
                </c:pt>
                <c:pt idx="4363">
                  <c:v>22.672388134033302</c:v>
                </c:pt>
                <c:pt idx="4364">
                  <c:v>18.229500467212201</c:v>
                </c:pt>
                <c:pt idx="4365">
                  <c:v>16.289921746600498</c:v>
                </c:pt>
                <c:pt idx="4366">
                  <c:v>19.02492807298</c:v>
                </c:pt>
                <c:pt idx="4367">
                  <c:v>20.746534809784801</c:v>
                </c:pt>
                <c:pt idx="4368">
                  <c:v>12.648784963791901</c:v>
                </c:pt>
                <c:pt idx="4369">
                  <c:v>20.685340764168998</c:v>
                </c:pt>
                <c:pt idx="4370">
                  <c:v>18.149113774672099</c:v>
                </c:pt>
                <c:pt idx="4371">
                  <c:v>15.504046750482701</c:v>
                </c:pt>
                <c:pt idx="4372">
                  <c:v>8.8658100957239494</c:v>
                </c:pt>
                <c:pt idx="4373">
                  <c:v>17.646677095481799</c:v>
                </c:pt>
                <c:pt idx="4374">
                  <c:v>24.136118396107399</c:v>
                </c:pt>
                <c:pt idx="4375">
                  <c:v>22.073312233734001</c:v>
                </c:pt>
                <c:pt idx="4376">
                  <c:v>15.7901992222384</c:v>
                </c:pt>
                <c:pt idx="4377">
                  <c:v>8.5389630316035792</c:v>
                </c:pt>
                <c:pt idx="4378">
                  <c:v>8.4662912767872207</c:v>
                </c:pt>
                <c:pt idx="4379">
                  <c:v>22.0612252089071</c:v>
                </c:pt>
                <c:pt idx="4380">
                  <c:v>9.0605667848594802</c:v>
                </c:pt>
                <c:pt idx="4381">
                  <c:v>20.511632243905499</c:v>
                </c:pt>
                <c:pt idx="4382">
                  <c:v>11.606159913545</c:v>
                </c:pt>
                <c:pt idx="4383">
                  <c:v>26.841043431166899</c:v>
                </c:pt>
                <c:pt idx="4384">
                  <c:v>18.9834609590093</c:v>
                </c:pt>
                <c:pt idx="4385">
                  <c:v>8.6842386885678593</c:v>
                </c:pt>
                <c:pt idx="4386">
                  <c:v>21.6496582769004</c:v>
                </c:pt>
                <c:pt idx="4387">
                  <c:v>18.134075990299898</c:v>
                </c:pt>
                <c:pt idx="4388">
                  <c:v>12.400141453256699</c:v>
                </c:pt>
                <c:pt idx="4389">
                  <c:v>8.8199523997556497</c:v>
                </c:pt>
                <c:pt idx="4390">
                  <c:v>19.159992881428099</c:v>
                </c:pt>
                <c:pt idx="4391">
                  <c:v>14.183650943929999</c:v>
                </c:pt>
                <c:pt idx="4392">
                  <c:v>10.2636297922827</c:v>
                </c:pt>
                <c:pt idx="4393">
                  <c:v>8.0893040365472704</c:v>
                </c:pt>
                <c:pt idx="4394">
                  <c:v>8.8618259266079296</c:v>
                </c:pt>
                <c:pt idx="4395">
                  <c:v>19.0798832897277</c:v>
                </c:pt>
                <c:pt idx="4396">
                  <c:v>18.2848386304236</c:v>
                </c:pt>
                <c:pt idx="4397">
                  <c:v>10.2271505956066</c:v>
                </c:pt>
                <c:pt idx="4398">
                  <c:v>12.522421601116299</c:v>
                </c:pt>
                <c:pt idx="4399">
                  <c:v>15.3664202915109</c:v>
                </c:pt>
                <c:pt idx="4400">
                  <c:v>17.750385457948799</c:v>
                </c:pt>
                <c:pt idx="4401">
                  <c:v>11.617406964479599</c:v>
                </c:pt>
                <c:pt idx="4402">
                  <c:v>14.0272178563414</c:v>
                </c:pt>
                <c:pt idx="4403">
                  <c:v>6.6180362489452298</c:v>
                </c:pt>
                <c:pt idx="4404">
                  <c:v>12.087345788391801</c:v>
                </c:pt>
                <c:pt idx="4405">
                  <c:v>12.135121277450599</c:v>
                </c:pt>
                <c:pt idx="4406">
                  <c:v>24.640233595466601</c:v>
                </c:pt>
                <c:pt idx="4407">
                  <c:v>15.5254483519538</c:v>
                </c:pt>
                <c:pt idx="4408">
                  <c:v>9.4809882317539795</c:v>
                </c:pt>
                <c:pt idx="4409">
                  <c:v>17.881895315364901</c:v>
                </c:pt>
                <c:pt idx="4410">
                  <c:v>11.0965004066103</c:v>
                </c:pt>
                <c:pt idx="4411">
                  <c:v>22.949867112771599</c:v>
                </c:pt>
                <c:pt idx="4412">
                  <c:v>18.646395283688399</c:v>
                </c:pt>
                <c:pt idx="4413">
                  <c:v>10.715204254409199</c:v>
                </c:pt>
                <c:pt idx="4414">
                  <c:v>13.5128223916784</c:v>
                </c:pt>
                <c:pt idx="4415">
                  <c:v>17.318890230554601</c:v>
                </c:pt>
                <c:pt idx="4416">
                  <c:v>16.860504682265599</c:v>
                </c:pt>
                <c:pt idx="4417">
                  <c:v>11.265301610575399</c:v>
                </c:pt>
                <c:pt idx="4418">
                  <c:v>17.5703646874782</c:v>
                </c:pt>
                <c:pt idx="4419">
                  <c:v>14.497393053078699</c:v>
                </c:pt>
                <c:pt idx="4420">
                  <c:v>20.733388448355502</c:v>
                </c:pt>
                <c:pt idx="4421">
                  <c:v>19.562093931129201</c:v>
                </c:pt>
                <c:pt idx="4422">
                  <c:v>11.4655042572547</c:v>
                </c:pt>
                <c:pt idx="4423">
                  <c:v>15.4023367582238</c:v>
                </c:pt>
                <c:pt idx="4424">
                  <c:v>16.579331181091302</c:v>
                </c:pt>
                <c:pt idx="4425">
                  <c:v>21.5129518452217</c:v>
                </c:pt>
                <c:pt idx="4426">
                  <c:v>14.6751580474868</c:v>
                </c:pt>
                <c:pt idx="4427">
                  <c:v>10.548516556579401</c:v>
                </c:pt>
                <c:pt idx="4428">
                  <c:v>18.655545331699798</c:v>
                </c:pt>
                <c:pt idx="4429">
                  <c:v>6.9436769422440996</c:v>
                </c:pt>
                <c:pt idx="4430">
                  <c:v>16.874636477654299</c:v>
                </c:pt>
                <c:pt idx="4431">
                  <c:v>16.6844570922554</c:v>
                </c:pt>
                <c:pt idx="4432">
                  <c:v>27.1567786112028</c:v>
                </c:pt>
                <c:pt idx="4433">
                  <c:v>15.4861810725178</c:v>
                </c:pt>
                <c:pt idx="4434">
                  <c:v>16.3003805466359</c:v>
                </c:pt>
                <c:pt idx="4435">
                  <c:v>12.062576883529299</c:v>
                </c:pt>
                <c:pt idx="4436">
                  <c:v>18.753150391559</c:v>
                </c:pt>
                <c:pt idx="4437">
                  <c:v>19.179671856274599</c:v>
                </c:pt>
                <c:pt idx="4438">
                  <c:v>11.453251714726299</c:v>
                </c:pt>
                <c:pt idx="4439">
                  <c:v>10.3016813498601</c:v>
                </c:pt>
                <c:pt idx="4440">
                  <c:v>13.05168076501</c:v>
                </c:pt>
                <c:pt idx="4441">
                  <c:v>20.4783856867192</c:v>
                </c:pt>
                <c:pt idx="4442">
                  <c:v>15.1529561876436</c:v>
                </c:pt>
                <c:pt idx="4443">
                  <c:v>10.804915192069201</c:v>
                </c:pt>
                <c:pt idx="4444">
                  <c:v>16.847535601911801</c:v>
                </c:pt>
                <c:pt idx="4445">
                  <c:v>12.902143021588101</c:v>
                </c:pt>
                <c:pt idx="4446">
                  <c:v>20.867640639754502</c:v>
                </c:pt>
                <c:pt idx="4447">
                  <c:v>20.1669676929207</c:v>
                </c:pt>
                <c:pt idx="4448">
                  <c:v>14.640588709867201</c:v>
                </c:pt>
                <c:pt idx="4449">
                  <c:v>6.5186764094901699</c:v>
                </c:pt>
                <c:pt idx="4450">
                  <c:v>16.132138472571299</c:v>
                </c:pt>
                <c:pt idx="4451">
                  <c:v>12.554418410728401</c:v>
                </c:pt>
                <c:pt idx="4452">
                  <c:v>13.538369640890499</c:v>
                </c:pt>
                <c:pt idx="4453">
                  <c:v>16.4111571796319</c:v>
                </c:pt>
                <c:pt idx="4454">
                  <c:v>5.8099822091932598</c:v>
                </c:pt>
                <c:pt idx="4455">
                  <c:v>20.588056632934901</c:v>
                </c:pt>
                <c:pt idx="4456">
                  <c:v>12.023889106836799</c:v>
                </c:pt>
                <c:pt idx="4457">
                  <c:v>21.363592862393102</c:v>
                </c:pt>
                <c:pt idx="4458">
                  <c:v>16.3865618463571</c:v>
                </c:pt>
                <c:pt idx="4459">
                  <c:v>17.786638124971301</c:v>
                </c:pt>
                <c:pt idx="4460">
                  <c:v>16.3168299904364</c:v>
                </c:pt>
                <c:pt idx="4461">
                  <c:v>9.0191097853835398</c:v>
                </c:pt>
                <c:pt idx="4462">
                  <c:v>17.345493537994201</c:v>
                </c:pt>
                <c:pt idx="4463">
                  <c:v>8.7352706049596804</c:v>
                </c:pt>
                <c:pt idx="4464">
                  <c:v>11.548294751110801</c:v>
                </c:pt>
                <c:pt idx="4465">
                  <c:v>28.154959653762301</c:v>
                </c:pt>
                <c:pt idx="4466">
                  <c:v>14.831147643439699</c:v>
                </c:pt>
                <c:pt idx="4467">
                  <c:v>20.387374064616601</c:v>
                </c:pt>
                <c:pt idx="4468">
                  <c:v>15.0498047457759</c:v>
                </c:pt>
                <c:pt idx="4469">
                  <c:v>25.671316229938299</c:v>
                </c:pt>
                <c:pt idx="4470">
                  <c:v>12.8883413885841</c:v>
                </c:pt>
                <c:pt idx="4471">
                  <c:v>23.905440077318602</c:v>
                </c:pt>
                <c:pt idx="4472">
                  <c:v>19.5091522643995</c:v>
                </c:pt>
                <c:pt idx="4473">
                  <c:v>17.100180265208898</c:v>
                </c:pt>
                <c:pt idx="4474">
                  <c:v>8.6932402143325795</c:v>
                </c:pt>
                <c:pt idx="4475">
                  <c:v>19.439790920700101</c:v>
                </c:pt>
                <c:pt idx="4476">
                  <c:v>12.5696620687423</c:v>
                </c:pt>
                <c:pt idx="4477">
                  <c:v>13.925964001998601</c:v>
                </c:pt>
                <c:pt idx="4478">
                  <c:v>21.3746598634294</c:v>
                </c:pt>
                <c:pt idx="4479">
                  <c:v>14.5085293984713</c:v>
                </c:pt>
                <c:pt idx="4480">
                  <c:v>14.961844765866299</c:v>
                </c:pt>
                <c:pt idx="4481">
                  <c:v>13.8765167321964</c:v>
                </c:pt>
                <c:pt idx="4482">
                  <c:v>12.237283973485599</c:v>
                </c:pt>
                <c:pt idx="4483">
                  <c:v>14.3363744976766</c:v>
                </c:pt>
                <c:pt idx="4484">
                  <c:v>15.8171922201463</c:v>
                </c:pt>
                <c:pt idx="4485">
                  <c:v>11.758546642722299</c:v>
                </c:pt>
                <c:pt idx="4486">
                  <c:v>13.9257055078898</c:v>
                </c:pt>
                <c:pt idx="4487">
                  <c:v>14.3250043464691</c:v>
                </c:pt>
                <c:pt idx="4488">
                  <c:v>18.414767545219998</c:v>
                </c:pt>
                <c:pt idx="4489">
                  <c:v>15.2147493545123</c:v>
                </c:pt>
                <c:pt idx="4490">
                  <c:v>15.3436297250853</c:v>
                </c:pt>
                <c:pt idx="4491">
                  <c:v>9.7108344529658606</c:v>
                </c:pt>
                <c:pt idx="4492">
                  <c:v>8.0477854428003202</c:v>
                </c:pt>
                <c:pt idx="4493">
                  <c:v>14.949768038301199</c:v>
                </c:pt>
                <c:pt idx="4494">
                  <c:v>13.882681694591</c:v>
                </c:pt>
                <c:pt idx="4495">
                  <c:v>14.2593237707237</c:v>
                </c:pt>
                <c:pt idx="4496">
                  <c:v>17.023688455113401</c:v>
                </c:pt>
                <c:pt idx="4497">
                  <c:v>17.796596754326</c:v>
                </c:pt>
                <c:pt idx="4498">
                  <c:v>29.977904897161</c:v>
                </c:pt>
                <c:pt idx="4499">
                  <c:v>17.9837006378547</c:v>
                </c:pt>
                <c:pt idx="4500">
                  <c:v>14.0318868385136</c:v>
                </c:pt>
                <c:pt idx="4501">
                  <c:v>20.169778288195001</c:v>
                </c:pt>
                <c:pt idx="4502">
                  <c:v>17.376055928145899</c:v>
                </c:pt>
                <c:pt idx="4503">
                  <c:v>14.2132164911781</c:v>
                </c:pt>
                <c:pt idx="4504">
                  <c:v>11.4911256505865</c:v>
                </c:pt>
                <c:pt idx="4505">
                  <c:v>14.4343540205978</c:v>
                </c:pt>
                <c:pt idx="4506">
                  <c:v>11.9147089731759</c:v>
                </c:pt>
                <c:pt idx="4507">
                  <c:v>21.934704450204102</c:v>
                </c:pt>
                <c:pt idx="4508">
                  <c:v>13.288831426228001</c:v>
                </c:pt>
                <c:pt idx="4509">
                  <c:v>6.5705041670051596</c:v>
                </c:pt>
                <c:pt idx="4510">
                  <c:v>15.2779914687165</c:v>
                </c:pt>
                <c:pt idx="4511">
                  <c:v>18.053846936449901</c:v>
                </c:pt>
                <c:pt idx="4512">
                  <c:v>15.0661030076805</c:v>
                </c:pt>
                <c:pt idx="4513">
                  <c:v>25.363576844308199</c:v>
                </c:pt>
                <c:pt idx="4514">
                  <c:v>11.600589021349601</c:v>
                </c:pt>
                <c:pt idx="4515">
                  <c:v>12.623778871583699</c:v>
                </c:pt>
                <c:pt idx="4516">
                  <c:v>11.131069483001101</c:v>
                </c:pt>
                <c:pt idx="4517">
                  <c:v>24.7882665175289</c:v>
                </c:pt>
                <c:pt idx="4518">
                  <c:v>24.6667306985801</c:v>
                </c:pt>
                <c:pt idx="4519">
                  <c:v>9.8061308883075302</c:v>
                </c:pt>
                <c:pt idx="4520">
                  <c:v>15.781238681899699</c:v>
                </c:pt>
                <c:pt idx="4521">
                  <c:v>12.1481856499445</c:v>
                </c:pt>
                <c:pt idx="4522">
                  <c:v>14.8044560795003</c:v>
                </c:pt>
                <c:pt idx="4523">
                  <c:v>18.445671799259301</c:v>
                </c:pt>
                <c:pt idx="4524">
                  <c:v>11.6777928760074</c:v>
                </c:pt>
                <c:pt idx="4525">
                  <c:v>30.040340025006699</c:v>
                </c:pt>
                <c:pt idx="4526">
                  <c:v>14.4149110610497</c:v>
                </c:pt>
                <c:pt idx="4527">
                  <c:v>22.1330959164512</c:v>
                </c:pt>
                <c:pt idx="4528">
                  <c:v>12.744940460929501</c:v>
                </c:pt>
                <c:pt idx="4529">
                  <c:v>13.977937233473799</c:v>
                </c:pt>
                <c:pt idx="4530">
                  <c:v>13.7654197940429</c:v>
                </c:pt>
                <c:pt idx="4531">
                  <c:v>16.5602161707391</c:v>
                </c:pt>
                <c:pt idx="4532">
                  <c:v>19.922790205417101</c:v>
                </c:pt>
                <c:pt idx="4533">
                  <c:v>19.447854289276201</c:v>
                </c:pt>
                <c:pt idx="4534">
                  <c:v>19.989405042543101</c:v>
                </c:pt>
                <c:pt idx="4535">
                  <c:v>16.9514138197456</c:v>
                </c:pt>
                <c:pt idx="4536">
                  <c:v>5.8410667662327702</c:v>
                </c:pt>
                <c:pt idx="4537">
                  <c:v>9.0582517693114202</c:v>
                </c:pt>
                <c:pt idx="4538">
                  <c:v>16.113258921891202</c:v>
                </c:pt>
                <c:pt idx="4539">
                  <c:v>12.966684116885901</c:v>
                </c:pt>
                <c:pt idx="4540">
                  <c:v>10.023401255296999</c:v>
                </c:pt>
                <c:pt idx="4541">
                  <c:v>15.744294814470299</c:v>
                </c:pt>
                <c:pt idx="4542">
                  <c:v>8.7048027652598403</c:v>
                </c:pt>
                <c:pt idx="4543">
                  <c:v>13.8374580779839</c:v>
                </c:pt>
                <c:pt idx="4544">
                  <c:v>12.828836537953901</c:v>
                </c:pt>
                <c:pt idx="4545">
                  <c:v>9.9375217861958607</c:v>
                </c:pt>
                <c:pt idx="4546">
                  <c:v>11.022171970468801</c:v>
                </c:pt>
                <c:pt idx="4547">
                  <c:v>7.1343665787380601</c:v>
                </c:pt>
                <c:pt idx="4548">
                  <c:v>17.139514059770899</c:v>
                </c:pt>
                <c:pt idx="4549">
                  <c:v>9.5366450310640598</c:v>
                </c:pt>
                <c:pt idx="4550">
                  <c:v>10.8618894072589</c:v>
                </c:pt>
                <c:pt idx="4551">
                  <c:v>11.9276323188032</c:v>
                </c:pt>
                <c:pt idx="4552">
                  <c:v>13.976300599315</c:v>
                </c:pt>
                <c:pt idx="4553">
                  <c:v>15.0162506704423</c:v>
                </c:pt>
                <c:pt idx="4554">
                  <c:v>25.6685818045611</c:v>
                </c:pt>
                <c:pt idx="4555">
                  <c:v>15.0551765065503</c:v>
                </c:pt>
                <c:pt idx="4556">
                  <c:v>15.4477716023</c:v>
                </c:pt>
                <c:pt idx="4557">
                  <c:v>13.301598470323199</c:v>
                </c:pt>
                <c:pt idx="4558">
                  <c:v>15.3897724545676</c:v>
                </c:pt>
                <c:pt idx="4559">
                  <c:v>11.918136569121801</c:v>
                </c:pt>
                <c:pt idx="4560">
                  <c:v>21.086354813122401</c:v>
                </c:pt>
                <c:pt idx="4561">
                  <c:v>7.3706538687190797</c:v>
                </c:pt>
                <c:pt idx="4562">
                  <c:v>13.265274117228</c:v>
                </c:pt>
                <c:pt idx="4563">
                  <c:v>14.792062501204899</c:v>
                </c:pt>
                <c:pt idx="4564">
                  <c:v>16.672629450537698</c:v>
                </c:pt>
                <c:pt idx="4565">
                  <c:v>11.945830318958301</c:v>
                </c:pt>
                <c:pt idx="4566">
                  <c:v>14.0078484858157</c:v>
                </c:pt>
                <c:pt idx="4567">
                  <c:v>17.507968467358602</c:v>
                </c:pt>
                <c:pt idx="4568">
                  <c:v>7.0881167267080301</c:v>
                </c:pt>
                <c:pt idx="4569">
                  <c:v>23.576533520468899</c:v>
                </c:pt>
                <c:pt idx="4570">
                  <c:v>13.5540222622869</c:v>
                </c:pt>
                <c:pt idx="4571">
                  <c:v>6.3461662227431397</c:v>
                </c:pt>
                <c:pt idx="4572">
                  <c:v>10.2964867749451</c:v>
                </c:pt>
                <c:pt idx="4573">
                  <c:v>20.9838933794518</c:v>
                </c:pt>
                <c:pt idx="4574">
                  <c:v>13.6979113589459</c:v>
                </c:pt>
                <c:pt idx="4575">
                  <c:v>12.7412140648937</c:v>
                </c:pt>
                <c:pt idx="4576">
                  <c:v>15.7289960265199</c:v>
                </c:pt>
                <c:pt idx="4577">
                  <c:v>15.527216414341</c:v>
                </c:pt>
                <c:pt idx="4578">
                  <c:v>20.128871103959799</c:v>
                </c:pt>
                <c:pt idx="4579">
                  <c:v>23.471071477847001</c:v>
                </c:pt>
                <c:pt idx="4580">
                  <c:v>11.471857688152999</c:v>
                </c:pt>
                <c:pt idx="4581">
                  <c:v>15.0617189067898</c:v>
                </c:pt>
                <c:pt idx="4582">
                  <c:v>15.374453951541501</c:v>
                </c:pt>
                <c:pt idx="4583">
                  <c:v>22.531394445169699</c:v>
                </c:pt>
                <c:pt idx="4584">
                  <c:v>19.413108862166201</c:v>
                </c:pt>
                <c:pt idx="4585">
                  <c:v>25.703345175467302</c:v>
                </c:pt>
                <c:pt idx="4586">
                  <c:v>14.848156033838601</c:v>
                </c:pt>
                <c:pt idx="4587">
                  <c:v>15.4458871987888</c:v>
                </c:pt>
                <c:pt idx="4588">
                  <c:v>11.2732243884934</c:v>
                </c:pt>
                <c:pt idx="4589">
                  <c:v>18.829577468426798</c:v>
                </c:pt>
                <c:pt idx="4590">
                  <c:v>14.321086550589399</c:v>
                </c:pt>
                <c:pt idx="4591">
                  <c:v>16.882034395422899</c:v>
                </c:pt>
                <c:pt idx="4592">
                  <c:v>19.272440479248701</c:v>
                </c:pt>
                <c:pt idx="4593">
                  <c:v>17.880629948593899</c:v>
                </c:pt>
                <c:pt idx="4594">
                  <c:v>20.386758527049501</c:v>
                </c:pt>
                <c:pt idx="4595">
                  <c:v>9.1870507414727101</c:v>
                </c:pt>
                <c:pt idx="4596">
                  <c:v>11.829474533995599</c:v>
                </c:pt>
                <c:pt idx="4597">
                  <c:v>9.7968915103421104</c:v>
                </c:pt>
                <c:pt idx="4598">
                  <c:v>14.5275699074447</c:v>
                </c:pt>
                <c:pt idx="4599">
                  <c:v>18.9162703611822</c:v>
                </c:pt>
                <c:pt idx="4600">
                  <c:v>18.202515126204698</c:v>
                </c:pt>
                <c:pt idx="4601">
                  <c:v>9.2724765637498798</c:v>
                </c:pt>
                <c:pt idx="4602">
                  <c:v>21.395573779826201</c:v>
                </c:pt>
                <c:pt idx="4603">
                  <c:v>17.5823074957488</c:v>
                </c:pt>
                <c:pt idx="4604">
                  <c:v>22.5856067156592</c:v>
                </c:pt>
                <c:pt idx="4605">
                  <c:v>12.0331177304938</c:v>
                </c:pt>
                <c:pt idx="4606">
                  <c:v>12.1138353635538</c:v>
                </c:pt>
                <c:pt idx="4607">
                  <c:v>15.549756264502999</c:v>
                </c:pt>
                <c:pt idx="4608">
                  <c:v>22.398993445360698</c:v>
                </c:pt>
                <c:pt idx="4609">
                  <c:v>9.0836017017426691</c:v>
                </c:pt>
                <c:pt idx="4610">
                  <c:v>16.2386870907138</c:v>
                </c:pt>
                <c:pt idx="4611">
                  <c:v>20.6807831307489</c:v>
                </c:pt>
                <c:pt idx="4612">
                  <c:v>19.246853901996701</c:v>
                </c:pt>
                <c:pt idx="4613">
                  <c:v>16.8429444351573</c:v>
                </c:pt>
                <c:pt idx="4614">
                  <c:v>18.638781056773901</c:v>
                </c:pt>
                <c:pt idx="4615">
                  <c:v>21.909707415213401</c:v>
                </c:pt>
                <c:pt idx="4616">
                  <c:v>15.968055849975199</c:v>
                </c:pt>
                <c:pt idx="4617">
                  <c:v>10.147986406857299</c:v>
                </c:pt>
                <c:pt idx="4618">
                  <c:v>18.398090115045299</c:v>
                </c:pt>
                <c:pt idx="4619">
                  <c:v>25.10232319639</c:v>
                </c:pt>
                <c:pt idx="4620">
                  <c:v>12.357037501373901</c:v>
                </c:pt>
                <c:pt idx="4621">
                  <c:v>9.9656318699874191</c:v>
                </c:pt>
                <c:pt idx="4622">
                  <c:v>15.5768563860301</c:v>
                </c:pt>
                <c:pt idx="4623">
                  <c:v>16.158381140198198</c:v>
                </c:pt>
                <c:pt idx="4624">
                  <c:v>16.739765159793201</c:v>
                </c:pt>
                <c:pt idx="4625">
                  <c:v>21.153250011846001</c:v>
                </c:pt>
                <c:pt idx="4626">
                  <c:v>18.658257228831701</c:v>
                </c:pt>
                <c:pt idx="4627">
                  <c:v>21.024697063355301</c:v>
                </c:pt>
                <c:pt idx="4628">
                  <c:v>10.318107759882601</c:v>
                </c:pt>
                <c:pt idx="4629">
                  <c:v>22.625669814662999</c:v>
                </c:pt>
                <c:pt idx="4630">
                  <c:v>17.163841070932101</c:v>
                </c:pt>
                <c:pt idx="4631">
                  <c:v>13.7570369600846</c:v>
                </c:pt>
                <c:pt idx="4632">
                  <c:v>11.2882770297783</c:v>
                </c:pt>
                <c:pt idx="4633">
                  <c:v>23.1377169056383</c:v>
                </c:pt>
                <c:pt idx="4634">
                  <c:v>9.1193255257335597</c:v>
                </c:pt>
                <c:pt idx="4635">
                  <c:v>14.564792672311601</c:v>
                </c:pt>
                <c:pt idx="4636">
                  <c:v>12.352497545361</c:v>
                </c:pt>
                <c:pt idx="4637">
                  <c:v>14.056879042974399</c:v>
                </c:pt>
                <c:pt idx="4638">
                  <c:v>19.447077559418901</c:v>
                </c:pt>
                <c:pt idx="4639">
                  <c:v>9.8356942598259494</c:v>
                </c:pt>
                <c:pt idx="4640">
                  <c:v>12.746699227972901</c:v>
                </c:pt>
                <c:pt idx="4641">
                  <c:v>7.9084348275089296</c:v>
                </c:pt>
                <c:pt idx="4642">
                  <c:v>17.817801259180101</c:v>
                </c:pt>
                <c:pt idx="4643">
                  <c:v>17.7252405918466</c:v>
                </c:pt>
                <c:pt idx="4644">
                  <c:v>8.4774154539091207</c:v>
                </c:pt>
                <c:pt idx="4645">
                  <c:v>19.756984945041701</c:v>
                </c:pt>
                <c:pt idx="4646">
                  <c:v>9.7067412927515697</c:v>
                </c:pt>
                <c:pt idx="4647">
                  <c:v>21.664050429511999</c:v>
                </c:pt>
                <c:pt idx="4648">
                  <c:v>7.2774468467314</c:v>
                </c:pt>
                <c:pt idx="4649">
                  <c:v>13.2265899301334</c:v>
                </c:pt>
                <c:pt idx="4650">
                  <c:v>17.280071135886299</c:v>
                </c:pt>
                <c:pt idx="4651">
                  <c:v>12.997627431215999</c:v>
                </c:pt>
                <c:pt idx="4652">
                  <c:v>13.1688060807731</c:v>
                </c:pt>
                <c:pt idx="4653">
                  <c:v>15.062641364533</c:v>
                </c:pt>
                <c:pt idx="4654">
                  <c:v>19.005445904517501</c:v>
                </c:pt>
                <c:pt idx="4655">
                  <c:v>10.5895970235746</c:v>
                </c:pt>
                <c:pt idx="4656">
                  <c:v>16.5801270919894</c:v>
                </c:pt>
                <c:pt idx="4657">
                  <c:v>15.577920743184499</c:v>
                </c:pt>
                <c:pt idx="4658">
                  <c:v>24.5537652724806</c:v>
                </c:pt>
                <c:pt idx="4659">
                  <c:v>13.614122454306001</c:v>
                </c:pt>
                <c:pt idx="4660">
                  <c:v>20.430780239747001</c:v>
                </c:pt>
                <c:pt idx="4661">
                  <c:v>13.867727468184899</c:v>
                </c:pt>
                <c:pt idx="4662">
                  <c:v>7.1705033065501302</c:v>
                </c:pt>
                <c:pt idx="4663">
                  <c:v>10.249035758267601</c:v>
                </c:pt>
                <c:pt idx="4664">
                  <c:v>12.9182037767225</c:v>
                </c:pt>
                <c:pt idx="4665">
                  <c:v>15.932175732948201</c:v>
                </c:pt>
                <c:pt idx="4666">
                  <c:v>17.128145270211601</c:v>
                </c:pt>
                <c:pt idx="4667">
                  <c:v>18.6654329859381</c:v>
                </c:pt>
                <c:pt idx="4668">
                  <c:v>14.758794376136001</c:v>
                </c:pt>
                <c:pt idx="4669">
                  <c:v>16.152754915685399</c:v>
                </c:pt>
                <c:pt idx="4670">
                  <c:v>19.8044798619867</c:v>
                </c:pt>
                <c:pt idx="4671">
                  <c:v>14.721941932109701</c:v>
                </c:pt>
                <c:pt idx="4672">
                  <c:v>17.654739720548601</c:v>
                </c:pt>
                <c:pt idx="4673">
                  <c:v>17.223218183882899</c:v>
                </c:pt>
                <c:pt idx="4674">
                  <c:v>26.899325162444502</c:v>
                </c:pt>
                <c:pt idx="4675">
                  <c:v>26.1978186616569</c:v>
                </c:pt>
                <c:pt idx="4676">
                  <c:v>16.005505745682601</c:v>
                </c:pt>
                <c:pt idx="4677">
                  <c:v>13.9375872344717</c:v>
                </c:pt>
                <c:pt idx="4678">
                  <c:v>21.828669163312199</c:v>
                </c:pt>
                <c:pt idx="4679">
                  <c:v>18.261230910527001</c:v>
                </c:pt>
                <c:pt idx="4680">
                  <c:v>10.3980587582721</c:v>
                </c:pt>
                <c:pt idx="4681">
                  <c:v>14.4088472406288</c:v>
                </c:pt>
                <c:pt idx="4682">
                  <c:v>22.3479367384891</c:v>
                </c:pt>
                <c:pt idx="4683">
                  <c:v>10.8533771593965</c:v>
                </c:pt>
                <c:pt idx="4684">
                  <c:v>16.725692346199601</c:v>
                </c:pt>
                <c:pt idx="4685">
                  <c:v>10.5360778231009</c:v>
                </c:pt>
                <c:pt idx="4686">
                  <c:v>12.9406208025186</c:v>
                </c:pt>
                <c:pt idx="4687">
                  <c:v>15.4015952553759</c:v>
                </c:pt>
                <c:pt idx="4688">
                  <c:v>15.045950023154999</c:v>
                </c:pt>
                <c:pt idx="4689">
                  <c:v>17.595021600048099</c:v>
                </c:pt>
                <c:pt idx="4690">
                  <c:v>9.3146259810898009</c:v>
                </c:pt>
                <c:pt idx="4691">
                  <c:v>12.4358481992537</c:v>
                </c:pt>
                <c:pt idx="4692">
                  <c:v>20.8241280715249</c:v>
                </c:pt>
                <c:pt idx="4693">
                  <c:v>23.7537571898587</c:v>
                </c:pt>
                <c:pt idx="4694">
                  <c:v>11.767399757221799</c:v>
                </c:pt>
                <c:pt idx="4695">
                  <c:v>19.1574018085802</c:v>
                </c:pt>
                <c:pt idx="4696">
                  <c:v>18.8403751595092</c:v>
                </c:pt>
                <c:pt idx="4697">
                  <c:v>16.013726216759402</c:v>
                </c:pt>
                <c:pt idx="4698">
                  <c:v>12.6237594514175</c:v>
                </c:pt>
                <c:pt idx="4699">
                  <c:v>16.511460439352302</c:v>
                </c:pt>
                <c:pt idx="4700">
                  <c:v>11.1626383481119</c:v>
                </c:pt>
                <c:pt idx="4701">
                  <c:v>11.791442876553701</c:v>
                </c:pt>
                <c:pt idx="4702">
                  <c:v>12.606262787291699</c:v>
                </c:pt>
                <c:pt idx="4703">
                  <c:v>13.730839381852199</c:v>
                </c:pt>
                <c:pt idx="4704">
                  <c:v>20.434403775540801</c:v>
                </c:pt>
                <c:pt idx="4705">
                  <c:v>16.105981068174099</c:v>
                </c:pt>
                <c:pt idx="4706">
                  <c:v>17.989453629858101</c:v>
                </c:pt>
                <c:pt idx="4707">
                  <c:v>13.9104030151213</c:v>
                </c:pt>
                <c:pt idx="4708">
                  <c:v>15.9986195785888</c:v>
                </c:pt>
                <c:pt idx="4709">
                  <c:v>12.7830290572581</c:v>
                </c:pt>
                <c:pt idx="4710">
                  <c:v>16.222011443241701</c:v>
                </c:pt>
                <c:pt idx="4711">
                  <c:v>8.33523159270921</c:v>
                </c:pt>
                <c:pt idx="4712">
                  <c:v>20.192503080946501</c:v>
                </c:pt>
                <c:pt idx="4713">
                  <c:v>12.556673298702099</c:v>
                </c:pt>
                <c:pt idx="4714">
                  <c:v>5.7969449509965001</c:v>
                </c:pt>
                <c:pt idx="4715">
                  <c:v>19.071914351213199</c:v>
                </c:pt>
                <c:pt idx="4716">
                  <c:v>13.5199769035318</c:v>
                </c:pt>
                <c:pt idx="4717">
                  <c:v>12.752799585086301</c:v>
                </c:pt>
                <c:pt idx="4718">
                  <c:v>20.289440868616701</c:v>
                </c:pt>
                <c:pt idx="4719">
                  <c:v>20.208525443331201</c:v>
                </c:pt>
                <c:pt idx="4720">
                  <c:v>7.4901101659736202</c:v>
                </c:pt>
                <c:pt idx="4721">
                  <c:v>13.4379933250852</c:v>
                </c:pt>
                <c:pt idx="4722">
                  <c:v>15.2140613977624</c:v>
                </c:pt>
                <c:pt idx="4723">
                  <c:v>18.176975213743699</c:v>
                </c:pt>
                <c:pt idx="4724">
                  <c:v>19.350405767217001</c:v>
                </c:pt>
                <c:pt idx="4725">
                  <c:v>16.712419773354402</c:v>
                </c:pt>
                <c:pt idx="4726">
                  <c:v>23.261762596256801</c:v>
                </c:pt>
                <c:pt idx="4727">
                  <c:v>22.519427484098799</c:v>
                </c:pt>
                <c:pt idx="4728">
                  <c:v>15.125979703307699</c:v>
                </c:pt>
                <c:pt idx="4729">
                  <c:v>17.769918940240899</c:v>
                </c:pt>
                <c:pt idx="4730">
                  <c:v>20.855239352537499</c:v>
                </c:pt>
                <c:pt idx="4731">
                  <c:v>23.3532507922904</c:v>
                </c:pt>
                <c:pt idx="4732">
                  <c:v>22.537538777410798</c:v>
                </c:pt>
                <c:pt idx="4733">
                  <c:v>11.0460189300228</c:v>
                </c:pt>
                <c:pt idx="4734">
                  <c:v>12.1126807757576</c:v>
                </c:pt>
                <c:pt idx="4735">
                  <c:v>18.989879828930999</c:v>
                </c:pt>
                <c:pt idx="4736">
                  <c:v>24.427442614222102</c:v>
                </c:pt>
                <c:pt idx="4737">
                  <c:v>11.2754978272202</c:v>
                </c:pt>
                <c:pt idx="4738">
                  <c:v>21.8686869179047</c:v>
                </c:pt>
                <c:pt idx="4739">
                  <c:v>14.1961057417875</c:v>
                </c:pt>
                <c:pt idx="4740">
                  <c:v>12.7042993396025</c:v>
                </c:pt>
                <c:pt idx="4741">
                  <c:v>8.4370256230524703</c:v>
                </c:pt>
                <c:pt idx="4742">
                  <c:v>17.476675555568001</c:v>
                </c:pt>
                <c:pt idx="4743">
                  <c:v>15.296678162019701</c:v>
                </c:pt>
                <c:pt idx="4744">
                  <c:v>18.098787653054401</c:v>
                </c:pt>
                <c:pt idx="4745">
                  <c:v>21.0338807335505</c:v>
                </c:pt>
                <c:pt idx="4746">
                  <c:v>16.3296140547744</c:v>
                </c:pt>
                <c:pt idx="4747">
                  <c:v>13.792466352545601</c:v>
                </c:pt>
                <c:pt idx="4748">
                  <c:v>18.255618906053598</c:v>
                </c:pt>
                <c:pt idx="4749">
                  <c:v>13.6497729608037</c:v>
                </c:pt>
                <c:pt idx="4750">
                  <c:v>9.8333170814603008</c:v>
                </c:pt>
                <c:pt idx="4751">
                  <c:v>9.9943265682362608</c:v>
                </c:pt>
                <c:pt idx="4752">
                  <c:v>22.040193468608301</c:v>
                </c:pt>
                <c:pt idx="4753">
                  <c:v>14.0973622508233</c:v>
                </c:pt>
                <c:pt idx="4754">
                  <c:v>16.365428860709098</c:v>
                </c:pt>
                <c:pt idx="4755">
                  <c:v>14.9140247908259</c:v>
                </c:pt>
                <c:pt idx="4756">
                  <c:v>21.791020192259101</c:v>
                </c:pt>
                <c:pt idx="4757">
                  <c:v>9.8230816432214603</c:v>
                </c:pt>
                <c:pt idx="4758">
                  <c:v>27.432644477506901</c:v>
                </c:pt>
                <c:pt idx="4759">
                  <c:v>15.364587178164101</c:v>
                </c:pt>
                <c:pt idx="4760">
                  <c:v>18.702779859591001</c:v>
                </c:pt>
                <c:pt idx="4761">
                  <c:v>19.256714329139101</c:v>
                </c:pt>
                <c:pt idx="4762">
                  <c:v>16.513244615443298</c:v>
                </c:pt>
                <c:pt idx="4763">
                  <c:v>14.3848111724391</c:v>
                </c:pt>
                <c:pt idx="4764">
                  <c:v>23.862684020402501</c:v>
                </c:pt>
                <c:pt idx="4765">
                  <c:v>13.648699788467299</c:v>
                </c:pt>
                <c:pt idx="4766">
                  <c:v>9.0838424674560301</c:v>
                </c:pt>
                <c:pt idx="4767">
                  <c:v>15.352900878158801</c:v>
                </c:pt>
                <c:pt idx="4768">
                  <c:v>17.898930868172702</c:v>
                </c:pt>
                <c:pt idx="4769">
                  <c:v>14.8189139343564</c:v>
                </c:pt>
                <c:pt idx="4770">
                  <c:v>9.0856476134274597</c:v>
                </c:pt>
                <c:pt idx="4771">
                  <c:v>15.375785074017401</c:v>
                </c:pt>
                <c:pt idx="4772">
                  <c:v>15.630906960383401</c:v>
                </c:pt>
                <c:pt idx="4773">
                  <c:v>14.658596988049901</c:v>
                </c:pt>
                <c:pt idx="4774">
                  <c:v>17.899752532714999</c:v>
                </c:pt>
                <c:pt idx="4775">
                  <c:v>17.389046152830801</c:v>
                </c:pt>
                <c:pt idx="4776">
                  <c:v>23.413466215519499</c:v>
                </c:pt>
                <c:pt idx="4777">
                  <c:v>15.653939551023299</c:v>
                </c:pt>
                <c:pt idx="4778">
                  <c:v>9.5117771676311005</c:v>
                </c:pt>
                <c:pt idx="4779">
                  <c:v>24.623450135624498</c:v>
                </c:pt>
                <c:pt idx="4780">
                  <c:v>16.717258665409599</c:v>
                </c:pt>
                <c:pt idx="4781">
                  <c:v>15.403223021358601</c:v>
                </c:pt>
                <c:pt idx="4782">
                  <c:v>22.952326877104198</c:v>
                </c:pt>
                <c:pt idx="4783">
                  <c:v>14.0822043038785</c:v>
                </c:pt>
                <c:pt idx="4784">
                  <c:v>15.8325838149793</c:v>
                </c:pt>
                <c:pt idx="4785">
                  <c:v>18.587773938664601</c:v>
                </c:pt>
                <c:pt idx="4786">
                  <c:v>30.680357108370199</c:v>
                </c:pt>
                <c:pt idx="4787">
                  <c:v>20.398609255495401</c:v>
                </c:pt>
                <c:pt idx="4788">
                  <c:v>13.888782932100399</c:v>
                </c:pt>
                <c:pt idx="4789">
                  <c:v>13.0158233419938</c:v>
                </c:pt>
                <c:pt idx="4790">
                  <c:v>9.7929741042852108</c:v>
                </c:pt>
                <c:pt idx="4791">
                  <c:v>11.2740878958063</c:v>
                </c:pt>
                <c:pt idx="4792">
                  <c:v>12.253613861744601</c:v>
                </c:pt>
                <c:pt idx="4793">
                  <c:v>14.7421042660384</c:v>
                </c:pt>
                <c:pt idx="4794">
                  <c:v>26.605010394779999</c:v>
                </c:pt>
                <c:pt idx="4795">
                  <c:v>12.0738602512127</c:v>
                </c:pt>
                <c:pt idx="4796">
                  <c:v>12.1087405359062</c:v>
                </c:pt>
                <c:pt idx="4797">
                  <c:v>9.6468130676434196</c:v>
                </c:pt>
                <c:pt idx="4798">
                  <c:v>25.417933596485899</c:v>
                </c:pt>
                <c:pt idx="4799">
                  <c:v>12.1774782376802</c:v>
                </c:pt>
                <c:pt idx="4800">
                  <c:v>16.296513374925699</c:v>
                </c:pt>
                <c:pt idx="4801">
                  <c:v>13.8610035902148</c:v>
                </c:pt>
                <c:pt idx="4802">
                  <c:v>22.402007088465801</c:v>
                </c:pt>
                <c:pt idx="4803">
                  <c:v>10.108789519853801</c:v>
                </c:pt>
                <c:pt idx="4804">
                  <c:v>19.315267218311298</c:v>
                </c:pt>
                <c:pt idx="4805">
                  <c:v>7.5801221341184899</c:v>
                </c:pt>
                <c:pt idx="4806">
                  <c:v>10.695370185977801</c:v>
                </c:pt>
                <c:pt idx="4807">
                  <c:v>11.6013464886974</c:v>
                </c:pt>
                <c:pt idx="4808">
                  <c:v>9.3221506674460599</c:v>
                </c:pt>
                <c:pt idx="4809">
                  <c:v>17.427950291461901</c:v>
                </c:pt>
                <c:pt idx="4810">
                  <c:v>12.466054350652801</c:v>
                </c:pt>
                <c:pt idx="4811">
                  <c:v>15.988885490623399</c:v>
                </c:pt>
                <c:pt idx="4812">
                  <c:v>16.179044873567499</c:v>
                </c:pt>
                <c:pt idx="4813">
                  <c:v>20.680094366142299</c:v>
                </c:pt>
                <c:pt idx="4814">
                  <c:v>15.1421634988512</c:v>
                </c:pt>
                <c:pt idx="4815">
                  <c:v>14.858307626004301</c:v>
                </c:pt>
                <c:pt idx="4816">
                  <c:v>20.1897143120616</c:v>
                </c:pt>
                <c:pt idx="4817">
                  <c:v>11.8898901137383</c:v>
                </c:pt>
                <c:pt idx="4818">
                  <c:v>22.6600853198184</c:v>
                </c:pt>
                <c:pt idx="4819">
                  <c:v>18.237378441922999</c:v>
                </c:pt>
                <c:pt idx="4820">
                  <c:v>15.324462456303801</c:v>
                </c:pt>
                <c:pt idx="4821">
                  <c:v>12.9071483921433</c:v>
                </c:pt>
                <c:pt idx="4822">
                  <c:v>14.735579794958801</c:v>
                </c:pt>
                <c:pt idx="4823">
                  <c:v>21.864575333504401</c:v>
                </c:pt>
                <c:pt idx="4824">
                  <c:v>16.909970230462299</c:v>
                </c:pt>
                <c:pt idx="4825">
                  <c:v>14.140023639383299</c:v>
                </c:pt>
                <c:pt idx="4826">
                  <c:v>9.8357361722117602</c:v>
                </c:pt>
                <c:pt idx="4827">
                  <c:v>17.173810773925901</c:v>
                </c:pt>
                <c:pt idx="4828">
                  <c:v>17.953329204527702</c:v>
                </c:pt>
                <c:pt idx="4829">
                  <c:v>14.6120755470895</c:v>
                </c:pt>
                <c:pt idx="4830">
                  <c:v>21.021976294484599</c:v>
                </c:pt>
                <c:pt idx="4831">
                  <c:v>21.408693923761799</c:v>
                </c:pt>
                <c:pt idx="4832">
                  <c:v>7.8149526965447302</c:v>
                </c:pt>
                <c:pt idx="4833">
                  <c:v>17.7639412110587</c:v>
                </c:pt>
                <c:pt idx="4834">
                  <c:v>21.262071808934301</c:v>
                </c:pt>
                <c:pt idx="4835">
                  <c:v>6.2757119656469298</c:v>
                </c:pt>
                <c:pt idx="4836">
                  <c:v>20.8879501293173</c:v>
                </c:pt>
                <c:pt idx="4837">
                  <c:v>14.2083660386961</c:v>
                </c:pt>
                <c:pt idx="4838">
                  <c:v>14.0603356171714</c:v>
                </c:pt>
                <c:pt idx="4839">
                  <c:v>14.8510193774783</c:v>
                </c:pt>
                <c:pt idx="4840">
                  <c:v>16.912530040901299</c:v>
                </c:pt>
                <c:pt idx="4841">
                  <c:v>19.014129513795499</c:v>
                </c:pt>
                <c:pt idx="4842">
                  <c:v>20.946200237067298</c:v>
                </c:pt>
                <c:pt idx="4843">
                  <c:v>15.4051436888826</c:v>
                </c:pt>
                <c:pt idx="4844">
                  <c:v>19.615097624025001</c:v>
                </c:pt>
                <c:pt idx="4845">
                  <c:v>13.9669582932802</c:v>
                </c:pt>
                <c:pt idx="4846">
                  <c:v>12.843307168972601</c:v>
                </c:pt>
                <c:pt idx="4847">
                  <c:v>13.762507836134899</c:v>
                </c:pt>
                <c:pt idx="4848">
                  <c:v>14.2905139342071</c:v>
                </c:pt>
                <c:pt idx="4849">
                  <c:v>15.2463216906632</c:v>
                </c:pt>
                <c:pt idx="4850">
                  <c:v>15.8965059059223</c:v>
                </c:pt>
                <c:pt idx="4851">
                  <c:v>20.061861187571701</c:v>
                </c:pt>
                <c:pt idx="4852">
                  <c:v>17.223644378108499</c:v>
                </c:pt>
                <c:pt idx="4853">
                  <c:v>14.506479765688001</c:v>
                </c:pt>
                <c:pt idx="4854">
                  <c:v>16.6125864619436</c:v>
                </c:pt>
                <c:pt idx="4855">
                  <c:v>9.4662910613342603</c:v>
                </c:pt>
                <c:pt idx="4856">
                  <c:v>25.692178326513801</c:v>
                </c:pt>
                <c:pt idx="4857">
                  <c:v>20.031777033479798</c:v>
                </c:pt>
                <c:pt idx="4858">
                  <c:v>9.5255245984758297</c:v>
                </c:pt>
                <c:pt idx="4859">
                  <c:v>14.5823770790435</c:v>
                </c:pt>
                <c:pt idx="4860">
                  <c:v>17.786099492301599</c:v>
                </c:pt>
                <c:pt idx="4861">
                  <c:v>19.153461078015599</c:v>
                </c:pt>
                <c:pt idx="4862">
                  <c:v>11.1297759181109</c:v>
                </c:pt>
                <c:pt idx="4863">
                  <c:v>11.9703346451765</c:v>
                </c:pt>
                <c:pt idx="4864">
                  <c:v>13.728551186446801</c:v>
                </c:pt>
                <c:pt idx="4865">
                  <c:v>15.3532135285602</c:v>
                </c:pt>
                <c:pt idx="4866">
                  <c:v>13.361086994480701</c:v>
                </c:pt>
                <c:pt idx="4867">
                  <c:v>8.9145477534261204</c:v>
                </c:pt>
                <c:pt idx="4868">
                  <c:v>15.5017223387417</c:v>
                </c:pt>
                <c:pt idx="4869">
                  <c:v>24.320754033739</c:v>
                </c:pt>
                <c:pt idx="4870">
                  <c:v>7.3887403973115404</c:v>
                </c:pt>
                <c:pt idx="4871">
                  <c:v>14.190496491576299</c:v>
                </c:pt>
                <c:pt idx="4872">
                  <c:v>23.485065693767002</c:v>
                </c:pt>
                <c:pt idx="4873">
                  <c:v>23.406962331899202</c:v>
                </c:pt>
                <c:pt idx="4874">
                  <c:v>12.6521027599125</c:v>
                </c:pt>
                <c:pt idx="4875">
                  <c:v>24.7900297193905</c:v>
                </c:pt>
                <c:pt idx="4876">
                  <c:v>18.9953788564329</c:v>
                </c:pt>
                <c:pt idx="4877">
                  <c:v>7.8461474585460396</c:v>
                </c:pt>
                <c:pt idx="4878">
                  <c:v>19.897217229578299</c:v>
                </c:pt>
                <c:pt idx="4879">
                  <c:v>18.133566461613199</c:v>
                </c:pt>
                <c:pt idx="4880">
                  <c:v>22.297846288847399</c:v>
                </c:pt>
                <c:pt idx="4881">
                  <c:v>16.207769778565801</c:v>
                </c:pt>
                <c:pt idx="4882">
                  <c:v>12.6322450168771</c:v>
                </c:pt>
                <c:pt idx="4883">
                  <c:v>11.761227431762601</c:v>
                </c:pt>
                <c:pt idx="4884">
                  <c:v>15.3561301853912</c:v>
                </c:pt>
                <c:pt idx="4885">
                  <c:v>14.0209606597984</c:v>
                </c:pt>
                <c:pt idx="4886">
                  <c:v>12.912915362330001</c:v>
                </c:pt>
                <c:pt idx="4887">
                  <c:v>18.102744646009199</c:v>
                </c:pt>
                <c:pt idx="4888">
                  <c:v>19.222480064451801</c:v>
                </c:pt>
                <c:pt idx="4889">
                  <c:v>17.667463362630901</c:v>
                </c:pt>
                <c:pt idx="4890">
                  <c:v>6.0499577629994699</c:v>
                </c:pt>
                <c:pt idx="4891">
                  <c:v>20.7610486086406</c:v>
                </c:pt>
                <c:pt idx="4892">
                  <c:v>15.998891092138299</c:v>
                </c:pt>
                <c:pt idx="4893">
                  <c:v>17.739367467632999</c:v>
                </c:pt>
                <c:pt idx="4894">
                  <c:v>16.227154285454599</c:v>
                </c:pt>
                <c:pt idx="4895">
                  <c:v>18.068928739078199</c:v>
                </c:pt>
                <c:pt idx="4896">
                  <c:v>19.4370982213586</c:v>
                </c:pt>
                <c:pt idx="4897">
                  <c:v>16.0694561756345</c:v>
                </c:pt>
                <c:pt idx="4898">
                  <c:v>14.224046268095799</c:v>
                </c:pt>
                <c:pt idx="4899">
                  <c:v>11.0062144101074</c:v>
                </c:pt>
                <c:pt idx="4900">
                  <c:v>7.9065932484083898</c:v>
                </c:pt>
                <c:pt idx="4901">
                  <c:v>14.828447869246901</c:v>
                </c:pt>
                <c:pt idx="4902">
                  <c:v>10.995786516066699</c:v>
                </c:pt>
                <c:pt idx="4903">
                  <c:v>18.527805163527098</c:v>
                </c:pt>
                <c:pt idx="4904">
                  <c:v>9.0712116137395995</c:v>
                </c:pt>
                <c:pt idx="4905">
                  <c:v>16.245221033994302</c:v>
                </c:pt>
                <c:pt idx="4906">
                  <c:v>14.966498379131499</c:v>
                </c:pt>
                <c:pt idx="4907">
                  <c:v>21.393711079751899</c:v>
                </c:pt>
                <c:pt idx="4908">
                  <c:v>7.6630411446660798</c:v>
                </c:pt>
                <c:pt idx="4909">
                  <c:v>15.778845492162199</c:v>
                </c:pt>
                <c:pt idx="4910">
                  <c:v>13.6779355464778</c:v>
                </c:pt>
                <c:pt idx="4911">
                  <c:v>17.925025037436701</c:v>
                </c:pt>
                <c:pt idx="4912">
                  <c:v>8.5470264352616994</c:v>
                </c:pt>
                <c:pt idx="4913">
                  <c:v>15.305727368206499</c:v>
                </c:pt>
                <c:pt idx="4914">
                  <c:v>23.041629660506501</c:v>
                </c:pt>
                <c:pt idx="4915">
                  <c:v>12.7738676304437</c:v>
                </c:pt>
                <c:pt idx="4916">
                  <c:v>21.241086113589901</c:v>
                </c:pt>
                <c:pt idx="4917">
                  <c:v>20.604304676923199</c:v>
                </c:pt>
                <c:pt idx="4918">
                  <c:v>18.678196527045301</c:v>
                </c:pt>
                <c:pt idx="4919">
                  <c:v>17.397187800348199</c:v>
                </c:pt>
                <c:pt idx="4920">
                  <c:v>19.574532093435401</c:v>
                </c:pt>
                <c:pt idx="4921">
                  <c:v>20.4294350425888</c:v>
                </c:pt>
                <c:pt idx="4922">
                  <c:v>14.998401591942899</c:v>
                </c:pt>
                <c:pt idx="4923">
                  <c:v>15.342962309589799</c:v>
                </c:pt>
                <c:pt idx="4924">
                  <c:v>10.6580134867298</c:v>
                </c:pt>
                <c:pt idx="4925">
                  <c:v>14.4345753622896</c:v>
                </c:pt>
                <c:pt idx="4926">
                  <c:v>20.2819201925548</c:v>
                </c:pt>
                <c:pt idx="4927">
                  <c:v>17.923358277123601</c:v>
                </c:pt>
                <c:pt idx="4928">
                  <c:v>13.810097196215001</c:v>
                </c:pt>
                <c:pt idx="4929">
                  <c:v>15.532186413651401</c:v>
                </c:pt>
                <c:pt idx="4930">
                  <c:v>10.319642797497799</c:v>
                </c:pt>
                <c:pt idx="4931">
                  <c:v>18.998679095809202</c:v>
                </c:pt>
                <c:pt idx="4932">
                  <c:v>12.807560789687299</c:v>
                </c:pt>
                <c:pt idx="4933">
                  <c:v>22.3987356511116</c:v>
                </c:pt>
                <c:pt idx="4934">
                  <c:v>16.998117273466299</c:v>
                </c:pt>
                <c:pt idx="4935">
                  <c:v>14.757469974530199</c:v>
                </c:pt>
                <c:pt idx="4936">
                  <c:v>13.333136034068801</c:v>
                </c:pt>
                <c:pt idx="4937">
                  <c:v>13.835109572602599</c:v>
                </c:pt>
                <c:pt idx="4938">
                  <c:v>9.1703508101061306</c:v>
                </c:pt>
                <c:pt idx="4939">
                  <c:v>16.428240425390701</c:v>
                </c:pt>
                <c:pt idx="4940">
                  <c:v>16.5415825249204</c:v>
                </c:pt>
                <c:pt idx="4941">
                  <c:v>15.753838032067</c:v>
                </c:pt>
                <c:pt idx="4942">
                  <c:v>25.0729602614472</c:v>
                </c:pt>
                <c:pt idx="4943">
                  <c:v>7.9862512356934703</c:v>
                </c:pt>
                <c:pt idx="4944">
                  <c:v>8.34340802455967</c:v>
                </c:pt>
                <c:pt idx="4945">
                  <c:v>14.1243203772817</c:v>
                </c:pt>
                <c:pt idx="4946">
                  <c:v>6.8975479760171901</c:v>
                </c:pt>
                <c:pt idx="4947">
                  <c:v>15.0340546237864</c:v>
                </c:pt>
                <c:pt idx="4948">
                  <c:v>17.733752871943299</c:v>
                </c:pt>
                <c:pt idx="4949">
                  <c:v>19.130150162871999</c:v>
                </c:pt>
                <c:pt idx="4950">
                  <c:v>24.768482764817499</c:v>
                </c:pt>
                <c:pt idx="4951">
                  <c:v>15.965146445198201</c:v>
                </c:pt>
                <c:pt idx="4952">
                  <c:v>28.318735618366599</c:v>
                </c:pt>
                <c:pt idx="4953">
                  <c:v>10.0177933092563</c:v>
                </c:pt>
                <c:pt idx="4954">
                  <c:v>12.2877414157643</c:v>
                </c:pt>
                <c:pt idx="4955">
                  <c:v>13.878832371625</c:v>
                </c:pt>
                <c:pt idx="4956">
                  <c:v>16.486583375163502</c:v>
                </c:pt>
                <c:pt idx="4957">
                  <c:v>11.740279210455601</c:v>
                </c:pt>
                <c:pt idx="4958">
                  <c:v>20.407352195990899</c:v>
                </c:pt>
                <c:pt idx="4959">
                  <c:v>16.331908633819399</c:v>
                </c:pt>
                <c:pt idx="4960">
                  <c:v>12.060637203209801</c:v>
                </c:pt>
                <c:pt idx="4961">
                  <c:v>17.764104991308798</c:v>
                </c:pt>
                <c:pt idx="4962">
                  <c:v>13.967027986986601</c:v>
                </c:pt>
                <c:pt idx="4963">
                  <c:v>14.021964771930501</c:v>
                </c:pt>
                <c:pt idx="4964">
                  <c:v>15.456561281268</c:v>
                </c:pt>
                <c:pt idx="4965">
                  <c:v>10.980950498723899</c:v>
                </c:pt>
                <c:pt idx="4966">
                  <c:v>18.797710794458599</c:v>
                </c:pt>
                <c:pt idx="4967">
                  <c:v>14.235464676757401</c:v>
                </c:pt>
                <c:pt idx="4968">
                  <c:v>18.2372788240618</c:v>
                </c:pt>
                <c:pt idx="4969">
                  <c:v>23.905606441072202</c:v>
                </c:pt>
                <c:pt idx="4970">
                  <c:v>16.1761168752234</c:v>
                </c:pt>
                <c:pt idx="4971">
                  <c:v>19.5891116287108</c:v>
                </c:pt>
                <c:pt idx="4972">
                  <c:v>13.715476873941</c:v>
                </c:pt>
                <c:pt idx="4973">
                  <c:v>13.868820825223899</c:v>
                </c:pt>
                <c:pt idx="4974">
                  <c:v>16.082922413844699</c:v>
                </c:pt>
                <c:pt idx="4975">
                  <c:v>14.8571021249747</c:v>
                </c:pt>
                <c:pt idx="4976">
                  <c:v>16.149281592455399</c:v>
                </c:pt>
                <c:pt idx="4977">
                  <c:v>8.6214599016805593</c:v>
                </c:pt>
                <c:pt idx="4978">
                  <c:v>21.0596059705207</c:v>
                </c:pt>
                <c:pt idx="4979">
                  <c:v>9.0955205090061693</c:v>
                </c:pt>
                <c:pt idx="4980">
                  <c:v>9.8669974992433396</c:v>
                </c:pt>
                <c:pt idx="4981">
                  <c:v>17.467271333925499</c:v>
                </c:pt>
                <c:pt idx="4982">
                  <c:v>14.3397719965173</c:v>
                </c:pt>
                <c:pt idx="4983">
                  <c:v>17.192616039184401</c:v>
                </c:pt>
                <c:pt idx="4984">
                  <c:v>10.183154992164599</c:v>
                </c:pt>
                <c:pt idx="4985">
                  <c:v>19.028486664508499</c:v>
                </c:pt>
                <c:pt idx="4986">
                  <c:v>10.025269795681499</c:v>
                </c:pt>
                <c:pt idx="4987">
                  <c:v>15.0089457570748</c:v>
                </c:pt>
                <c:pt idx="4988">
                  <c:v>20.700704438359001</c:v>
                </c:pt>
                <c:pt idx="4989">
                  <c:v>12.368307770382</c:v>
                </c:pt>
                <c:pt idx="4990">
                  <c:v>14.7387670689034</c:v>
                </c:pt>
                <c:pt idx="4991">
                  <c:v>13.0579028369062</c:v>
                </c:pt>
                <c:pt idx="4992">
                  <c:v>12.490828361495099</c:v>
                </c:pt>
                <c:pt idx="4993">
                  <c:v>14.2256097526744</c:v>
                </c:pt>
                <c:pt idx="4994">
                  <c:v>14.3522978797525</c:v>
                </c:pt>
                <c:pt idx="4995">
                  <c:v>13.3410651577914</c:v>
                </c:pt>
                <c:pt idx="4996">
                  <c:v>17.072196690018401</c:v>
                </c:pt>
                <c:pt idx="4997">
                  <c:v>8.7565609711794394</c:v>
                </c:pt>
                <c:pt idx="4998">
                  <c:v>18.8947269148129</c:v>
                </c:pt>
                <c:pt idx="4999">
                  <c:v>25.833547703160601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72-4CD2-9516-E053BFCDDE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47008224"/>
        <c:axId val="-947002784"/>
      </c:scatterChart>
      <c:valAx>
        <c:axId val="-947008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2784"/>
        <c:crosses val="autoZero"/>
        <c:crossBetween val="midCat"/>
      </c:valAx>
      <c:valAx>
        <c:axId val="-94700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-947008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9361A-E843-4358-B8EC-80B662D4313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DD5C0-097B-4899-B879-80E201AF7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57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F425-3F74-40DA-B224-6CC4D43FF668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412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F425-3F74-40DA-B224-6CC4D43FF668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134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F425-3F74-40DA-B224-6CC4D43FF668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489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F425-3F74-40DA-B224-6CC4D43FF668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913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1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9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24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12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9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1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159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55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37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4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8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40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25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20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786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065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912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891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116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52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51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40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331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4424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850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19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7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65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0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9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77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C99F9-99D5-46B5-9A6D-CE70BF430A2F}" type="datetimeFigureOut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19/10/2018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5F0AD-F037-4753-BCF1-2426A9DC73E8}" type="slidenum">
              <a:rPr lang="el-G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l-G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3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9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3744-999B-4123-B9C5-8372E421ACC7}" type="datetimeFigureOut">
              <a:rPr lang="en-GB" smtClean="0"/>
              <a:t>19/10/2018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AB435-059E-46A3-96E6-96B37BAEE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59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package" Target="../embeddings/Microsoft_Excel_Worksheet5.xlsx"/><Relationship Id="rId18" Type="http://schemas.openxmlformats.org/officeDocument/2006/relationships/image" Target="../media/image26.emf"/><Relationship Id="rId26" Type="http://schemas.openxmlformats.org/officeDocument/2006/relationships/image" Target="../media/image30.emf"/><Relationship Id="rId3" Type="http://schemas.openxmlformats.org/officeDocument/2006/relationships/package" Target="../embeddings/Microsoft_Excel_Worksheet.xlsx"/><Relationship Id="rId21" Type="http://schemas.openxmlformats.org/officeDocument/2006/relationships/package" Target="../embeddings/Microsoft_Excel_Worksheet11.xlsx"/><Relationship Id="rId7" Type="http://schemas.openxmlformats.org/officeDocument/2006/relationships/package" Target="../embeddings/Microsoft_Excel_Worksheet2.xlsx"/><Relationship Id="rId12" Type="http://schemas.openxmlformats.org/officeDocument/2006/relationships/image" Target="../media/image25.emf"/><Relationship Id="rId17" Type="http://schemas.openxmlformats.org/officeDocument/2006/relationships/package" Target="../embeddings/Microsoft_Excel_Worksheet9.xlsx"/><Relationship Id="rId25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4.xml"/><Relationship Id="rId16" Type="http://schemas.openxmlformats.org/officeDocument/2006/relationships/package" Target="../embeddings/Microsoft_Excel_Worksheet8.xlsx"/><Relationship Id="rId20" Type="http://schemas.openxmlformats.org/officeDocument/2006/relationships/image" Target="../media/image27.emf"/><Relationship Id="rId29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11" Type="http://schemas.openxmlformats.org/officeDocument/2006/relationships/package" Target="../embeddings/Microsoft_Excel_Worksheet4.xlsx"/><Relationship Id="rId24" Type="http://schemas.openxmlformats.org/officeDocument/2006/relationships/image" Target="../media/image29.emf"/><Relationship Id="rId5" Type="http://schemas.openxmlformats.org/officeDocument/2006/relationships/package" Target="../embeddings/Microsoft_Excel_Worksheet1.xlsx"/><Relationship Id="rId15" Type="http://schemas.openxmlformats.org/officeDocument/2006/relationships/package" Target="../embeddings/Microsoft_Excel_Worksheet7.xlsx"/><Relationship Id="rId23" Type="http://schemas.openxmlformats.org/officeDocument/2006/relationships/package" Target="../embeddings/Microsoft_Excel_Worksheet12.xlsx"/><Relationship Id="rId28" Type="http://schemas.openxmlformats.org/officeDocument/2006/relationships/package" Target="../embeddings/Microsoft_Excel_Worksheet15.xlsx"/><Relationship Id="rId10" Type="http://schemas.openxmlformats.org/officeDocument/2006/relationships/image" Target="../media/image24.emf"/><Relationship Id="rId19" Type="http://schemas.openxmlformats.org/officeDocument/2006/relationships/package" Target="../embeddings/Microsoft_Excel_Worksheet10.xlsx"/><Relationship Id="rId4" Type="http://schemas.openxmlformats.org/officeDocument/2006/relationships/image" Target="../media/image21.emf"/><Relationship Id="rId9" Type="http://schemas.openxmlformats.org/officeDocument/2006/relationships/package" Target="../embeddings/Microsoft_Excel_Worksheet3.xlsx"/><Relationship Id="rId14" Type="http://schemas.openxmlformats.org/officeDocument/2006/relationships/package" Target="../embeddings/Microsoft_Excel_Worksheet6.xlsx"/><Relationship Id="rId22" Type="http://schemas.openxmlformats.org/officeDocument/2006/relationships/image" Target="../media/image28.emf"/><Relationship Id="rId27" Type="http://schemas.openxmlformats.org/officeDocument/2006/relationships/package" Target="../embeddings/Microsoft_Excel_Worksheet14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pystacknet" TargetMode="External"/><Relationship Id="rId2" Type="http://schemas.openxmlformats.org/officeDocument/2006/relationships/hyperlink" Target="https://github.com/kaz-Anova/StackN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z-Anova/StackNet/blob/master/parameters/PARAMETERS.MD#[Your_estimators_name" TargetMode="External"/><Relationship Id="rId2" Type="http://schemas.openxmlformats.org/officeDocument/2006/relationships/hyperlink" Target="https://github.com/kaz-Anova/StackNet#algorithms-contained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github.com/kaz-Anova/StackNet/blob/master/parameters/PARAMETERS.MD#h2odeeplearningclassifi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26" Type="http://schemas.openxmlformats.org/officeDocument/2006/relationships/chart" Target="../charts/chart11.xml"/><Relationship Id="rId3" Type="http://schemas.openxmlformats.org/officeDocument/2006/relationships/image" Target="../media/image42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5" Type="http://schemas.openxmlformats.org/officeDocument/2006/relationships/image" Target="../media/image59.png"/><Relationship Id="rId2" Type="http://schemas.openxmlformats.org/officeDocument/2006/relationships/image" Target="../media/image41.png"/><Relationship Id="rId16" Type="http://schemas.openxmlformats.org/officeDocument/2006/relationships/chart" Target="../charts/chart8.xml"/><Relationship Id="rId20" Type="http://schemas.openxmlformats.org/officeDocument/2006/relationships/chart" Target="../charts/chart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chart" Target="../charts/chart7.xml"/><Relationship Id="rId24" Type="http://schemas.openxmlformats.org/officeDocument/2006/relationships/image" Target="../media/image58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23" Type="http://schemas.openxmlformats.org/officeDocument/2006/relationships/chart" Target="../charts/chart10.xml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hyperlink" Target="https://github.com/h2oai/pystacknet" TargetMode="External"/><Relationship Id="rId7" Type="http://schemas.openxmlformats.org/officeDocument/2006/relationships/hyperlink" Target="http://blog.kaggle.com/2015/12/03/dato-winners-interview-1st-place-mad-professors/" TargetMode="External"/><Relationship Id="rId2" Type="http://schemas.openxmlformats.org/officeDocument/2006/relationships/hyperlink" Target="https://github.com/kaz-Anova/StackNet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youtube.com/watch?v=vFzdVIzwJwY&amp;t=707s" TargetMode="External"/><Relationship Id="rId5" Type="http://schemas.openxmlformats.org/officeDocument/2006/relationships/hyperlink" Target="http://blog.kaggle.com/2017/06/15/stacking-made-easy-an-introduction-to-stacknet-by-competitions-grandmaster-marios-michailidis-kazanova/" TargetMode="External"/><Relationship Id="rId4" Type="http://schemas.openxmlformats.org/officeDocument/2006/relationships/hyperlink" Target="https://www.facebook.com/StackN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s@h2o.a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64" y="186060"/>
            <a:ext cx="7886700" cy="994172"/>
          </a:xfrm>
        </p:spPr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53" y="1230923"/>
            <a:ext cx="5915025" cy="3263504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Myriad Pro" panose="020B0503030403020204" pitchFamily="34" charset="0"/>
              </a:rPr>
              <a:t>Competitive data scientist at </a:t>
            </a:r>
          </a:p>
          <a:p>
            <a:r>
              <a:rPr lang="en-GB" sz="3200" dirty="0">
                <a:latin typeface="Myriad Pro" panose="020B0503030403020204" pitchFamily="34" charset="0"/>
              </a:rPr>
              <a:t>PhD in ensemble methods</a:t>
            </a:r>
          </a:p>
          <a:p>
            <a:r>
              <a:rPr lang="en-GB" sz="3200" dirty="0">
                <a:latin typeface="Myriad Pro" panose="020B0503030403020204" pitchFamily="34" charset="0"/>
              </a:rPr>
              <a:t>Former </a:t>
            </a:r>
            <a:r>
              <a:rPr lang="en-GB" sz="3200" dirty="0" err="1">
                <a:latin typeface="Myriad Pro" panose="020B0503030403020204" pitchFamily="34" charset="0"/>
              </a:rPr>
              <a:t>kaggle</a:t>
            </a:r>
            <a:r>
              <a:rPr lang="en-GB" sz="3200" dirty="0">
                <a:latin typeface="Myriad Pro" panose="020B0503030403020204" pitchFamily="34" charset="0"/>
              </a:rPr>
              <a:t> #1</a:t>
            </a:r>
          </a:p>
          <a:p>
            <a:r>
              <a:rPr lang="en-GB" sz="3200" dirty="0">
                <a:latin typeface="Myriad Pro" panose="020B0503030403020204" pitchFamily="34" charset="0"/>
              </a:rPr>
              <a:t>Currently (#3)</a:t>
            </a:r>
          </a:p>
          <a:p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11" y="1295667"/>
            <a:ext cx="842691" cy="373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292" y="2362309"/>
            <a:ext cx="1177257" cy="516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382" y="3130947"/>
            <a:ext cx="5716519" cy="34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75" y="115306"/>
            <a:ext cx="7886700" cy="994172"/>
          </a:xfrm>
        </p:spPr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How to train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9888" y="4294909"/>
            <a:ext cx="1190625" cy="504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Myriad Pro" panose="020B05030304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2963" y="4294909"/>
            <a:ext cx="638175" cy="504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Rectangle 4"/>
          <p:cNvSpPr/>
          <p:nvPr/>
        </p:nvSpPr>
        <p:spPr>
          <a:xfrm>
            <a:off x="4100513" y="4294909"/>
            <a:ext cx="647700" cy="504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extBox 8"/>
          <p:cNvSpPr txBox="1"/>
          <p:nvPr/>
        </p:nvSpPr>
        <p:spPr>
          <a:xfrm>
            <a:off x="3479006" y="3807619"/>
            <a:ext cx="16359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Myriad Pro" panose="020B0503030403020204" pitchFamily="34" charset="0"/>
              </a:rPr>
              <a:t>Train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2575" y="3807620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9300" y="3830703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Valid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8221" y="3077856"/>
            <a:ext cx="973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Myriad Pro" panose="020B0503030403020204" pitchFamily="34" charset="0"/>
              </a:rPr>
              <a:t>Mini train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2561" y="3086094"/>
            <a:ext cx="973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Myriad Pro" panose="020B0503030403020204" pitchFamily="34" charset="0"/>
              </a:rPr>
              <a:t>Mini valid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717906"/>
              </p:ext>
            </p:extLst>
          </p:nvPr>
        </p:nvGraphicFramePr>
        <p:xfrm>
          <a:off x="625079" y="2168128"/>
          <a:ext cx="2578894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" name="Worksheet" r:id="rId3" imgW="3438630" imgH="361783" progId="Excel.Sheet.12">
                  <p:embed/>
                </p:oleObj>
              </mc:Choice>
              <mc:Fallback>
                <p:oleObj name="Worksheet" r:id="rId3" imgW="3438630" imgH="3617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079" y="2168128"/>
                        <a:ext cx="2578894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557537"/>
              </p:ext>
            </p:extLst>
          </p:nvPr>
        </p:nvGraphicFramePr>
        <p:xfrm>
          <a:off x="625079" y="2420542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" name="Worksheet" r:id="rId5" imgW="3438630" imgH="714529" progId="Excel.Sheet.12">
                  <p:embed/>
                </p:oleObj>
              </mc:Choice>
              <mc:Fallback>
                <p:oleObj name="Worksheet" r:id="rId5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079" y="2420542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894103"/>
              </p:ext>
            </p:extLst>
          </p:nvPr>
        </p:nvGraphicFramePr>
        <p:xfrm>
          <a:off x="625078" y="2937273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7" name="Worksheet" r:id="rId7" imgW="3438630" imgH="714529" progId="Excel.Sheet.12">
                  <p:embed/>
                </p:oleObj>
              </mc:Choice>
              <mc:Fallback>
                <p:oleObj name="Worksheet" r:id="rId7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078" y="2937273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24830"/>
              </p:ext>
            </p:extLst>
          </p:nvPr>
        </p:nvGraphicFramePr>
        <p:xfrm>
          <a:off x="625078" y="3454004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" name="Worksheet" r:id="rId9" imgW="3438630" imgH="714529" progId="Excel.Sheet.12">
                  <p:embed/>
                </p:oleObj>
              </mc:Choice>
              <mc:Fallback>
                <p:oleObj name="Worksheet" r:id="rId9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078" y="3454004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711798"/>
              </p:ext>
            </p:extLst>
          </p:nvPr>
        </p:nvGraphicFramePr>
        <p:xfrm>
          <a:off x="625077" y="3970735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" name="Worksheet" r:id="rId11" imgW="3438630" imgH="714529" progId="Excel.Sheet.12">
                  <p:embed/>
                </p:oleObj>
              </mc:Choice>
              <mc:Fallback>
                <p:oleObj name="Worksheet" r:id="rId11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5077" y="3970735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268694"/>
              </p:ext>
            </p:extLst>
          </p:nvPr>
        </p:nvGraphicFramePr>
        <p:xfrm>
          <a:off x="625077" y="2414589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" name="Worksheet" r:id="rId13" imgW="3438630" imgH="714529" progId="Excel.Sheet.12">
                  <p:embed/>
                </p:oleObj>
              </mc:Choice>
              <mc:Fallback>
                <p:oleObj name="Worksheet" r:id="rId13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077" y="2414589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55767"/>
              </p:ext>
            </p:extLst>
          </p:nvPr>
        </p:nvGraphicFramePr>
        <p:xfrm>
          <a:off x="625078" y="2937273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" name="Worksheet" r:id="rId14" imgW="3438630" imgH="714529" progId="Excel.Sheet.12">
                  <p:embed/>
                </p:oleObj>
              </mc:Choice>
              <mc:Fallback>
                <p:oleObj name="Worksheet" r:id="rId14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078" y="2937273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741382"/>
              </p:ext>
            </p:extLst>
          </p:nvPr>
        </p:nvGraphicFramePr>
        <p:xfrm>
          <a:off x="625077" y="3457576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2" name="Worksheet" r:id="rId15" imgW="3438630" imgH="714529" progId="Excel.Sheet.12">
                  <p:embed/>
                </p:oleObj>
              </mc:Choice>
              <mc:Fallback>
                <p:oleObj name="Worksheet" r:id="rId15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077" y="3457576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550093"/>
              </p:ext>
            </p:extLst>
          </p:nvPr>
        </p:nvGraphicFramePr>
        <p:xfrm>
          <a:off x="625077" y="3967163"/>
          <a:ext cx="2578894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" name="Worksheet" r:id="rId16" imgW="3438630" imgH="714529" progId="Excel.Sheet.12">
                  <p:embed/>
                </p:oleObj>
              </mc:Choice>
              <mc:Fallback>
                <p:oleObj name="Worksheet" r:id="rId16" imgW="3438630" imgH="714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5077" y="3967163"/>
                        <a:ext cx="2578894" cy="535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765948" y="1312777"/>
            <a:ext cx="114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K=4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2609" y="2420542"/>
            <a:ext cx="2578894" cy="51673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Rectangle 24"/>
          <p:cNvSpPr/>
          <p:nvPr/>
        </p:nvSpPr>
        <p:spPr>
          <a:xfrm>
            <a:off x="612609" y="2911078"/>
            <a:ext cx="2578894" cy="539354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Rectangle 25"/>
          <p:cNvSpPr/>
          <p:nvPr/>
        </p:nvSpPr>
        <p:spPr>
          <a:xfrm>
            <a:off x="612609" y="3457576"/>
            <a:ext cx="2578893" cy="516731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ectangle 26"/>
          <p:cNvSpPr/>
          <p:nvPr/>
        </p:nvSpPr>
        <p:spPr>
          <a:xfrm>
            <a:off x="612608" y="3963591"/>
            <a:ext cx="2578894" cy="51673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776265"/>
              </p:ext>
            </p:extLst>
          </p:nvPr>
        </p:nvGraphicFramePr>
        <p:xfrm>
          <a:off x="8001627" y="2168129"/>
          <a:ext cx="464344" cy="233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4" name="Worksheet" r:id="rId17" imgW="619085" imgH="3181324" progId="Excel.Sheet.12">
                  <p:embed/>
                </p:oleObj>
              </mc:Choice>
              <mc:Fallback>
                <p:oleObj name="Worksheet" r:id="rId17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001627" y="2168129"/>
                        <a:ext cx="464344" cy="2334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114925" y="13127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Fold : 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989156" y="2428096"/>
            <a:ext cx="467289" cy="50560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894786"/>
              </p:ext>
            </p:extLst>
          </p:nvPr>
        </p:nvGraphicFramePr>
        <p:xfrm>
          <a:off x="8001627" y="2168126"/>
          <a:ext cx="464344" cy="2312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5" name="Worksheet" r:id="rId19" imgW="619085" imgH="3181324" progId="Excel.Sheet.12">
                  <p:embed/>
                </p:oleObj>
              </mc:Choice>
              <mc:Fallback>
                <p:oleObj name="Worksheet" r:id="rId19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001627" y="2168126"/>
                        <a:ext cx="464344" cy="2312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872163" y="3556622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Train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72163" y="1995003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Predict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51808"/>
              </p:ext>
            </p:extLst>
          </p:nvPr>
        </p:nvGraphicFramePr>
        <p:xfrm>
          <a:off x="8001627" y="2168126"/>
          <a:ext cx="464344" cy="231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6" name="Worksheet" r:id="rId21" imgW="619085" imgH="3181324" progId="Excel.Sheet.12">
                  <p:embed/>
                </p:oleObj>
              </mc:Choice>
              <mc:Fallback>
                <p:oleObj name="Worksheet" r:id="rId21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001627" y="2168126"/>
                        <a:ext cx="464344" cy="2312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7992103" y="2933702"/>
            <a:ext cx="464344" cy="516731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TextBox 35"/>
          <p:cNvSpPr txBox="1"/>
          <p:nvPr/>
        </p:nvSpPr>
        <p:spPr>
          <a:xfrm>
            <a:off x="5114925" y="131277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Fold :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4925" y="131277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Fold : 3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76389"/>
              </p:ext>
            </p:extLst>
          </p:nvPr>
        </p:nvGraphicFramePr>
        <p:xfrm>
          <a:off x="8001627" y="2170510"/>
          <a:ext cx="464344" cy="2322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7" name="Worksheet" r:id="rId23" imgW="619085" imgH="3181324" progId="Excel.Sheet.12">
                  <p:embed/>
                </p:oleObj>
              </mc:Choice>
              <mc:Fallback>
                <p:oleObj name="Worksheet" r:id="rId23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001627" y="2170510"/>
                        <a:ext cx="464344" cy="2322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8001627" y="3457576"/>
            <a:ext cx="454819" cy="506015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TextBox 39"/>
          <p:cNvSpPr txBox="1"/>
          <p:nvPr/>
        </p:nvSpPr>
        <p:spPr>
          <a:xfrm>
            <a:off x="5114925" y="1312777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Fold : 4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774385"/>
              </p:ext>
            </p:extLst>
          </p:nvPr>
        </p:nvGraphicFramePr>
        <p:xfrm>
          <a:off x="8011152" y="2168126"/>
          <a:ext cx="464344" cy="231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" name="Worksheet" r:id="rId25" imgW="619085" imgH="3181324" progId="Excel.Sheet.12">
                  <p:embed/>
                </p:oleObj>
              </mc:Choice>
              <mc:Fallback>
                <p:oleObj name="Worksheet" r:id="rId25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011152" y="2168126"/>
                        <a:ext cx="464344" cy="2312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8001627" y="3970735"/>
            <a:ext cx="464344" cy="509585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867463"/>
              </p:ext>
            </p:extLst>
          </p:nvPr>
        </p:nvGraphicFramePr>
        <p:xfrm>
          <a:off x="8456445" y="2168126"/>
          <a:ext cx="464344" cy="231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9" name="Worksheet" r:id="rId27" imgW="619085" imgH="3181324" progId="Excel.Sheet.12">
                  <p:embed/>
                </p:oleObj>
              </mc:Choice>
              <mc:Fallback>
                <p:oleObj name="Worksheet" r:id="rId27" imgW="619085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456445" y="2168126"/>
                        <a:ext cx="464344" cy="2312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612606" y="2170510"/>
            <a:ext cx="2578894" cy="2309810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7787"/>
              </p:ext>
            </p:extLst>
          </p:nvPr>
        </p:nvGraphicFramePr>
        <p:xfrm>
          <a:off x="7173235" y="3042047"/>
          <a:ext cx="450056" cy="223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0" name="Worksheet" r:id="rId28" imgW="599999" imgH="3181324" progId="Excel.Sheet.12">
                  <p:embed/>
                </p:oleObj>
              </mc:Choice>
              <mc:Fallback>
                <p:oleObj name="Worksheet" r:id="rId28" imgW="599999" imgH="31813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173235" y="3042047"/>
                        <a:ext cx="450056" cy="2239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93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292 -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185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14062 -0.002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2 -1.11111E-6 L 0.28438 -0.119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59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5 -1.11111E-6 L 0.08568 -0.12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007 " pathEditMode="fixed" rAng="0" ptsTypes="AA">
                                      <p:cBhvr>
                                        <p:cTn id="1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2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8021 -0.00023 " pathEditMode="fixed" rAng="0" ptsTypes="AA">
                                      <p:cBhvr>
                                        <p:cTn id="1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2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8021 -0.00115 " pathEditMode="fixed" rAng="0" ptsTypes="AA">
                                      <p:cBhvr>
                                        <p:cTn id="1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69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0.00232 L 0.28151 0.00184 " pathEditMode="fixed" rAng="0" ptsTypes="AA">
                                      <p:cBhvr>
                                        <p:cTn id="1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3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151 -0.00209 " pathEditMode="fixed" rAng="0" ptsTypes="AA">
                                      <p:cBhvr>
                                        <p:cTn id="1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0139 " pathEditMode="fixed" rAng="0" ptsTypes="AA">
                                      <p:cBhvr>
                                        <p:cTn id="1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8073 -0.1145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5741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211 -0.11296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7813 0.07593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379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7917 -0.00208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11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7917 0.0007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2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7951 0.07662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8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047 -0.0002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23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0.00139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69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7813 -0.1868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9352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0.27951 -0.18333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"/>
                            </p:stCondLst>
                            <p:childTnLst>
                              <p:par>
                                <p:cTn id="2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7813 0.07454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3727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7813 0.07477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3727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7951 0.0752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750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0.27951 0.07824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912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27987 -0.00046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3" y="-23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0.00278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139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27813 -0.26273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13148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56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27951 -0.26134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500"/>
                            </p:stCondLst>
                            <p:childTnLst>
                              <p:par>
                                <p:cTn id="25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7813 0.07315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3657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7813 0.07477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372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2.96296E-6 L 0.27969 0.07384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3681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7951 0.07384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681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0.27951 0.07824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76" y="3912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28038 0.07546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3773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28056 -0.34375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719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94 -0.34167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-1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000"/>
                            </p:stCondLst>
                            <p:childTnLst>
                              <p:par>
                                <p:cTn id="304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500"/>
                            </p:stCondLst>
                            <p:childTnLst>
                              <p:par>
                                <p:cTn id="308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  <p:bldP spid="4" grpId="1" uiExpand="1" animBg="1"/>
      <p:bldP spid="4" grpId="2" uiExpand="1" animBg="1"/>
      <p:bldP spid="7" grpId="0" uiExpand="1" animBg="1"/>
      <p:bldP spid="7" grpId="1" uiExpand="1" animBg="1"/>
      <p:bldP spid="7" grpId="2" uiExpand="1" animBg="1"/>
      <p:bldP spid="7" grpId="3" uiExpand="1" animBg="1"/>
      <p:bldP spid="5" grpId="0" uiExpand="1" animBg="1"/>
      <p:bldP spid="5" grpId="1" uiExpand="1" animBg="1"/>
      <p:bldP spid="5" grpId="2" uiExpand="1" animBg="1"/>
      <p:bldP spid="5" grpId="3" uiExpand="1" animBg="1"/>
      <p:bldP spid="9" grpId="0" uiExpand="1"/>
      <p:bldP spid="9" grpId="1" uiExpand="1"/>
      <p:bldP spid="9" grpId="2" uiExpand="1"/>
      <p:bldP spid="10" grpId="0" uiExpand="1"/>
      <p:bldP spid="10" grpId="1" uiExpand="1"/>
      <p:bldP spid="11" grpId="0" uiExpand="1"/>
      <p:bldP spid="11" grpId="1" uiExpand="1"/>
      <p:bldP spid="11" grpId="2" uiExpand="1"/>
      <p:bldP spid="12" grpId="0" uiExpand="1"/>
      <p:bldP spid="12" grpId="1" uiExpand="1"/>
      <p:bldP spid="13" grpId="0" uiExpand="1"/>
      <p:bldP spid="13" grpId="1" uiExpand="1"/>
      <p:bldP spid="23" grpId="0" uiExpand="1"/>
      <p:bldP spid="23" grpId="1" uiExpand="1"/>
      <p:bldP spid="23" grpId="2" uiExpand="1"/>
      <p:bldP spid="24" grpId="0" uiExpand="1" animBg="1"/>
      <p:bldP spid="24" grpId="1" uiExpand="1" animBg="1"/>
      <p:bldP spid="24" grpId="2" uiExpand="1" animBg="1"/>
      <p:bldP spid="24" grpId="3" uiExpand="1" animBg="1"/>
      <p:bldP spid="24" grpId="4" uiExpand="1" animBg="1"/>
      <p:bldP spid="24" grpId="5" uiExpand="1" animBg="1"/>
      <p:bldP spid="25" grpId="0" uiExpand="1" animBg="1"/>
      <p:bldP spid="25" grpId="1" uiExpand="1" animBg="1"/>
      <p:bldP spid="25" grpId="2" uiExpand="1" animBg="1"/>
      <p:bldP spid="25" grpId="3" uiExpand="1" animBg="1"/>
      <p:bldP spid="25" grpId="4" uiExpand="1" animBg="1"/>
      <p:bldP spid="25" grpId="5" uiExpand="1" animBg="1"/>
      <p:bldP spid="26" grpId="0" uiExpand="1" animBg="1"/>
      <p:bldP spid="26" grpId="1" uiExpand="1" animBg="1"/>
      <p:bldP spid="26" grpId="2" uiExpand="1" animBg="1"/>
      <p:bldP spid="26" grpId="3" uiExpand="1" animBg="1"/>
      <p:bldP spid="26" grpId="4" uiExpand="1" animBg="1"/>
      <p:bldP spid="26" grpId="5" uiExpand="1" animBg="1"/>
      <p:bldP spid="27" grpId="0" uiExpand="1" animBg="1"/>
      <p:bldP spid="27" grpId="1" uiExpand="1" animBg="1"/>
      <p:bldP spid="27" grpId="2" uiExpand="1" animBg="1"/>
      <p:bldP spid="27" grpId="3" uiExpand="1" animBg="1"/>
      <p:bldP spid="27" grpId="4" uiExpand="1" animBg="1"/>
      <p:bldP spid="27" grpId="5" uiExpand="1" animBg="1"/>
      <p:bldP spid="29" grpId="0" uiExpand="1"/>
      <p:bldP spid="29" grpId="1" uiExpand="1"/>
      <p:bldP spid="29" grpId="2" uiExpand="1"/>
      <p:bldP spid="30" grpId="0" uiExpand="1" animBg="1"/>
      <p:bldP spid="30" grpId="1" uiExpand="1" animBg="1"/>
      <p:bldP spid="32" grpId="0" uiExpand="1"/>
      <p:bldP spid="32" grpId="1" uiExpand="1"/>
      <p:bldP spid="32" grpId="2" uiExpand="1"/>
      <p:bldP spid="32" grpId="3" uiExpand="1"/>
      <p:bldP spid="32" grpId="4" uiExpand="1"/>
      <p:bldP spid="32" grpId="5" uiExpand="1"/>
      <p:bldP spid="32" grpId="6" uiExpand="1"/>
      <p:bldP spid="32" grpId="7" uiExpand="1"/>
      <p:bldP spid="33" grpId="0" uiExpand="1"/>
      <p:bldP spid="33" grpId="1" uiExpand="1"/>
      <p:bldP spid="33" grpId="2" uiExpand="1"/>
      <p:bldP spid="33" grpId="3" uiExpand="1"/>
      <p:bldP spid="33" grpId="4" uiExpand="1"/>
      <p:bldP spid="33" grpId="5" uiExpand="1"/>
      <p:bldP spid="33" grpId="6" uiExpand="1"/>
      <p:bldP spid="33" grpId="7" uiExpand="1"/>
      <p:bldP spid="35" grpId="0" uiExpand="1" animBg="1"/>
      <p:bldP spid="35" grpId="1" uiExpand="1" animBg="1"/>
      <p:bldP spid="36" grpId="0" uiExpand="1"/>
      <p:bldP spid="36" grpId="1" uiExpand="1"/>
      <p:bldP spid="36" grpId="2" uiExpand="1"/>
      <p:bldP spid="37" grpId="0" uiExpand="1"/>
      <p:bldP spid="37" grpId="1" uiExpand="1"/>
      <p:bldP spid="37" grpId="2" uiExpand="1"/>
      <p:bldP spid="39" grpId="0" uiExpand="1" animBg="1"/>
      <p:bldP spid="39" grpId="1" uiExpand="1" animBg="1"/>
      <p:bldP spid="40" grpId="0" uiExpand="1"/>
      <p:bldP spid="40" grpId="1" uiExpand="1"/>
      <p:bldP spid="42" grpId="0" uiExpand="1" animBg="1"/>
      <p:bldP spid="42" grpId="1" uiExpand="1" animBg="1"/>
      <p:bldP spid="45" grpId="0" animBg="1"/>
      <p:bldP spid="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141" y="752019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solidFill>
                  <a:prstClr val="black"/>
                </a:solidFill>
                <a:latin typeface="Myriad Pro" panose="020B0503030403020204" pitchFamily="34" charset="0"/>
              </a:rPr>
              <a:t>Implementations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131" y="1833239"/>
            <a:ext cx="8311978" cy="29611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Java: </a:t>
            </a: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  <a:hlinkClick r:id="rId2"/>
              </a:rPr>
              <a:t>https://github.com/kaz-Anova/StackNet</a:t>
            </a: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</a:t>
            </a:r>
          </a:p>
          <a:p>
            <a:pPr>
              <a:defRPr/>
            </a:pP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Python: </a:t>
            </a: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  <a:hlinkClick r:id="rId3"/>
              </a:rPr>
              <a:t>https://github.com/h2oai/pystacknet</a:t>
            </a:r>
            <a:r>
              <a:rPr lang="en-US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569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1368" y="479532"/>
            <a:ext cx="8238447" cy="68244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latin typeface="Myriad Pro" panose="020B0503030403020204" pitchFamily="34" charset="0"/>
              </a:rPr>
              <a:t>Java implementation - Algorithms</a:t>
            </a:r>
            <a:endParaRPr lang="en-GB" dirty="0">
              <a:latin typeface="+mn-lt"/>
            </a:endParaRPr>
          </a:p>
        </p:txBody>
      </p:sp>
      <p:sp>
        <p:nvSpPr>
          <p:cNvPr id="6" name="ontent Placeholder 2"/>
          <p:cNvSpPr txBox="1">
            <a:spLocks/>
          </p:cNvSpPr>
          <p:nvPr/>
        </p:nvSpPr>
        <p:spPr>
          <a:xfrm>
            <a:off x="1107171" y="1564842"/>
            <a:ext cx="6017711" cy="227997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sz="21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Linear Regression </a:t>
            </a:r>
          </a:p>
          <a:p>
            <a:pPr>
              <a:defRPr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Logistic regression </a:t>
            </a:r>
          </a:p>
          <a:p>
            <a:pPr>
              <a:defRPr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Kernel models</a:t>
            </a:r>
          </a:p>
          <a:p>
            <a:pPr>
              <a:defRPr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K nearest neighbours</a:t>
            </a:r>
          </a:p>
          <a:p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GBMs </a:t>
            </a:r>
          </a:p>
          <a:p>
            <a:pPr>
              <a:defRPr/>
            </a:pPr>
            <a:endParaRPr lang="en-GB" sz="21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093" y="2021491"/>
            <a:ext cx="283493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Naïve Bayes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ysClr val="windowText" lastClr="000000"/>
                </a:solidFill>
                <a:latin typeface="Myriad Pro" panose="020B0503030403020204" pitchFamily="34" charset="0"/>
              </a:rPr>
              <a:t>LibFm</a:t>
            </a:r>
            <a:endParaRPr lang="en-GB" sz="21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Multilayer Perceptron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Decision trees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Random Forests</a:t>
            </a:r>
          </a:p>
        </p:txBody>
      </p:sp>
      <p:pic>
        <p:nvPicPr>
          <p:cNvPr id="5122" name="Picture 2" descr="Image result for sklear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38" y="4121487"/>
            <a:ext cx="1189387" cy="11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5557" y="4579111"/>
            <a:ext cx="1441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 err="1">
                <a:latin typeface="Myriad Pro" panose="020B0503030403020204" pitchFamily="34" charset="0"/>
              </a:rPr>
              <a:t>Lightgbm</a:t>
            </a:r>
            <a:endParaRPr lang="en-GB" sz="2100" b="1" dirty="0">
              <a:latin typeface="Myriad Pro" panose="020B0503030403020204" pitchFamily="34" charset="0"/>
            </a:endParaRPr>
          </a:p>
        </p:txBody>
      </p:sp>
      <p:pic>
        <p:nvPicPr>
          <p:cNvPr id="5124" name="Picture 4" descr="Image result for h2o soft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69" y="4377622"/>
            <a:ext cx="677117" cy="6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xgbo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67" y="4377622"/>
            <a:ext cx="1275206" cy="49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kera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89" y="4470740"/>
            <a:ext cx="1641923" cy="5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2265" y="174920"/>
            <a:ext cx="7956762" cy="64929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latin typeface="Myriad Pro" panose="020B0503030403020204" pitchFamily="34" charset="0"/>
              </a:rPr>
              <a:t>Java -Command Line parameters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2885"/>
              </p:ext>
            </p:extLst>
          </p:nvPr>
        </p:nvGraphicFramePr>
        <p:xfrm>
          <a:off x="1533953" y="1336022"/>
          <a:ext cx="5992303" cy="3480435"/>
        </p:xfrm>
        <a:graphic>
          <a:graphicData uri="http://schemas.openxmlformats.org/drawingml/2006/table">
            <a:tbl>
              <a:tblPr/>
              <a:tblGrid>
                <a:gridCol w="250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73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Command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Explanation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sparse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data to be imported are in sparse format (libsvm) 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has_head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train_file and test_file have headers else false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model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model file.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pred_file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prediction file.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train_file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training file.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test_file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test file.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test_target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test file has a target variable in the beginning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params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Parameter file where each line is a model.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verbose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we need StackNet to output its progress else false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threads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models to run in parallel. 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metric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Logloss, </a:t>
                      </a:r>
                      <a:r>
                        <a:rPr lang="en-US" sz="11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Rmse</a:t>
                      </a:r>
                      <a:r>
                        <a:rPr lang="en-US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, accuracy or </a:t>
                      </a:r>
                      <a:r>
                        <a:rPr lang="en-US" sz="11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auc</a:t>
                      </a:r>
                      <a:r>
                        <a:rPr lang="en-US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 (for binary only)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stackdata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for restacking else false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seed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Integer for randomised procedures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folds</a:t>
                      </a: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folds for re-usable </a:t>
                      </a:r>
                      <a:r>
                        <a:rPr lang="en-GB" sz="11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kfold</a:t>
                      </a:r>
                      <a:endParaRPr lang="en-GB" sz="1100" b="0" i="0" u="none" strike="noStrike" dirty="0">
                        <a:solidFill>
                          <a:srgbClr val="24292E"/>
                        </a:solidFill>
                        <a:effectLst/>
                        <a:latin typeface="Myriad Pro" panose="020B0503030403020204" pitchFamily="34" charset="0"/>
                      </a:endParaRPr>
                    </a:p>
                  </a:txBody>
                  <a:tcPr marL="5715" marR="5715" marT="34290" marB="3429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9719" y="4864646"/>
            <a:ext cx="78785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Myriad Pro" panose="020B0503030403020204" pitchFamily="34" charset="0"/>
              </a:rPr>
              <a:t>Sample Parameter’s File</a:t>
            </a:r>
          </a:p>
          <a:p>
            <a:r>
              <a:rPr lang="en-GB" sz="1400" b="1" i="1" dirty="0" err="1">
                <a:latin typeface="Myriad Pro" panose="020B0503030403020204" pitchFamily="34" charset="0"/>
              </a:rPr>
              <a:t>LogisticRegression</a:t>
            </a:r>
            <a:r>
              <a:rPr lang="en-GB" sz="1400" b="1" i="1" dirty="0">
                <a:latin typeface="Myriad Pro" panose="020B0503030403020204" pitchFamily="34" charset="0"/>
              </a:rPr>
              <a:t> </a:t>
            </a:r>
            <a:r>
              <a:rPr lang="en-GB" sz="1400" i="1" dirty="0" err="1">
                <a:latin typeface="Myriad Pro" panose="020B0503030403020204" pitchFamily="34" charset="0"/>
              </a:rPr>
              <a:t>Type:Liblinear</a:t>
            </a:r>
            <a:r>
              <a:rPr lang="en-GB" sz="1400" i="1" dirty="0">
                <a:latin typeface="Myriad Pro" panose="020B0503030403020204" pitchFamily="34" charset="0"/>
              </a:rPr>
              <a:t> C:2.0 threads:1 </a:t>
            </a:r>
            <a:r>
              <a:rPr lang="en-GB" sz="1400" i="1" dirty="0" err="1">
                <a:latin typeface="Myriad Pro" panose="020B0503030403020204" pitchFamily="34" charset="0"/>
              </a:rPr>
              <a:t>usescale:True</a:t>
            </a:r>
            <a:endParaRPr lang="en-GB" sz="1400" i="1" dirty="0">
              <a:latin typeface="Myriad Pro" panose="020B0503030403020204" pitchFamily="34" charset="0"/>
            </a:endParaRPr>
          </a:p>
          <a:p>
            <a:r>
              <a:rPr lang="en-GB" sz="1400" b="1" i="1" dirty="0" err="1">
                <a:latin typeface="Myriad Pro" panose="020B0503030403020204" pitchFamily="34" charset="0"/>
              </a:rPr>
              <a:t>GradientBoostingForestClassifier</a:t>
            </a:r>
            <a:r>
              <a:rPr lang="en-GB" sz="1400" i="1" dirty="0">
                <a:latin typeface="Myriad Pro" panose="020B0503030403020204" pitchFamily="34" charset="0"/>
              </a:rPr>
              <a:t> estimators:300 shrinkage:0.10 max_depth:6 max_features:0.5 </a:t>
            </a:r>
          </a:p>
          <a:p>
            <a:r>
              <a:rPr lang="en-GB" sz="1400" b="1" i="1" dirty="0" err="1">
                <a:latin typeface="Myriad Pro" panose="020B0503030403020204" pitchFamily="34" charset="0"/>
              </a:rPr>
              <a:t>RandomForestClassifier</a:t>
            </a:r>
            <a:r>
              <a:rPr lang="en-GB" sz="1400" i="1" dirty="0">
                <a:latin typeface="Myriad Pro" panose="020B0503030403020204" pitchFamily="34" charset="0"/>
              </a:rPr>
              <a:t> estimators:300 threads:5 max_depth:16 max_features:0.25</a:t>
            </a:r>
          </a:p>
          <a:p>
            <a:endParaRPr lang="en-GB" sz="1400" i="1" dirty="0">
              <a:latin typeface="Myriad Pro" panose="020B0503030403020204" pitchFamily="34" charset="0"/>
            </a:endParaRPr>
          </a:p>
          <a:p>
            <a:r>
              <a:rPr lang="en-GB" sz="1400" b="1" i="1" dirty="0" err="1">
                <a:latin typeface="Myriad Pro" panose="020B0503030403020204" pitchFamily="34" charset="0"/>
              </a:rPr>
              <a:t>RandomForestClassifier</a:t>
            </a:r>
            <a:r>
              <a:rPr lang="en-GB" sz="1400" i="1" dirty="0">
                <a:latin typeface="Myriad Pro" panose="020B0503030403020204" pitchFamily="34" charset="0"/>
              </a:rPr>
              <a:t> estimators:1500 max_depth:7 max_features:0.2 min_leaf:1.0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44A37-2789-4466-90CC-B01A6B9C9AAB}"/>
              </a:ext>
            </a:extLst>
          </p:cNvPr>
          <p:cNvSpPr txBox="1"/>
          <p:nvPr/>
        </p:nvSpPr>
        <p:spPr>
          <a:xfrm>
            <a:off x="1631875" y="1451437"/>
            <a:ext cx="44824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350" dirty="0">
              <a:latin typeface="Myriad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0166B-C07E-4FA0-9CA7-68880FF47F69}"/>
              </a:ext>
            </a:extLst>
          </p:cNvPr>
          <p:cNvSpPr/>
          <p:nvPr/>
        </p:nvSpPr>
        <p:spPr>
          <a:xfrm>
            <a:off x="1527361" y="1375546"/>
            <a:ext cx="5998895" cy="3361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latin typeface="Myriad Pro" panose="020B0503030403020204" pitchFamily="34" charset="0"/>
              </a:rPr>
              <a:t>Java</a:t>
            </a:r>
            <a:r>
              <a:rPr lang="en-GB" sz="1350" dirty="0">
                <a:latin typeface="Myriad Pro" panose="020B0503030403020204" pitchFamily="34" charset="0"/>
              </a:rPr>
              <a:t> –jar stacknet.jar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i="1" dirty="0">
                <a:latin typeface="Myriad Pro" panose="020B0503030403020204" pitchFamily="34" charset="0"/>
              </a:rPr>
              <a:t>train</a:t>
            </a:r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task=</a:t>
            </a:r>
            <a:r>
              <a:rPr lang="en-GB" sz="1350" dirty="0">
                <a:latin typeface="Myriad Pro" panose="020B0503030403020204" pitchFamily="34" charset="0"/>
              </a:rPr>
              <a:t>classification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sparse</a:t>
            </a:r>
            <a:r>
              <a:rPr lang="en-GB" sz="1350" dirty="0">
                <a:latin typeface="Myriad Pro" panose="020B0503030403020204" pitchFamily="34" charset="0"/>
              </a:rPr>
              <a:t>=false</a:t>
            </a:r>
          </a:p>
          <a:p>
            <a:pPr algn="ctr"/>
            <a:r>
              <a:rPr lang="en-GB" sz="1350" b="1" dirty="0">
                <a:latin typeface="Myriad Pro" panose="020B0503030403020204" pitchFamily="34" charset="0"/>
              </a:rPr>
              <a:t>model</a:t>
            </a:r>
            <a:r>
              <a:rPr lang="en-GB" sz="1350" dirty="0">
                <a:latin typeface="Myriad Pro" panose="020B0503030403020204" pitchFamily="34" charset="0"/>
              </a:rPr>
              <a:t>=model.mod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pred_file</a:t>
            </a:r>
            <a:r>
              <a:rPr lang="en-GB" sz="1350" dirty="0">
                <a:latin typeface="Myriad Pro" panose="020B0503030403020204" pitchFamily="34" charset="0"/>
              </a:rPr>
              <a:t>=pred.csv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train_file</a:t>
            </a:r>
            <a:r>
              <a:rPr lang="en-GB" sz="1350" dirty="0">
                <a:latin typeface="Myriad Pro" panose="020B0503030403020204" pitchFamily="34" charset="0"/>
              </a:rPr>
              <a:t>=sample_train.csv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test_file</a:t>
            </a:r>
            <a:r>
              <a:rPr lang="en-GB" sz="1350" dirty="0">
                <a:latin typeface="Myriad Pro" panose="020B0503030403020204" pitchFamily="34" charset="0"/>
              </a:rPr>
              <a:t>=sample_test.csv</a:t>
            </a:r>
          </a:p>
          <a:p>
            <a:pPr algn="ctr"/>
            <a:r>
              <a:rPr lang="en-GB" sz="1350" b="1" dirty="0">
                <a:latin typeface="Myriad Pro" panose="020B0503030403020204" pitchFamily="34" charset="0"/>
              </a:rPr>
              <a:t>params</a:t>
            </a:r>
            <a:r>
              <a:rPr lang="en-GB" sz="1350" dirty="0">
                <a:latin typeface="Myriad Pro" panose="020B0503030403020204" pitchFamily="34" charset="0"/>
              </a:rPr>
              <a:t>=params.txt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verbose</a:t>
            </a:r>
            <a:r>
              <a:rPr lang="en-GB" sz="1350" dirty="0">
                <a:latin typeface="Myriad Pro" panose="020B0503030403020204" pitchFamily="34" charset="0"/>
              </a:rPr>
              <a:t>=true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threads</a:t>
            </a:r>
            <a:r>
              <a:rPr lang="en-GB" sz="1350" dirty="0">
                <a:latin typeface="Myriad Pro" panose="020B0503030403020204" pitchFamily="34" charset="0"/>
              </a:rPr>
              <a:t>=3</a:t>
            </a:r>
          </a:p>
          <a:p>
            <a:pPr algn="ctr"/>
            <a:r>
              <a:rPr lang="en-GB" sz="1350" dirty="0">
                <a:latin typeface="Myriad Pro" panose="020B0503030403020204" pitchFamily="34" charset="0"/>
              </a:rPr>
              <a:t> </a:t>
            </a:r>
            <a:r>
              <a:rPr lang="en-GB" sz="1350" b="1" dirty="0">
                <a:latin typeface="Myriad Pro" panose="020B0503030403020204" pitchFamily="34" charset="0"/>
              </a:rPr>
              <a:t>metric</a:t>
            </a:r>
            <a:r>
              <a:rPr lang="en-GB" sz="1350" dirty="0">
                <a:latin typeface="Myriad Pro" panose="020B0503030403020204" pitchFamily="34" charset="0"/>
              </a:rPr>
              <a:t>=</a:t>
            </a:r>
            <a:r>
              <a:rPr lang="en-GB" sz="1350" dirty="0" err="1">
                <a:latin typeface="Myriad Pro" panose="020B0503030403020204" pitchFamily="34" charset="0"/>
              </a:rPr>
              <a:t>logloss</a:t>
            </a:r>
            <a:endParaRPr lang="en-GB" sz="1350" dirty="0">
              <a:latin typeface="Myriad Pro" panose="020B0503030403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53" y="1364139"/>
            <a:ext cx="5992302" cy="33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12801" y="1364139"/>
            <a:ext cx="195065" cy="3384085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latin typeface="Myriad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2394795"/>
            <a:ext cx="13748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Myriad Pro" panose="020B0503030403020204" pitchFamily="34" charset="0"/>
              </a:rPr>
              <a:t>Target variable</a:t>
            </a:r>
            <a:endParaRPr lang="el-GR" sz="1500" dirty="0">
              <a:latin typeface="Myriad Pro" panose="020B05030304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4457" y="1375248"/>
            <a:ext cx="5818391" cy="336186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9506" y="1009301"/>
            <a:ext cx="132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Input data</a:t>
            </a:r>
            <a:endParaRPr lang="el-GR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3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DD2F-5992-4966-8DE6-B3AD362C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5" y="325739"/>
            <a:ext cx="7845329" cy="857250"/>
          </a:xfrm>
        </p:spPr>
        <p:txBody>
          <a:bodyPr>
            <a:no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Finding good parameters </a:t>
            </a:r>
            <a:r>
              <a:rPr lang="en-GB" dirty="0" err="1">
                <a:latin typeface="Myriad Pro" panose="020B0503030403020204" pitchFamily="34" charset="0"/>
              </a:rPr>
              <a:t>vol</a:t>
            </a:r>
            <a:r>
              <a:rPr lang="en-GB" dirty="0">
                <a:latin typeface="Myriad Pro" panose="020B0503030403020204" pitchFamily="34" charset="0"/>
              </a:rPr>
              <a:t>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4ACE30-70E0-474D-90E1-062B0559357B}"/>
              </a:ext>
            </a:extLst>
          </p:cNvPr>
          <p:cNvSpPr/>
          <p:nvPr/>
        </p:nvSpPr>
        <p:spPr>
          <a:xfrm>
            <a:off x="912708" y="1840114"/>
            <a:ext cx="7231167" cy="3531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350" b="1" dirty="0">
                <a:solidFill>
                  <a:srgbClr val="0070C0"/>
                </a:solidFill>
              </a:rPr>
              <a:t>      </a:t>
            </a:r>
            <a:r>
              <a:rPr lang="en-GB" sz="1350" b="1" dirty="0" err="1">
                <a:solidFill>
                  <a:srgbClr val="0070C0"/>
                </a:solidFill>
              </a:rPr>
              <a:t>RandomForestClassifier</a:t>
            </a:r>
            <a:r>
              <a:rPr lang="en-GB" sz="1350" dirty="0"/>
              <a:t> estimators:100 max_depth:5</a:t>
            </a:r>
          </a:p>
          <a:p>
            <a:r>
              <a:rPr lang="en-GB" sz="1350" b="1" dirty="0">
                <a:solidFill>
                  <a:srgbClr val="0070C0"/>
                </a:solidFill>
              </a:rPr>
              <a:t>      </a:t>
            </a:r>
            <a:r>
              <a:rPr lang="en-GB" sz="1350" b="1" dirty="0" err="1">
                <a:solidFill>
                  <a:srgbClr val="0070C0"/>
                </a:solidFill>
              </a:rPr>
              <a:t>RandomForestClassifier</a:t>
            </a:r>
            <a:r>
              <a:rPr lang="en-GB" sz="1350" dirty="0"/>
              <a:t> estimators:100 max_depth:6</a:t>
            </a:r>
          </a:p>
          <a:p>
            <a:r>
              <a:rPr lang="en-GB" sz="1350" dirty="0"/>
              <a:t>      </a:t>
            </a:r>
            <a:r>
              <a:rPr lang="en-GB" sz="1350" b="1" dirty="0" err="1">
                <a:solidFill>
                  <a:srgbClr val="0070C0"/>
                </a:solidFill>
              </a:rPr>
              <a:t>GradientBoostingForestClassifier</a:t>
            </a:r>
            <a:r>
              <a:rPr lang="en-GB" sz="1350" dirty="0"/>
              <a:t> estimators:100</a:t>
            </a:r>
          </a:p>
          <a:p>
            <a:pPr algn="ctr"/>
            <a:endParaRPr lang="en-GB" sz="1350" dirty="0"/>
          </a:p>
          <a:p>
            <a:pPr algn="ctr"/>
            <a:endParaRPr lang="en-GB" sz="1350" dirty="0"/>
          </a:p>
          <a:p>
            <a:pPr algn="ctr"/>
            <a:endParaRPr lang="en-GB" sz="1350" dirty="0"/>
          </a:p>
          <a:p>
            <a:pPr algn="ctr"/>
            <a:endParaRPr lang="en-GB" sz="1350" dirty="0"/>
          </a:p>
          <a:p>
            <a:pPr algn="ctr"/>
            <a:endParaRPr lang="en-GB" sz="1350" dirty="0"/>
          </a:p>
          <a:p>
            <a:r>
              <a:rPr lang="en-GB" sz="1350" b="1" dirty="0">
                <a:solidFill>
                  <a:srgbClr val="0070C0"/>
                </a:solidFill>
              </a:rPr>
              <a:t>     </a:t>
            </a:r>
            <a:r>
              <a:rPr lang="en-GB" sz="1350" b="1" dirty="0" err="1">
                <a:solidFill>
                  <a:srgbClr val="0070C0"/>
                </a:solidFill>
              </a:rPr>
              <a:t>LogisticRegression</a:t>
            </a:r>
            <a:r>
              <a:rPr lang="en-GB" sz="1350" dirty="0"/>
              <a:t> C:0.5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8E7BD-02C7-4F37-AEE9-58AF3C2A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17" y="2297115"/>
            <a:ext cx="5175247" cy="2915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DF9B8-9E49-44F7-8A01-429A397D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817" y="2297115"/>
            <a:ext cx="5175247" cy="28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2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46" y="197730"/>
            <a:ext cx="7886700" cy="994172"/>
          </a:xfrm>
        </p:spPr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Finding good parameters </a:t>
            </a:r>
            <a:r>
              <a:rPr lang="en-GB" dirty="0" err="1">
                <a:latin typeface="Myriad Pro" panose="020B0503030403020204" pitchFamily="34" charset="0"/>
              </a:rPr>
              <a:t>vol</a:t>
            </a:r>
            <a:r>
              <a:rPr lang="en-GB" dirty="0">
                <a:latin typeface="Myriad Pro" panose="020B0503030403020204" pitchFamily="34" charset="0"/>
              </a:rPr>
              <a:t> 2</a:t>
            </a:r>
            <a:endParaRPr lang="el-GR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583" y="2031226"/>
            <a:ext cx="7037578" cy="33944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yriad Pro" panose="020B0503030403020204" pitchFamily="34" charset="0"/>
              </a:rPr>
              <a:t>How to know which parameters to tune?</a:t>
            </a:r>
          </a:p>
          <a:p>
            <a:r>
              <a:rPr lang="en-US" sz="1800" dirty="0">
                <a:latin typeface="Myriad Pro" panose="020B0503030403020204" pitchFamily="34" charset="0"/>
              </a:rPr>
              <a:t>Find list of current available algorithms: </a:t>
            </a:r>
            <a:r>
              <a:rPr lang="en-US" sz="1800" dirty="0">
                <a:latin typeface="Myriad Pro" panose="020B0503030403020204" pitchFamily="34" charset="0"/>
                <a:hlinkClick r:id="rId2"/>
              </a:rPr>
              <a:t>https://github.com/kaz-Anova/StackNet#algorithms-contained</a:t>
            </a:r>
            <a:r>
              <a:rPr lang="en-US" sz="1800" dirty="0">
                <a:latin typeface="Myriad Pro" panose="020B0503030403020204" pitchFamily="34" charset="0"/>
              </a:rPr>
              <a:t> </a:t>
            </a:r>
          </a:p>
          <a:p>
            <a:r>
              <a:rPr lang="en-US" sz="1800" dirty="0">
                <a:latin typeface="Myriad Pro" panose="020B0503030403020204" pitchFamily="34" charset="0"/>
              </a:rPr>
              <a:t>Click on the name or go to </a:t>
            </a:r>
            <a:r>
              <a:rPr lang="en-US" sz="1800" dirty="0">
                <a:latin typeface="Myriad Pro" panose="020B0503030403020204" pitchFamily="34" charset="0"/>
                <a:hlinkClick r:id="rId3"/>
              </a:rPr>
              <a:t>https://github.com/kaz-Anova/StackNet/blob/master/parameters/PARAMETERS.MD</a:t>
            </a:r>
            <a:r>
              <a:rPr lang="en-US" sz="1800" b="1" dirty="0">
                <a:latin typeface="Myriad Pro" panose="020B0503030403020204" pitchFamily="34" charset="0"/>
                <a:hlinkClick r:id="rId3"/>
              </a:rPr>
              <a:t>#[Your_estimators_name</a:t>
            </a:r>
            <a:r>
              <a:rPr lang="en-US" sz="1800" b="1" dirty="0">
                <a:latin typeface="Myriad Pro" panose="020B0503030403020204" pitchFamily="34" charset="0"/>
              </a:rPr>
              <a:t>] </a:t>
            </a:r>
          </a:p>
          <a:p>
            <a:r>
              <a:rPr lang="en-US" sz="1800" dirty="0">
                <a:latin typeface="Myriad Pro" panose="020B0503030403020204" pitchFamily="34" charset="0"/>
              </a:rPr>
              <a:t>For example for </a:t>
            </a:r>
            <a:r>
              <a:rPr lang="en-US" sz="1800" i="1" dirty="0">
                <a:latin typeface="Myriad Pro" panose="020B0503030403020204" pitchFamily="34" charset="0"/>
              </a:rPr>
              <a:t>deep learning</a:t>
            </a:r>
            <a:r>
              <a:rPr lang="en-US" sz="1800" dirty="0">
                <a:latin typeface="Myriad Pro" panose="020B0503030403020204" pitchFamily="34" charset="0"/>
              </a:rPr>
              <a:t> try: </a:t>
            </a:r>
            <a:r>
              <a:rPr lang="en-US" sz="1800" dirty="0">
                <a:latin typeface="Myriad Pro" panose="020B0503030403020204" pitchFamily="34" charset="0"/>
                <a:hlinkClick r:id="rId4"/>
              </a:rPr>
              <a:t>https://github.com/kaz-Anova/StackNet/blob/master/parameters/PARAMETERS.MD#</a:t>
            </a:r>
            <a:r>
              <a:rPr lang="en-US" sz="1800" b="1" dirty="0">
                <a:latin typeface="Myriad Pro" panose="020B0503030403020204" pitchFamily="34" charset="0"/>
                <a:hlinkClick r:id="rId4"/>
              </a:rPr>
              <a:t>h2odeeplearningclassifier</a:t>
            </a:r>
            <a:r>
              <a:rPr lang="en-US" sz="1800" b="1" dirty="0">
                <a:latin typeface="Myriad Pro" panose="020B0503030403020204" pitchFamily="34" charset="0"/>
              </a:rPr>
              <a:t> </a:t>
            </a:r>
          </a:p>
          <a:p>
            <a:r>
              <a:rPr lang="en-US" sz="1800" dirty="0">
                <a:latin typeface="Myriad Pro" panose="020B0503030403020204" pitchFamily="34" charset="0"/>
              </a:rPr>
              <a:t>There you can find a statement for </a:t>
            </a:r>
            <a:r>
              <a:rPr lang="en-US" sz="1800" dirty="0" err="1">
                <a:latin typeface="Myriad Pro" panose="020B0503030403020204" pitchFamily="34" charset="0"/>
              </a:rPr>
              <a:t>StackNet</a:t>
            </a:r>
            <a:r>
              <a:rPr lang="en-US" sz="1800" dirty="0">
                <a:latin typeface="Myriad Pro" panose="020B0503030403020204" pitchFamily="34" charset="0"/>
              </a:rPr>
              <a:t> as well as the most important parameters.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3" y="2031226"/>
            <a:ext cx="2771008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7" y="1713666"/>
            <a:ext cx="8069463" cy="402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9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558"/>
            <a:ext cx="7886700" cy="1325563"/>
          </a:xfrm>
        </p:spPr>
        <p:txBody>
          <a:bodyPr/>
          <a:lstStyle/>
          <a:p>
            <a:r>
              <a:rPr lang="en-GB" dirty="0">
                <a:latin typeface="Myriad Pro" panose="020B0503030403020204" pitchFamily="34" charset="0"/>
              </a:rPr>
              <a:t>StackNet tips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7121"/>
            <a:ext cx="7886700" cy="4272701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Myriad Pro" panose="020B0503030403020204" pitchFamily="34" charset="0"/>
              </a:rPr>
              <a:t>Diversity based on algorithms: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 2-3 gradient boosted trees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2-3 Neural nets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1-2 </a:t>
            </a:r>
            <a:r>
              <a:rPr lang="en-GB" dirty="0" err="1">
                <a:latin typeface="Myriad Pro" panose="020B0503030403020204" pitchFamily="34" charset="0"/>
              </a:rPr>
              <a:t>ExtraTrees</a:t>
            </a:r>
            <a:r>
              <a:rPr lang="en-GB" dirty="0">
                <a:latin typeface="Myriad Pro" panose="020B0503030403020204" pitchFamily="34" charset="0"/>
              </a:rPr>
              <a:t>/Random Forest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1-2 linear models as in logistic/ridge regression, linear </a:t>
            </a:r>
            <a:r>
              <a:rPr lang="en-GB" dirty="0" err="1">
                <a:latin typeface="Myriad Pro" panose="020B0503030403020204" pitchFamily="34" charset="0"/>
              </a:rPr>
              <a:t>svm</a:t>
            </a:r>
            <a:endParaRPr lang="en-GB" dirty="0">
              <a:latin typeface="Myriad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1 </a:t>
            </a:r>
            <a:r>
              <a:rPr lang="en-GB" dirty="0" err="1">
                <a:latin typeface="Myriad Pro" panose="020B0503030403020204" pitchFamily="34" charset="0"/>
              </a:rPr>
              <a:t>knn</a:t>
            </a:r>
            <a:r>
              <a:rPr lang="en-GB" dirty="0">
                <a:latin typeface="Myriad Pro" panose="020B0503030403020204" pitchFamily="34" charset="0"/>
              </a:rPr>
              <a:t>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1 Factorization machine (</a:t>
            </a:r>
            <a:r>
              <a:rPr lang="en-GB" dirty="0" err="1">
                <a:latin typeface="Myriad Pro" panose="020B0503030403020204" pitchFamily="34" charset="0"/>
              </a:rPr>
              <a:t>libfm</a:t>
            </a:r>
            <a:r>
              <a:rPr lang="en-GB" dirty="0">
                <a:latin typeface="Myriad Pro" panose="020B0503030403020204" pitchFamily="34" charset="0"/>
              </a:rPr>
              <a:t>)</a:t>
            </a:r>
          </a:p>
          <a:p>
            <a:r>
              <a:rPr lang="en-GB" dirty="0">
                <a:latin typeface="Myriad Pro" panose="020B0503030403020204" pitchFamily="34" charset="0"/>
              </a:rPr>
              <a:t>Diversity based on input data: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Categorical features: One hot, label encoding, target encoding, frequency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Numerical features: outliers, binning, derivatives, percentiles, scaling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latin typeface="Myriad Pro" panose="020B0503030403020204" pitchFamily="34" charset="0"/>
              </a:rPr>
              <a:t>Interactions : col1*/+-col2, </a:t>
            </a:r>
            <a:r>
              <a:rPr lang="en-GB" dirty="0" err="1">
                <a:latin typeface="Myriad Pro" panose="020B0503030403020204" pitchFamily="34" charset="0"/>
              </a:rPr>
              <a:t>groupby</a:t>
            </a:r>
            <a:r>
              <a:rPr lang="en-GB" dirty="0">
                <a:latin typeface="Myriad Pro" panose="020B0503030403020204" pitchFamily="34" charset="0"/>
              </a:rPr>
              <a:t>, unsupervised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7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1103" y="37384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Myriad Pro" panose="020B0503030403020204" pitchFamily="34" charset="0"/>
              </a:rPr>
              <a:t>StackNet tips #2</a:t>
            </a:r>
            <a:endParaRPr lang="en-GB" altLang="el-GR" dirty="0">
              <a:latin typeface="Myriad Pro" panose="020B05030304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142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GBM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7845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Random Forest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98458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DL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9070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KNN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9683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FM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3225" y="220867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Linear 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42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Onehot</a:t>
            </a:r>
            <a:endParaRPr lang="en-GB" sz="1350" dirty="0"/>
          </a:p>
        </p:txBody>
      </p:sp>
      <p:sp>
        <p:nvSpPr>
          <p:cNvPr id="10" name="Rectangle 9"/>
          <p:cNvSpPr/>
          <p:nvPr/>
        </p:nvSpPr>
        <p:spPr>
          <a:xfrm>
            <a:off x="1587845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Frequency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98458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Target Encoding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9070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Label encoding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9683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Scaling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93225" y="4718641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Binning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8479" y="3308233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GBM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142" y="3778369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Onehot</a:t>
            </a:r>
            <a:endParaRPr lang="en-GB" sz="1350" dirty="0"/>
          </a:p>
        </p:txBody>
      </p:sp>
      <p:sp>
        <p:nvSpPr>
          <p:cNvPr id="17" name="Rectangle 16"/>
          <p:cNvSpPr/>
          <p:nvPr/>
        </p:nvSpPr>
        <p:spPr>
          <a:xfrm>
            <a:off x="1498255" y="3778369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Binning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91581" y="3255137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DL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91581" y="3759642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Scaling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91980" y="3255137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19683" y="3736183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Frequency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3225" y="3736183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Binning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8101" y="2774092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Frequency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12534" y="2783263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Target Encoding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41219" y="1327091"/>
            <a:ext cx="7905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GBM_1</a:t>
            </a:r>
          </a:p>
          <a:p>
            <a:r>
              <a:rPr lang="en-GB" sz="1350" dirty="0"/>
              <a:t>DL_1</a:t>
            </a:r>
          </a:p>
          <a:p>
            <a:r>
              <a:rPr lang="en-GB" sz="1350" dirty="0"/>
              <a:t>FM_1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8479" y="3308233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KNN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78479" y="3753883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Target Encoding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691581" y="3255137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Linear Regression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91581" y="3747414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Onehot</a:t>
            </a:r>
            <a:endParaRPr lang="en-GB" sz="1350" dirty="0"/>
          </a:p>
        </p:txBody>
      </p:sp>
      <p:sp>
        <p:nvSpPr>
          <p:cNvPr id="35" name="Rectangle 34"/>
          <p:cNvSpPr/>
          <p:nvPr/>
        </p:nvSpPr>
        <p:spPr>
          <a:xfrm>
            <a:off x="6891980" y="3244954"/>
            <a:ext cx="1315995" cy="41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Random Forest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19683" y="3725273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Frequency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93225" y="3727400"/>
            <a:ext cx="1315995" cy="417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Frequency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49030" y="1342325"/>
            <a:ext cx="7905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KNN_1</a:t>
            </a:r>
          </a:p>
          <a:p>
            <a:r>
              <a:rPr lang="en-GB" sz="1350" dirty="0"/>
              <a:t>LIN_1</a:t>
            </a:r>
          </a:p>
          <a:p>
            <a:r>
              <a:rPr lang="en-GB" sz="1350" dirty="0"/>
              <a:t>RF_1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61079" y="2780268"/>
            <a:ext cx="19259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Tuning +</a:t>
            </a:r>
            <a:br>
              <a:rPr lang="en-GB" sz="1350" dirty="0"/>
            </a:br>
            <a:r>
              <a:rPr lang="en-GB" sz="1350" dirty="0"/>
              <a:t>Feature Engineering+</a:t>
            </a:r>
          </a:p>
          <a:p>
            <a:r>
              <a:rPr lang="en-GB" sz="1350" dirty="0"/>
              <a:t>Feature Selection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57037" y="3031134"/>
            <a:ext cx="209028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Tuning +</a:t>
            </a:r>
            <a:br>
              <a:rPr lang="en-GB" sz="1350" dirty="0"/>
            </a:br>
            <a:r>
              <a:rPr lang="en-GB" sz="1350" dirty="0"/>
              <a:t>Feature Selection</a:t>
            </a:r>
          </a:p>
          <a:p>
            <a:endParaRPr lang="en-GB" sz="1350" dirty="0"/>
          </a:p>
        </p:txBody>
      </p:sp>
      <p:sp>
        <p:nvSpPr>
          <p:cNvPr id="41" name="TextBox 40"/>
          <p:cNvSpPr txBox="1"/>
          <p:nvPr/>
        </p:nvSpPr>
        <p:spPr>
          <a:xfrm>
            <a:off x="8292929" y="3304793"/>
            <a:ext cx="990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Tuning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02650" y="1487743"/>
            <a:ext cx="790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……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52128" y="1353693"/>
            <a:ext cx="10408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 err="1"/>
              <a:t>model_x</a:t>
            </a:r>
            <a:endParaRPr lang="en-GB" sz="1350" dirty="0"/>
          </a:p>
          <a:p>
            <a:r>
              <a:rPr lang="en-GB" sz="1350" dirty="0" err="1"/>
              <a:t>model_z</a:t>
            </a:r>
            <a:endParaRPr lang="en-GB" sz="1350" dirty="0"/>
          </a:p>
          <a:p>
            <a:r>
              <a:rPr lang="en-GB" sz="1350" dirty="0" err="1"/>
              <a:t>model_y</a:t>
            </a:r>
            <a:endParaRPr lang="en-GB" sz="1350" dirty="0"/>
          </a:p>
        </p:txBody>
      </p:sp>
      <p:sp>
        <p:nvSpPr>
          <p:cNvPr id="47" name="Minus 46"/>
          <p:cNvSpPr/>
          <p:nvPr/>
        </p:nvSpPr>
        <p:spPr>
          <a:xfrm rot="19310951">
            <a:off x="5405162" y="1617160"/>
            <a:ext cx="592913" cy="136568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8" name="Minus 47"/>
          <p:cNvSpPr/>
          <p:nvPr/>
        </p:nvSpPr>
        <p:spPr>
          <a:xfrm rot="19310951">
            <a:off x="6169145" y="1394829"/>
            <a:ext cx="592913" cy="136568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9" name="Minus 48"/>
          <p:cNvSpPr/>
          <p:nvPr/>
        </p:nvSpPr>
        <p:spPr>
          <a:xfrm rot="19310951">
            <a:off x="7392219" y="1644409"/>
            <a:ext cx="592913" cy="136568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Rectangle 18"/>
          <p:cNvSpPr/>
          <p:nvPr/>
        </p:nvSpPr>
        <p:spPr>
          <a:xfrm>
            <a:off x="209133" y="5444074"/>
            <a:ext cx="4399937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 ensure a model is diverse from another try setting a </a:t>
            </a:r>
            <a:r>
              <a:rPr lang="en-GB" b="1" dirty="0"/>
              <a:t>fixed parameter </a:t>
            </a:r>
            <a:r>
              <a:rPr lang="en-GB" dirty="0"/>
              <a:t>and then tune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5470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/>
      <p:bldP spid="29" grpId="0" animBg="1"/>
      <p:bldP spid="30" grpId="0" animBg="1"/>
      <p:bldP spid="31" grpId="0" animBg="1"/>
      <p:bldP spid="33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/>
      <p:bldP spid="43" grpId="0"/>
      <p:bldP spid="47" grpId="0" animBg="1"/>
      <p:bldP spid="48" grpId="0" animBg="1"/>
      <p:bldP spid="49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86" y="244787"/>
            <a:ext cx="7886700" cy="994172"/>
          </a:xfrm>
        </p:spPr>
        <p:txBody>
          <a:bodyPr/>
          <a:lstStyle/>
          <a:p>
            <a:r>
              <a:rPr lang="en-GB" dirty="0">
                <a:latin typeface="Myriad Pro" panose="020B0503030403020204" pitchFamily="34" charset="0"/>
              </a:rPr>
              <a:t>Java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5" y="1895704"/>
            <a:ext cx="5550000" cy="36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5" y="1895704"/>
            <a:ext cx="5528571" cy="365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93262" y="1466254"/>
            <a:ext cx="1438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Train.csv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9924" y="1466254"/>
            <a:ext cx="1438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Test.csv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9" y="1895706"/>
            <a:ext cx="8191543" cy="17886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3362" y="1466254"/>
            <a:ext cx="1285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Commands.txt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31" y="1902075"/>
            <a:ext cx="8376536" cy="7746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8032" y="4904482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LinearRegression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209924" y="4904482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LinearRegression</a:t>
            </a:r>
            <a:endParaRPr lang="en-GB" sz="1350" dirty="0"/>
          </a:p>
        </p:txBody>
      </p:sp>
      <p:cxnSp>
        <p:nvCxnSpPr>
          <p:cNvPr id="15" name="Straight Arrow Connector 14"/>
          <p:cNvCxnSpPr>
            <a:stCxn id="12" idx="3"/>
            <a:endCxn id="13" idx="1"/>
          </p:cNvCxnSpPr>
          <p:nvPr/>
        </p:nvCxnSpPr>
        <p:spPr>
          <a:xfrm>
            <a:off x="2050607" y="5094089"/>
            <a:ext cx="115931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1885" y="1471852"/>
            <a:ext cx="11993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params.txt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8032" y="3515928"/>
            <a:ext cx="6479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Myriad Pro" panose="020B0503030403020204" pitchFamily="34" charset="0"/>
              </a:rPr>
              <a:t>java</a:t>
            </a:r>
            <a:r>
              <a:rPr lang="en-GB" sz="1500" dirty="0">
                <a:latin typeface="Myriad Pro" panose="020B0503030403020204" pitchFamily="34" charset="0"/>
              </a:rPr>
              <a:t> -jar StackNet.jar train </a:t>
            </a:r>
            <a:r>
              <a:rPr lang="en-GB" sz="1500" b="1" dirty="0">
                <a:latin typeface="Myriad Pro" panose="020B0503030403020204" pitchFamily="34" charset="0"/>
              </a:rPr>
              <a:t>task</a:t>
            </a:r>
            <a:r>
              <a:rPr lang="en-GB" sz="1500" dirty="0">
                <a:latin typeface="Myriad Pro" panose="020B0503030403020204" pitchFamily="34" charset="0"/>
              </a:rPr>
              <a:t>=regression </a:t>
            </a:r>
            <a:r>
              <a:rPr lang="en-GB" sz="1500" b="1" dirty="0">
                <a:latin typeface="Myriad Pro" panose="020B0503030403020204" pitchFamily="34" charset="0"/>
              </a:rPr>
              <a:t>train_file</a:t>
            </a:r>
            <a:r>
              <a:rPr lang="en-GB" sz="1500" dirty="0">
                <a:latin typeface="Myriad Pro" panose="020B0503030403020204" pitchFamily="34" charset="0"/>
              </a:rPr>
              <a:t>=train.csv </a:t>
            </a:r>
            <a:r>
              <a:rPr lang="en-GB" sz="1500" b="1" dirty="0">
                <a:latin typeface="Myriad Pro" panose="020B0503030403020204" pitchFamily="34" charset="0"/>
              </a:rPr>
              <a:t>test_file</a:t>
            </a:r>
            <a:r>
              <a:rPr lang="en-GB" sz="1500" dirty="0">
                <a:latin typeface="Myriad Pro" panose="020B0503030403020204" pitchFamily="34" charset="0"/>
              </a:rPr>
              <a:t>=test.csv </a:t>
            </a:r>
            <a:r>
              <a:rPr lang="en-GB" sz="1500" b="1" dirty="0">
                <a:latin typeface="Myriad Pro" panose="020B0503030403020204" pitchFamily="34" charset="0"/>
              </a:rPr>
              <a:t>params</a:t>
            </a:r>
            <a:r>
              <a:rPr lang="en-GB" sz="1500" dirty="0">
                <a:latin typeface="Myriad Pro" panose="020B0503030403020204" pitchFamily="34" charset="0"/>
              </a:rPr>
              <a:t>=params.txt </a:t>
            </a:r>
            <a:r>
              <a:rPr lang="en-GB" sz="1500" b="1" dirty="0">
                <a:latin typeface="Myriad Pro" panose="020B0503030403020204" pitchFamily="34" charset="0"/>
              </a:rPr>
              <a:t>pred_file</a:t>
            </a:r>
            <a:r>
              <a:rPr lang="en-GB" sz="1500" dirty="0">
                <a:latin typeface="Myriad Pro" panose="020B0503030403020204" pitchFamily="34" charset="0"/>
              </a:rPr>
              <a:t>=pred.csv </a:t>
            </a:r>
            <a:r>
              <a:rPr lang="en-GB" sz="1500" b="1" dirty="0" err="1">
                <a:latin typeface="Myriad Pro" panose="020B0503030403020204" pitchFamily="34" charset="0"/>
              </a:rPr>
              <a:t>test_target</a:t>
            </a:r>
            <a:r>
              <a:rPr lang="en-GB" sz="1500" dirty="0">
                <a:latin typeface="Myriad Pro" panose="020B0503030403020204" pitchFamily="34" charset="0"/>
              </a:rPr>
              <a:t>=true </a:t>
            </a:r>
            <a:r>
              <a:rPr lang="en-GB" sz="1500" b="1" dirty="0" err="1">
                <a:latin typeface="Myriad Pro" panose="020B0503030403020204" pitchFamily="34" charset="0"/>
              </a:rPr>
              <a:t>has_head</a:t>
            </a:r>
            <a:r>
              <a:rPr lang="en-GB" sz="1500" dirty="0">
                <a:latin typeface="Myriad Pro" panose="020B0503030403020204" pitchFamily="34" charset="0"/>
              </a:rPr>
              <a:t>=true </a:t>
            </a:r>
            <a:r>
              <a:rPr lang="en-GB" sz="1500" b="1" dirty="0">
                <a:latin typeface="Myriad Pro" panose="020B0503030403020204" pitchFamily="34" charset="0"/>
              </a:rPr>
              <a:t>verbose</a:t>
            </a:r>
            <a:r>
              <a:rPr lang="en-GB" sz="1500" dirty="0">
                <a:latin typeface="Myriad Pro" panose="020B0503030403020204" pitchFamily="34" charset="0"/>
              </a:rPr>
              <a:t>=true </a:t>
            </a:r>
            <a:r>
              <a:rPr lang="en-GB" sz="1500" b="1" dirty="0">
                <a:latin typeface="Myriad Pro" panose="020B0503030403020204" pitchFamily="34" charset="0"/>
              </a:rPr>
              <a:t>Threads</a:t>
            </a:r>
            <a:r>
              <a:rPr lang="en-GB" sz="1500" dirty="0">
                <a:latin typeface="Myriad Pro" panose="020B0503030403020204" pitchFamily="34" charset="0"/>
              </a:rPr>
              <a:t>=3 </a:t>
            </a:r>
            <a:r>
              <a:rPr lang="en-GB" sz="1500" b="1" dirty="0">
                <a:latin typeface="Myriad Pro" panose="020B0503030403020204" pitchFamily="34" charset="0"/>
              </a:rPr>
              <a:t>folds</a:t>
            </a:r>
            <a:r>
              <a:rPr lang="en-GB" sz="1500" dirty="0">
                <a:latin typeface="Myriad Pro" panose="020B0503030403020204" pitchFamily="34" charset="0"/>
              </a:rPr>
              <a:t>=4 </a:t>
            </a:r>
            <a:r>
              <a:rPr lang="en-GB" sz="1500" b="1" dirty="0">
                <a:latin typeface="Myriad Pro" panose="020B0503030403020204" pitchFamily="34" charset="0"/>
              </a:rPr>
              <a:t>metric</a:t>
            </a:r>
            <a:r>
              <a:rPr lang="en-GB" sz="1500" dirty="0">
                <a:latin typeface="Myriad Pro" panose="020B0503030403020204" pitchFamily="34" charset="0"/>
              </a:rPr>
              <a:t>=</a:t>
            </a:r>
            <a:r>
              <a:rPr lang="en-GB" sz="1500" dirty="0" err="1">
                <a:latin typeface="Myriad Pro" panose="020B0503030403020204" pitchFamily="34" charset="0"/>
              </a:rPr>
              <a:t>rmse</a:t>
            </a:r>
            <a:endParaRPr lang="en-GB" sz="1500" dirty="0">
              <a:latin typeface="Myriad Pro" panose="020B0503030403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46" y="3513375"/>
            <a:ext cx="5211532" cy="242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850" y="3749323"/>
            <a:ext cx="3635534" cy="248471"/>
          </a:xfrm>
          <a:prstGeom prst="rect">
            <a:avLst/>
          </a:prstGeom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180724"/>
              </p:ext>
            </p:extLst>
          </p:nvPr>
        </p:nvGraphicFramePr>
        <p:xfrm>
          <a:off x="3301315" y="2669014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120" y="1912622"/>
            <a:ext cx="5853895" cy="6526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28894" y="1474879"/>
            <a:ext cx="127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params0.txt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97" y="3873556"/>
            <a:ext cx="3180875" cy="306566"/>
          </a:xfrm>
          <a:prstGeom prst="rect">
            <a:avLst/>
          </a:prstGeom>
        </p:spPr>
      </p:pic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938876"/>
              </p:ext>
            </p:extLst>
          </p:nvPr>
        </p:nvGraphicFramePr>
        <p:xfrm>
          <a:off x="3301314" y="2661452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229" y="3596357"/>
            <a:ext cx="2691632" cy="2908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033" y="1829281"/>
            <a:ext cx="8376535" cy="77480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49731" y="1465894"/>
            <a:ext cx="12909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params1.txt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8032" y="5437986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GBFR</a:t>
            </a:r>
          </a:p>
        </p:txBody>
      </p:sp>
      <p:cxnSp>
        <p:nvCxnSpPr>
          <p:cNvPr id="35" name="Straight Arrow Connector 34"/>
          <p:cNvCxnSpPr>
            <a:stCxn id="34" idx="3"/>
            <a:endCxn id="13" idx="1"/>
          </p:cNvCxnSpPr>
          <p:nvPr/>
        </p:nvCxnSpPr>
        <p:spPr>
          <a:xfrm flipV="1">
            <a:off x="2050607" y="5094089"/>
            <a:ext cx="1159317" cy="5335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775" y="3400729"/>
            <a:ext cx="2684207" cy="4530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770" y="3842300"/>
            <a:ext cx="3184902" cy="309782"/>
          </a:xfrm>
          <a:prstGeom prst="rect">
            <a:avLst/>
          </a:prstGeom>
        </p:spPr>
      </p:pic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7180465"/>
              </p:ext>
            </p:extLst>
          </p:nvPr>
        </p:nvGraphicFramePr>
        <p:xfrm>
          <a:off x="3301313" y="2669014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186" y="1842620"/>
            <a:ext cx="8392381" cy="7475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028894" y="1457917"/>
            <a:ext cx="1162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params2.txt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8714" y="4370979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nn</a:t>
            </a:r>
            <a:endParaRPr lang="en-GB" sz="1350" dirty="0"/>
          </a:p>
        </p:txBody>
      </p:sp>
      <p:cxnSp>
        <p:nvCxnSpPr>
          <p:cNvPr id="45" name="Straight Arrow Connector 44"/>
          <p:cNvCxnSpPr>
            <a:stCxn id="44" idx="3"/>
          </p:cNvCxnSpPr>
          <p:nvPr/>
        </p:nvCxnSpPr>
        <p:spPr>
          <a:xfrm>
            <a:off x="2041291" y="4560586"/>
            <a:ext cx="1151972" cy="5335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996" y="3280044"/>
            <a:ext cx="2716363" cy="5483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580" y="3828366"/>
            <a:ext cx="3198944" cy="323716"/>
          </a:xfrm>
          <a:prstGeom prst="rect">
            <a:avLst/>
          </a:prstGeom>
        </p:spPr>
      </p:pic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653758"/>
              </p:ext>
            </p:extLst>
          </p:nvPr>
        </p:nvGraphicFramePr>
        <p:xfrm>
          <a:off x="3301312" y="2669014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pic>
        <p:nvPicPr>
          <p:cNvPr id="51" name="Picture 5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032" y="1837143"/>
            <a:ext cx="8385851" cy="77973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028894" y="1447739"/>
            <a:ext cx="1066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params3.txt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209924" y="4904890"/>
            <a:ext cx="1562100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RandomForest</a:t>
            </a:r>
            <a:endParaRPr lang="en-GB" sz="135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812" y="3825483"/>
            <a:ext cx="3244547" cy="326599"/>
          </a:xfrm>
          <a:prstGeom prst="rect">
            <a:avLst/>
          </a:prstGeom>
        </p:spPr>
      </p:pic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162582"/>
              </p:ext>
            </p:extLst>
          </p:nvPr>
        </p:nvGraphicFramePr>
        <p:xfrm>
          <a:off x="3301310" y="2668606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59" name="Rectangle 58"/>
          <p:cNvSpPr/>
          <p:nvPr/>
        </p:nvSpPr>
        <p:spPr>
          <a:xfrm>
            <a:off x="3214686" y="5458484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LinearRegression</a:t>
            </a:r>
            <a:endParaRPr lang="en-GB" sz="1350" dirty="0"/>
          </a:p>
        </p:txBody>
      </p:sp>
      <p:cxnSp>
        <p:nvCxnSpPr>
          <p:cNvPr id="60" name="Straight Arrow Connector 59"/>
          <p:cNvCxnSpPr>
            <a:endCxn id="59" idx="1"/>
          </p:cNvCxnSpPr>
          <p:nvPr/>
        </p:nvCxnSpPr>
        <p:spPr>
          <a:xfrm>
            <a:off x="2050605" y="4560180"/>
            <a:ext cx="1164083" cy="10879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9" idx="1"/>
          </p:cNvCxnSpPr>
          <p:nvPr/>
        </p:nvCxnSpPr>
        <p:spPr>
          <a:xfrm>
            <a:off x="2068414" y="5086035"/>
            <a:ext cx="1146272" cy="5620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4" idx="3"/>
            <a:endCxn id="59" idx="1"/>
          </p:cNvCxnSpPr>
          <p:nvPr/>
        </p:nvCxnSpPr>
        <p:spPr>
          <a:xfrm>
            <a:off x="2050606" y="5627595"/>
            <a:ext cx="1164080" cy="204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512406" y="5171234"/>
            <a:ext cx="1552575" cy="379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LinearRegression</a:t>
            </a:r>
            <a:endParaRPr lang="en-GB" sz="1350" dirty="0"/>
          </a:p>
        </p:txBody>
      </p:sp>
      <p:cxnSp>
        <p:nvCxnSpPr>
          <p:cNvPr id="72" name="Straight Arrow Connector 71"/>
          <p:cNvCxnSpPr>
            <a:stCxn id="54" idx="3"/>
            <a:endCxn id="71" idx="1"/>
          </p:cNvCxnSpPr>
          <p:nvPr/>
        </p:nvCxnSpPr>
        <p:spPr>
          <a:xfrm>
            <a:off x="4772025" y="5094499"/>
            <a:ext cx="740383" cy="2663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9" idx="3"/>
            <a:endCxn id="71" idx="1"/>
          </p:cNvCxnSpPr>
          <p:nvPr/>
        </p:nvCxnSpPr>
        <p:spPr>
          <a:xfrm flipV="1">
            <a:off x="4767263" y="5360841"/>
            <a:ext cx="745145" cy="2872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714" y="1736223"/>
            <a:ext cx="8458461" cy="88060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028896" y="1446553"/>
            <a:ext cx="10012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Myriad Pro" panose="020B0503030403020204" pitchFamily="34" charset="0"/>
              </a:rPr>
              <a:t>params4.txt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888" y="3812470"/>
            <a:ext cx="3253094" cy="328617"/>
          </a:xfrm>
          <a:prstGeom prst="rect">
            <a:avLst/>
          </a:prstGeom>
        </p:spPr>
      </p:pic>
      <p:graphicFrame>
        <p:nvGraphicFramePr>
          <p:cNvPr id="81" name="Chart 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1507479"/>
              </p:ext>
            </p:extLst>
          </p:nvPr>
        </p:nvGraphicFramePr>
        <p:xfrm>
          <a:off x="3301306" y="2668606"/>
          <a:ext cx="5496605" cy="233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</p:spTree>
    <p:extLst>
      <p:ext uri="{BB962C8B-B14F-4D97-AF65-F5344CB8AC3E}">
        <p14:creationId xmlns:p14="http://schemas.microsoft.com/office/powerpoint/2010/main" val="21017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 animBg="1"/>
      <p:bldP spid="13" grpId="0" animBg="1"/>
      <p:bldP spid="20" grpId="0"/>
      <p:bldP spid="20" grpId="1"/>
      <p:bldP spid="21" grpId="0"/>
      <p:bldP spid="21" grpId="1"/>
      <p:bldGraphic spid="24" grpId="0">
        <p:bldAsOne/>
      </p:bldGraphic>
      <p:bldGraphic spid="24" grpId="1">
        <p:bldAsOne/>
      </p:bldGraphic>
      <p:bldP spid="26" grpId="0"/>
      <p:bldP spid="26" grpId="1"/>
      <p:bldGraphic spid="29" grpId="0">
        <p:bldAsOne/>
      </p:bldGraphic>
      <p:bldGraphic spid="29" grpId="1">
        <p:bldAsOne/>
      </p:bldGraphic>
      <p:bldP spid="33" grpId="0"/>
      <p:bldP spid="33" grpId="1"/>
      <p:bldP spid="34" grpId="0" animBg="1"/>
      <p:bldGraphic spid="41" grpId="0">
        <p:bldAsOne/>
      </p:bldGraphic>
      <p:bldGraphic spid="41" grpId="1">
        <p:bldAsOne/>
      </p:bldGraphic>
      <p:bldP spid="43" grpId="0"/>
      <p:bldP spid="43" grpId="1"/>
      <p:bldP spid="43" grpId="2"/>
      <p:bldP spid="44" grpId="0" animBg="1"/>
      <p:bldGraphic spid="50" grpId="0">
        <p:bldAsOne/>
      </p:bldGraphic>
      <p:bldGraphic spid="50" grpId="1">
        <p:bldAsOne/>
      </p:bldGraphic>
      <p:bldP spid="52" grpId="0"/>
      <p:bldP spid="52" grpId="1"/>
      <p:bldP spid="54" grpId="0" animBg="1"/>
      <p:bldP spid="54" grpId="1" animBg="1"/>
      <p:bldGraphic spid="57" grpId="0">
        <p:bldAsOne/>
      </p:bldGraphic>
      <p:bldGraphic spid="57" grpId="1">
        <p:bldAsOne/>
      </p:bldGraphic>
      <p:bldP spid="59" grpId="0" animBg="1"/>
      <p:bldP spid="71" grpId="0" animBg="1"/>
      <p:bldP spid="79" grpId="0"/>
      <p:bldGraphic spid="8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2996" y="479532"/>
            <a:ext cx="8756820" cy="68244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latin typeface="Myriad Pro" panose="020B0503030403020204" pitchFamily="34" charset="0"/>
              </a:rPr>
              <a:t>Python implementation - Algorithms</a:t>
            </a:r>
            <a:endParaRPr lang="en-GB" dirty="0">
              <a:latin typeface="+mn-lt"/>
            </a:endParaRPr>
          </a:p>
        </p:txBody>
      </p:sp>
      <p:sp>
        <p:nvSpPr>
          <p:cNvPr id="6" name="ontent Placeholder 2"/>
          <p:cNvSpPr txBox="1">
            <a:spLocks/>
          </p:cNvSpPr>
          <p:nvPr/>
        </p:nvSpPr>
        <p:spPr>
          <a:xfrm>
            <a:off x="743056" y="1601912"/>
            <a:ext cx="7616699" cy="227997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sz="24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GB" sz="2400" u="sng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All Estimators</a:t>
            </a:r>
            <a:r>
              <a:rPr lang="en-GB" sz="24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that follow an </a:t>
            </a:r>
            <a:r>
              <a:rPr lang="en-GB" sz="2400" b="1" dirty="0" err="1">
                <a:solidFill>
                  <a:sysClr val="windowText" lastClr="000000"/>
                </a:solidFill>
                <a:latin typeface="Myriad Pro" panose="020B0503030403020204" pitchFamily="34" charset="0"/>
              </a:rPr>
              <a:t>sklearn</a:t>
            </a:r>
            <a:r>
              <a:rPr lang="en-GB" sz="2400" b="1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</a:t>
            </a:r>
            <a:r>
              <a:rPr lang="en-GB" sz="2400" b="1" dirty="0" err="1">
                <a:solidFill>
                  <a:sysClr val="windowText" lastClr="000000"/>
                </a:solidFill>
                <a:latin typeface="Myriad Pro" panose="020B0503030403020204" pitchFamily="34" charset="0"/>
              </a:rPr>
              <a:t>api</a:t>
            </a:r>
            <a:endParaRPr lang="en-GB" sz="2400" b="1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GB" sz="24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Includes </a:t>
            </a:r>
            <a:r>
              <a:rPr lang="en-GB" sz="2400" b="1" dirty="0" err="1">
                <a:solidFill>
                  <a:sysClr val="windowText" lastClr="000000"/>
                </a:solidFill>
                <a:latin typeface="Myriad Pro" panose="020B0503030403020204" pitchFamily="34" charset="0"/>
              </a:rPr>
              <a:t>Regressors</a:t>
            </a:r>
            <a:r>
              <a:rPr lang="en-GB" sz="24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in </a:t>
            </a:r>
            <a:r>
              <a:rPr lang="en-GB" sz="2400" b="1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classification</a:t>
            </a:r>
            <a:r>
              <a:rPr lang="en-GB" sz="24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and vice versa</a:t>
            </a:r>
          </a:p>
          <a:p>
            <a:pPr>
              <a:defRPr/>
            </a:pPr>
            <a:r>
              <a:rPr lang="en-GB" sz="2400" b="1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Transformers</a:t>
            </a:r>
            <a:r>
              <a:rPr lang="en-GB" sz="2400" dirty="0">
                <a:solidFill>
                  <a:sysClr val="windowText" lastClr="000000"/>
                </a:solidFill>
                <a:latin typeface="Myriad Pro" panose="020B0503030403020204" pitchFamily="34" charset="0"/>
              </a:rPr>
              <a:t> are also credible inputs</a:t>
            </a:r>
          </a:p>
          <a:p>
            <a:pPr>
              <a:defRPr/>
            </a:pPr>
            <a:endParaRPr lang="en-GB" sz="24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  <a:p>
            <a:pPr>
              <a:defRPr/>
            </a:pPr>
            <a:endParaRPr lang="en-GB" sz="2400" dirty="0">
              <a:solidFill>
                <a:sysClr val="windowText" lastClr="000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What is ensemble modelling?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0772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yriad Pro" panose="020B0503030403020204" pitchFamily="34" charset="0"/>
              </a:rPr>
              <a:t>It means combining different machine learning models to get a better prediction.</a:t>
            </a:r>
            <a:endParaRPr lang="en-GB" i="1" dirty="0">
              <a:latin typeface="Myriad Pro" panose="020B0503030403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0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Python parameters</a:t>
            </a:r>
            <a:br>
              <a:rPr lang="en-GB" dirty="0">
                <a:latin typeface="Myriad Pro" panose="020B0503030403020204" pitchFamily="34" charset="0"/>
              </a:rPr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71" y="1423472"/>
            <a:ext cx="7932139" cy="2332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1" y="2970025"/>
            <a:ext cx="8044142" cy="3437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049131"/>
            <a:ext cx="7906673" cy="11283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6584" y="1952368"/>
            <a:ext cx="840259" cy="30891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269889" y="1952368"/>
            <a:ext cx="1700754" cy="30891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68" y="3683701"/>
            <a:ext cx="3070546" cy="29875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08202" y="1952368"/>
            <a:ext cx="1157322" cy="308918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196" y="4814800"/>
            <a:ext cx="5256948" cy="818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71" y="3756454"/>
            <a:ext cx="6739710" cy="292770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69866" y="2254792"/>
            <a:ext cx="2290025" cy="271299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2" animBg="1"/>
      <p:bldP spid="15" grpId="0" animBg="1"/>
      <p:bldP spid="1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panose="020B0503030403020204" pitchFamily="34" charset="0"/>
              </a:rPr>
              <a:t>Useful Links and resources</a:t>
            </a:r>
            <a:endParaRPr lang="el-GR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383" y="1881876"/>
            <a:ext cx="7231242" cy="374786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Myriad Pro" panose="020B0503030403020204" pitchFamily="34" charset="0"/>
              </a:rPr>
              <a:t>Github</a:t>
            </a:r>
            <a:r>
              <a:rPr lang="en-US" dirty="0">
                <a:latin typeface="Myriad Pro" panose="020B0503030403020204" pitchFamily="34" charset="0"/>
              </a:rPr>
              <a:t> java repository: </a:t>
            </a:r>
            <a:r>
              <a:rPr lang="en-US" dirty="0">
                <a:latin typeface="Myriad Pro" panose="020B0503030403020204" pitchFamily="34" charset="0"/>
                <a:hlinkClick r:id="rId2"/>
              </a:rPr>
              <a:t>https://github.com/kaz-Anova/StackNet</a:t>
            </a:r>
            <a:r>
              <a:rPr lang="en-US" dirty="0">
                <a:latin typeface="Myriad Pro" panose="020B0503030403020204" pitchFamily="34" charset="0"/>
              </a:rPr>
              <a:t> .</a:t>
            </a:r>
          </a:p>
          <a:p>
            <a:r>
              <a:rPr lang="en-US" dirty="0" err="1">
                <a:latin typeface="Myriad Pro" panose="020B0503030403020204" pitchFamily="34" charset="0"/>
              </a:rPr>
              <a:t>Github</a:t>
            </a:r>
            <a:r>
              <a:rPr lang="en-US" dirty="0">
                <a:latin typeface="Myriad Pro" panose="020B0503030403020204" pitchFamily="34" charset="0"/>
              </a:rPr>
              <a:t> python repository: </a:t>
            </a:r>
            <a:r>
              <a:rPr lang="en-US" dirty="0">
                <a:latin typeface="Myriad Pro" panose="020B0503030403020204" pitchFamily="34" charset="0"/>
                <a:hlinkClick r:id="rId3"/>
              </a:rPr>
              <a:t>https://github.com/h2oai/pystacknet</a:t>
            </a:r>
            <a:r>
              <a:rPr lang="en-US" dirty="0">
                <a:latin typeface="Myriad Pro" panose="020B0503030403020204" pitchFamily="34" charset="0"/>
              </a:rPr>
              <a:t> </a:t>
            </a:r>
          </a:p>
          <a:p>
            <a:r>
              <a:rPr lang="en-US" dirty="0">
                <a:latin typeface="Myriad Pro" panose="020B0503030403020204" pitchFamily="34" charset="0"/>
              </a:rPr>
              <a:t>Facebook page : </a:t>
            </a:r>
            <a:r>
              <a:rPr lang="en-US" dirty="0">
                <a:latin typeface="Myriad Pro" panose="020B0503030403020204" pitchFamily="34" charset="0"/>
                <a:hlinkClick r:id="rId4"/>
              </a:rPr>
              <a:t>https://www.facebook.com/StackNet/</a:t>
            </a:r>
            <a:r>
              <a:rPr lang="en-US" dirty="0">
                <a:latin typeface="Myriad Pro" panose="020B0503030403020204" pitchFamily="34" charset="0"/>
              </a:rPr>
              <a:t> . </a:t>
            </a:r>
          </a:p>
          <a:p>
            <a:r>
              <a:rPr lang="en-US" dirty="0">
                <a:latin typeface="Myriad Pro" panose="020B0503030403020204" pitchFamily="34" charset="0"/>
              </a:rPr>
              <a:t>Search “</a:t>
            </a:r>
            <a:r>
              <a:rPr lang="en-US" dirty="0" err="1">
                <a:latin typeface="Myriad Pro" panose="020B0503030403020204" pitchFamily="34" charset="0"/>
              </a:rPr>
              <a:t>StackNet</a:t>
            </a:r>
            <a:r>
              <a:rPr lang="en-US" dirty="0">
                <a:latin typeface="Myriad Pro" panose="020B0503030403020204" pitchFamily="34" charset="0"/>
              </a:rPr>
              <a:t> examples” on google for various resources.</a:t>
            </a:r>
          </a:p>
          <a:p>
            <a:r>
              <a:rPr lang="en-US" dirty="0">
                <a:latin typeface="Myriad Pro" panose="020B0503030403020204" pitchFamily="34" charset="0"/>
              </a:rPr>
              <a:t>General </a:t>
            </a:r>
            <a:r>
              <a:rPr lang="en-US" dirty="0">
                <a:latin typeface="Myriad Pro" panose="020B0503030403020204" pitchFamily="34" charset="0"/>
                <a:hlinkClick r:id="rId5"/>
              </a:rPr>
              <a:t>blog about </a:t>
            </a:r>
            <a:r>
              <a:rPr lang="en-US" dirty="0" err="1">
                <a:latin typeface="Myriad Pro" panose="020B0503030403020204" pitchFamily="34" charset="0"/>
                <a:hlinkClick r:id="rId5"/>
              </a:rPr>
              <a:t>StackNet</a:t>
            </a:r>
            <a:r>
              <a:rPr lang="en-US" dirty="0">
                <a:latin typeface="Myriad Pro" panose="020B0503030403020204" pitchFamily="34" charset="0"/>
              </a:rPr>
              <a:t> .</a:t>
            </a:r>
          </a:p>
          <a:p>
            <a:r>
              <a:rPr lang="en-US" dirty="0">
                <a:latin typeface="Myriad Pro" panose="020B0503030403020204" pitchFamily="34" charset="0"/>
              </a:rPr>
              <a:t>General </a:t>
            </a:r>
            <a:r>
              <a:rPr lang="en-US" dirty="0">
                <a:latin typeface="Myriad Pro" panose="020B0503030403020204" pitchFamily="34" charset="0"/>
                <a:hlinkClick r:id="rId6"/>
              </a:rPr>
              <a:t>information on Stacking with H2O </a:t>
            </a:r>
            <a:r>
              <a:rPr lang="en-US" dirty="0">
                <a:latin typeface="Myriad Pro" panose="020B0503030403020204" pitchFamily="34" charset="0"/>
              </a:rPr>
              <a:t>.</a:t>
            </a:r>
          </a:p>
          <a:p>
            <a:r>
              <a:rPr lang="en-US" dirty="0">
                <a:latin typeface="Myriad Pro" panose="020B0503030403020204" pitchFamily="34" charset="0"/>
              </a:rPr>
              <a:t>Blog on </a:t>
            </a:r>
            <a:r>
              <a:rPr lang="en-US" dirty="0" err="1">
                <a:latin typeface="Myriad Pro" panose="020B0503030403020204" pitchFamily="34" charset="0"/>
                <a:hlinkClick r:id="rId7"/>
              </a:rPr>
              <a:t>StackNet</a:t>
            </a:r>
            <a:r>
              <a:rPr lang="en-US" dirty="0">
                <a:latin typeface="Myriad Pro" panose="020B0503030403020204" pitchFamily="34" charset="0"/>
                <a:hlinkClick r:id="rId7"/>
              </a:rPr>
              <a:t> winning  a </a:t>
            </a:r>
            <a:r>
              <a:rPr lang="en-US" dirty="0" err="1">
                <a:latin typeface="Myriad Pro" panose="020B0503030403020204" pitchFamily="34" charset="0"/>
                <a:hlinkClick r:id="rId7"/>
              </a:rPr>
              <a:t>kaggle</a:t>
            </a:r>
            <a:r>
              <a:rPr lang="en-US" dirty="0">
                <a:latin typeface="Myriad Pro" panose="020B0503030403020204" pitchFamily="34" charset="0"/>
                <a:hlinkClick r:id="rId7"/>
              </a:rPr>
              <a:t> challenge</a:t>
            </a:r>
            <a:r>
              <a:rPr lang="en-US" dirty="0">
                <a:latin typeface="Myriad Pro" panose="020B0503030403020204" pitchFamily="34" charset="0"/>
              </a:rPr>
              <a:t> .</a:t>
            </a:r>
          </a:p>
          <a:p>
            <a:endParaRPr lang="el-GR" dirty="0"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AE65E-60D8-4252-A960-5E09A292E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8" y="1690688"/>
            <a:ext cx="8378850" cy="4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458993" y="269467"/>
            <a:ext cx="8756820" cy="68244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dirty="0">
                <a:latin typeface="Myriad Pro" panose="020B0503030403020204" pitchFamily="34" charset="0"/>
              </a:rPr>
              <a:t>Thank you</a:t>
            </a:r>
            <a:endParaRPr lang="en-GB" dirty="0">
              <a:latin typeface="+mn-lt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83375" y="2978991"/>
            <a:ext cx="4052334" cy="205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85000" lnSpcReduction="10000"/>
          </a:bodyPr>
          <a:lstStyle/>
          <a:p>
            <a:pPr algn="ctr" defTabSz="722376">
              <a:defRPr sz="3476"/>
            </a:pPr>
            <a:endParaRPr sz="3300"/>
          </a:p>
          <a:p>
            <a:pPr algn="ctr" defTabSz="722376">
              <a:defRPr sz="3476"/>
            </a:pPr>
            <a:r>
              <a:rPr sz="3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marios@h2o.ai</a:t>
            </a:r>
            <a:endParaRPr lang="en-GB" sz="330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algn="ctr" defTabSz="722376">
              <a:defRPr sz="3476"/>
            </a:pPr>
            <a:r>
              <a:rPr lang="en-GB" sz="3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facebook.com/StackNet/</a:t>
            </a:r>
          </a:p>
          <a:p>
            <a:pPr lvl="0" algn="ctr">
              <a:defRPr sz="28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lang="en-GB" sz="3300" spc="-1">
                <a:solidFill>
                  <a:schemeClr val="tx1"/>
                </a:solidFill>
                <a:uFill>
                  <a:solidFill>
                    <a:srgbClr val="0000FF"/>
                  </a:solidFill>
                </a:uFill>
              </a:rPr>
              <a:t>in/mariosmichailidis/</a:t>
            </a:r>
            <a:endParaRPr sz="330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algn="ctr" defTabSz="722376">
              <a:defRPr sz="3476"/>
            </a:pPr>
            <a:r>
              <a:rPr sz="3300"/>
              <a:t>@StackNet_</a:t>
            </a:r>
            <a:endParaRPr sz="3300" dirty="0"/>
          </a:p>
        </p:txBody>
      </p:sp>
      <p:pic>
        <p:nvPicPr>
          <p:cNvPr id="7" name="Picture 2" descr="Image result for any ques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92" y="1894564"/>
            <a:ext cx="3714425" cy="306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76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yriad Pro" panose="020B0503030403020204" pitchFamily="34" charset="0"/>
              </a:rPr>
              <a:t>Example of ensemble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Averaging </a:t>
            </a:r>
          </a:p>
          <a:p>
            <a:r>
              <a:rPr lang="en-GB" dirty="0">
                <a:latin typeface="Myriad Pro" panose="020B0503030403020204" pitchFamily="34" charset="0"/>
              </a:rPr>
              <a:t>Weighted averaging</a:t>
            </a:r>
          </a:p>
          <a:p>
            <a:r>
              <a:rPr lang="en-GB" dirty="0">
                <a:latin typeface="Myriad Pro" panose="020B0503030403020204" pitchFamily="34" charset="0"/>
              </a:rPr>
              <a:t>Bagging</a:t>
            </a:r>
          </a:p>
          <a:p>
            <a:r>
              <a:rPr lang="en-GB" dirty="0">
                <a:latin typeface="Myriad Pro" panose="020B0503030403020204" pitchFamily="34" charset="0"/>
              </a:rPr>
              <a:t>Boosting</a:t>
            </a:r>
          </a:p>
          <a:p>
            <a:r>
              <a:rPr lang="en-GB" dirty="0">
                <a:latin typeface="Myriad Pro" panose="020B0503030403020204" pitchFamily="34" charset="0"/>
              </a:rPr>
              <a:t>Stacking</a:t>
            </a:r>
          </a:p>
          <a:p>
            <a:r>
              <a:rPr lang="en-GB" dirty="0" err="1">
                <a:latin typeface="Myriad Pro" panose="020B0503030403020204" pitchFamily="34" charset="0"/>
              </a:rPr>
              <a:t>StackNet</a:t>
            </a:r>
            <a:endParaRPr lang="en-GB" dirty="0">
              <a:latin typeface="Myriad Pro" panose="020B0503030403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4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4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4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31" y="71919"/>
            <a:ext cx="7886700" cy="1325563"/>
          </a:xfrm>
        </p:spPr>
        <p:txBody>
          <a:bodyPr/>
          <a:lstStyle/>
          <a:p>
            <a:r>
              <a:rPr lang="en-GB" dirty="0">
                <a:latin typeface="Myriad Pro" panose="020B0503030403020204" pitchFamily="34" charset="0"/>
              </a:rPr>
              <a:t>Examples of averaging</a:t>
            </a: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795593"/>
              </p:ext>
            </p:extLst>
          </p:nvPr>
        </p:nvGraphicFramePr>
        <p:xfrm>
          <a:off x="234778" y="1212303"/>
          <a:ext cx="4239503" cy="5119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172351"/>
              </p:ext>
            </p:extLst>
          </p:nvPr>
        </p:nvGraphicFramePr>
        <p:xfrm>
          <a:off x="4071425" y="1318428"/>
          <a:ext cx="4677160" cy="499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115963"/>
              </p:ext>
            </p:extLst>
          </p:nvPr>
        </p:nvGraphicFramePr>
        <p:xfrm>
          <a:off x="2020035" y="1272746"/>
          <a:ext cx="5395664" cy="4831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1581693" y="2418879"/>
            <a:ext cx="740677" cy="859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65170" y="3360718"/>
            <a:ext cx="740677" cy="859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61938" y="1039546"/>
            <a:ext cx="325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Myriad Pro" panose="020B0503030403020204" pitchFamily="34" charset="0"/>
              </a:rPr>
              <a:t>(model 1 + model 2)/2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32592" y="1013536"/>
            <a:ext cx="349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  <a:latin typeface="Myriad Pro" panose="020B0503030403020204" pitchFamily="34" charset="0"/>
              </a:rPr>
              <a:t>(model 1 x 0.7 + model 2 x 0.3)</a:t>
            </a:r>
          </a:p>
        </p:txBody>
      </p:sp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838440"/>
              </p:ext>
            </p:extLst>
          </p:nvPr>
        </p:nvGraphicFramePr>
        <p:xfrm>
          <a:off x="2399350" y="1502075"/>
          <a:ext cx="4647140" cy="3908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496870"/>
              </p:ext>
            </p:extLst>
          </p:nvPr>
        </p:nvGraphicFramePr>
        <p:xfrm>
          <a:off x="2517202" y="1616375"/>
          <a:ext cx="4523102" cy="3908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3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Graphic spid="25" grpId="2">
        <p:bldAsOne/>
      </p:bldGraphic>
      <p:bldGraphic spid="26" grpId="0">
        <p:bldAsOne/>
      </p:bldGraphic>
      <p:bldGraphic spid="26" grpId="1">
        <p:bldAsOne/>
      </p:bldGraphic>
      <p:bldGraphic spid="26" grpId="2">
        <p:bldAsOne/>
      </p:bldGraphic>
      <p:bldGraphic spid="27" grpId="0">
        <p:bldAsOne/>
      </p:bldGraphic>
      <p:bldGraphic spid="27" grpId="1">
        <p:bldAsOne/>
      </p:bldGraphic>
      <p:bldGraphic spid="27" grpId="2">
        <p:bldAsOne/>
      </p:bldGraphic>
      <p:bldP spid="30" grpId="0"/>
      <p:bldP spid="30" grpId="1"/>
      <p:bldP spid="30" grpId="2"/>
      <p:bldP spid="31" grpId="0"/>
      <p:bldP spid="31" grpId="1"/>
      <p:bldP spid="31" grpId="2"/>
      <p:bldGraphic spid="32" grpId="0">
        <p:bldAsOne/>
      </p:bldGraphic>
      <p:bldGraphic spid="32" grpId="1">
        <p:bldAsOne/>
      </p:bldGraphic>
      <p:bldGraphic spid="32" grpId="2">
        <p:bldAsOne/>
      </p:bldGraphic>
      <p:bldGraphic spid="33" grpId="0">
        <p:bldAsOne/>
      </p:bldGraphic>
      <p:bldGraphic spid="33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522" y="310465"/>
            <a:ext cx="7688792" cy="99417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Myriad Pro" panose="020B0503030403020204" pitchFamily="34" charset="0"/>
              </a:rPr>
              <a:t>Stacking /Stacked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22" y="1510517"/>
            <a:ext cx="7420930" cy="2977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latin typeface="Myriad Pro" panose="020B0503030403020204" pitchFamily="34" charset="0"/>
              </a:rPr>
              <a:t>It was introduced by </a:t>
            </a:r>
            <a:r>
              <a:rPr lang="en-GB" dirty="0" err="1">
                <a:latin typeface="Myriad Pro" panose="020B0503030403020204" pitchFamily="34" charset="0"/>
              </a:rPr>
              <a:t>Wolpert</a:t>
            </a:r>
            <a:r>
              <a:rPr lang="en-GB" dirty="0">
                <a:latin typeface="Myriad Pro" panose="020B0503030403020204" pitchFamily="34" charset="0"/>
              </a:rPr>
              <a:t> in 1992.  It involves:</a:t>
            </a:r>
          </a:p>
          <a:p>
            <a:pPr marL="0" indent="0">
              <a:buNone/>
            </a:pPr>
            <a:endParaRPr lang="en-GB" dirty="0">
              <a:latin typeface="Myriad Pro" panose="020B0503030403020204" pitchFamily="34" charset="0"/>
            </a:endParaRPr>
          </a:p>
          <a:p>
            <a:pPr marL="417910" indent="-417910">
              <a:buFont typeface="+mj-lt"/>
              <a:buAutoNum type="arabicPeriod"/>
            </a:pPr>
            <a:r>
              <a:rPr lang="en-GB" dirty="0">
                <a:latin typeface="Myriad Pro" panose="020B0503030403020204" pitchFamily="34" charset="0"/>
              </a:rPr>
              <a:t> </a:t>
            </a:r>
            <a:r>
              <a:rPr lang="en-GB" b="1" dirty="0">
                <a:latin typeface="Myriad Pro" panose="020B0503030403020204" pitchFamily="34" charset="0"/>
              </a:rPr>
              <a:t>Splitting</a:t>
            </a:r>
            <a:r>
              <a:rPr lang="en-GB" dirty="0">
                <a:latin typeface="Myriad Pro" panose="020B0503030403020204" pitchFamily="34" charset="0"/>
              </a:rPr>
              <a:t> the train set into two disjoint sets.</a:t>
            </a:r>
          </a:p>
          <a:p>
            <a:pPr marL="417910" indent="-417910">
              <a:buFont typeface="+mj-lt"/>
              <a:buAutoNum type="arabicPeriod"/>
            </a:pPr>
            <a:r>
              <a:rPr lang="en-GB" dirty="0">
                <a:latin typeface="Myriad Pro" panose="020B0503030403020204" pitchFamily="34" charset="0"/>
              </a:rPr>
              <a:t> </a:t>
            </a:r>
            <a:r>
              <a:rPr lang="en-GB" b="1" dirty="0">
                <a:latin typeface="Myriad Pro" panose="020B0503030403020204" pitchFamily="34" charset="0"/>
              </a:rPr>
              <a:t>Train</a:t>
            </a:r>
            <a:r>
              <a:rPr lang="en-GB" dirty="0">
                <a:latin typeface="Myriad Pro" panose="020B0503030403020204" pitchFamily="34" charset="0"/>
              </a:rPr>
              <a:t> several base learners on the first part.</a:t>
            </a:r>
          </a:p>
          <a:p>
            <a:pPr marL="417910" indent="-417910">
              <a:buFont typeface="+mj-lt"/>
              <a:buAutoNum type="arabicPeriod"/>
            </a:pPr>
            <a:r>
              <a:rPr lang="en-GB" dirty="0">
                <a:latin typeface="Myriad Pro" panose="020B0503030403020204" pitchFamily="34" charset="0"/>
              </a:rPr>
              <a:t> </a:t>
            </a:r>
            <a:r>
              <a:rPr lang="en-GB" b="1" dirty="0">
                <a:latin typeface="Myriad Pro" panose="020B0503030403020204" pitchFamily="34" charset="0"/>
              </a:rPr>
              <a:t>Make predictions</a:t>
            </a:r>
            <a:r>
              <a:rPr lang="en-GB" dirty="0">
                <a:latin typeface="Myriad Pro" panose="020B0503030403020204" pitchFamily="34" charset="0"/>
              </a:rPr>
              <a:t> with the base learners on the second (validation) part.</a:t>
            </a:r>
          </a:p>
          <a:p>
            <a:pPr marL="417910" indent="-417910">
              <a:buFont typeface="+mj-lt"/>
              <a:buAutoNum type="arabicPeriod"/>
            </a:pPr>
            <a:r>
              <a:rPr lang="en-GB" dirty="0">
                <a:latin typeface="Myriad Pro" panose="020B0503030403020204" pitchFamily="34" charset="0"/>
              </a:rPr>
              <a:t>Using the </a:t>
            </a:r>
            <a:r>
              <a:rPr lang="en-GB" b="1" dirty="0">
                <a:latin typeface="Myriad Pro" panose="020B0503030403020204" pitchFamily="34" charset="0"/>
              </a:rPr>
              <a:t>predictions</a:t>
            </a:r>
            <a:r>
              <a:rPr lang="en-GB" dirty="0">
                <a:latin typeface="Myriad Pro" panose="020B0503030403020204" pitchFamily="34" charset="0"/>
              </a:rPr>
              <a:t> from (3) </a:t>
            </a:r>
            <a:r>
              <a:rPr lang="en-GB" b="1" dirty="0">
                <a:latin typeface="Myriad Pro" panose="020B0503030403020204" pitchFamily="34" charset="0"/>
              </a:rPr>
              <a:t>as the inputs </a:t>
            </a:r>
            <a:r>
              <a:rPr lang="en-GB" dirty="0">
                <a:latin typeface="Myriad Pro" panose="020B0503030403020204" pitchFamily="34" charset="0"/>
              </a:rPr>
              <a:t>to train a higher level learner.</a:t>
            </a:r>
          </a:p>
          <a:p>
            <a:endParaRPr lang="en-GB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8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18" y="315309"/>
            <a:ext cx="7586446" cy="857250"/>
          </a:xfrm>
        </p:spPr>
        <p:txBody>
          <a:bodyPr>
            <a:no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Stacking process</a:t>
            </a:r>
            <a:endParaRPr lang="el-GR" dirty="0">
              <a:latin typeface="Myriad Pro" panose="020B0503030403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8" y="1553719"/>
            <a:ext cx="2304690" cy="133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28" y="1540214"/>
            <a:ext cx="2304690" cy="135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74" y="1554275"/>
            <a:ext cx="2304690" cy="133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54" y="3929979"/>
            <a:ext cx="1825602" cy="132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41" y="3913817"/>
            <a:ext cx="1835127" cy="13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9948" y="2889113"/>
            <a:ext cx="743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Train algorithm </a:t>
            </a:r>
            <a:r>
              <a:rPr lang="en-US" b="1" dirty="0">
                <a:latin typeface="Myriad Pro" panose="020B0503030403020204" pitchFamily="34" charset="0"/>
              </a:rPr>
              <a:t>0</a:t>
            </a:r>
            <a:r>
              <a:rPr lang="en-US" dirty="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b="1" dirty="0">
                <a:latin typeface="Myriad Pro" panose="020B0503030403020204" pitchFamily="34" charset="0"/>
              </a:rPr>
              <a:t>B1</a:t>
            </a:r>
            <a:r>
              <a:rPr lang="en-US" dirty="0">
                <a:latin typeface="Myriad Pro" panose="020B0503030403020204" pitchFamily="34" charset="0"/>
              </a:rPr>
              <a:t>, </a:t>
            </a:r>
            <a:r>
              <a:rPr lang="en-US" b="1" dirty="0">
                <a:latin typeface="Myriad Pro" panose="020B0503030403020204" pitchFamily="34" charset="0"/>
              </a:rPr>
              <a:t>C1 </a:t>
            </a:r>
            <a:endParaRPr lang="el-GR" b="1" dirty="0">
              <a:latin typeface="Myriad Pro" panose="020B05030304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948" y="3158973"/>
            <a:ext cx="759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Train algorithm </a:t>
            </a:r>
            <a:r>
              <a:rPr lang="en-US" b="1" dirty="0">
                <a:latin typeface="Myriad Pro" panose="020B0503030403020204" pitchFamily="34" charset="0"/>
              </a:rPr>
              <a:t>1</a:t>
            </a:r>
            <a:r>
              <a:rPr lang="en-US" dirty="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b="1" dirty="0">
                <a:latin typeface="Myriad Pro" panose="020B0503030403020204" pitchFamily="34" charset="0"/>
              </a:rPr>
              <a:t>B1</a:t>
            </a:r>
            <a:r>
              <a:rPr lang="en-US" dirty="0">
                <a:latin typeface="Myriad Pro" panose="020B0503030403020204" pitchFamily="34" charset="0"/>
              </a:rPr>
              <a:t>, </a:t>
            </a:r>
            <a:r>
              <a:rPr lang="en-US" b="1" dirty="0">
                <a:latin typeface="Myriad Pro" panose="020B0503030403020204" pitchFamily="34" charset="0"/>
              </a:rPr>
              <a:t>C1 </a:t>
            </a:r>
            <a:endParaRPr lang="el-GR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948" y="3442522"/>
            <a:ext cx="740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Train algorithm </a:t>
            </a:r>
            <a:r>
              <a:rPr lang="en-US" b="1" dirty="0">
                <a:latin typeface="Myriad Pro" panose="020B0503030403020204" pitchFamily="34" charset="0"/>
              </a:rPr>
              <a:t>2</a:t>
            </a:r>
            <a:r>
              <a:rPr lang="en-US" dirty="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b="1" dirty="0">
                <a:latin typeface="Myriad Pro" panose="020B0503030403020204" pitchFamily="34" charset="0"/>
              </a:rPr>
              <a:t>B1</a:t>
            </a:r>
            <a:r>
              <a:rPr lang="en-US" dirty="0">
                <a:latin typeface="Myriad Pro" panose="020B0503030403020204" pitchFamily="34" charset="0"/>
              </a:rPr>
              <a:t>, </a:t>
            </a:r>
            <a:r>
              <a:rPr lang="en-US" b="1" dirty="0">
                <a:latin typeface="Myriad Pro" panose="020B0503030403020204" pitchFamily="34" charset="0"/>
              </a:rPr>
              <a:t>C1 </a:t>
            </a:r>
            <a:endParaRPr lang="el-GR" b="1" dirty="0">
              <a:latin typeface="Myriad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3308" y="5528408"/>
            <a:ext cx="630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Train algorithm </a:t>
            </a:r>
            <a:r>
              <a:rPr lang="en-US" b="1" dirty="0">
                <a:latin typeface="Myriad Pro" panose="020B0503030403020204" pitchFamily="34" charset="0"/>
              </a:rPr>
              <a:t>3</a:t>
            </a:r>
            <a:r>
              <a:rPr lang="en-US" dirty="0">
                <a:latin typeface="Myriad Pro" panose="020B0503030403020204" pitchFamily="34" charset="0"/>
              </a:rPr>
              <a:t> on B1  and make predictions for C1</a:t>
            </a:r>
            <a:endParaRPr lang="el-GR" b="1" dirty="0">
              <a:latin typeface="Myriad Pro" panose="020B0503030403020204" pitchFamily="34" charset="0"/>
            </a:endParaRP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56" y="3926976"/>
            <a:ext cx="1961381" cy="140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66" y="3904290"/>
            <a:ext cx="1966016" cy="133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18" y="4111637"/>
            <a:ext cx="457171" cy="11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12357" y="3814271"/>
            <a:ext cx="705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Consider datasets A,B,C. Target variable (y)  is known for A,B</a:t>
            </a:r>
            <a:endParaRPr lang="el-GR" dirty="0">
              <a:latin typeface="Myriad Pro" panose="020B0503030403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6219" y="1367850"/>
            <a:ext cx="2784110" cy="159583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2883864" y="1356636"/>
            <a:ext cx="2784110" cy="1607046"/>
          </a:xfrm>
          <a:prstGeom prst="ellipse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381509" y="1347990"/>
            <a:ext cx="2784110" cy="1603613"/>
          </a:xfrm>
          <a:prstGeom prst="ellipse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26757" y="3819938"/>
            <a:ext cx="2507666" cy="1424259"/>
          </a:xfrm>
          <a:prstGeom prst="ellipse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238369" y="3809433"/>
            <a:ext cx="2649219" cy="1603613"/>
          </a:xfrm>
          <a:prstGeom prst="ellipse">
            <a:avLst/>
          </a:prstGeom>
          <a:solidFill>
            <a:srgbClr val="00B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788535" y="3742564"/>
            <a:ext cx="2784110" cy="1664209"/>
          </a:xfrm>
          <a:prstGeom prst="ellipse">
            <a:avLst/>
          </a:prstGeom>
          <a:solidFill>
            <a:srgbClr val="0070C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201170" y="3799727"/>
            <a:ext cx="3155775" cy="1607046"/>
          </a:xfrm>
          <a:prstGeom prst="ellipse">
            <a:avLst/>
          </a:prstGeom>
          <a:solidFill>
            <a:srgbClr val="C000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8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3.33333E-6 L 0.05534 0.0287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43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-0.01088 L 0.05469 0.0287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534 0.02871 L 0.10247 0.030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69 0.02662 L 0.09948 0.0240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6" grpId="0"/>
      <p:bldP spid="16" grpId="1"/>
      <p:bldP spid="16" grpId="2"/>
      <p:bldP spid="3" grpId="0" animBg="1"/>
      <p:bldP spid="3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904" y="410645"/>
            <a:ext cx="5915025" cy="745629"/>
          </a:xfrm>
        </p:spPr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What is </a:t>
            </a:r>
            <a:r>
              <a:rPr lang="en-GB" dirty="0" err="1">
                <a:latin typeface="Myriad Pro" panose="020B0503030403020204" pitchFamily="34" charset="0"/>
              </a:rPr>
              <a:t>StackNet</a:t>
            </a:r>
            <a:endParaRPr lang="en-GB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588" y="1812846"/>
            <a:ext cx="7990460" cy="24476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>
                <a:latin typeface="Myriad Pro" panose="020B0503030403020204" pitchFamily="34" charset="0"/>
              </a:rPr>
              <a:t>Scalable Stacking on multiple levels – like a neural network</a:t>
            </a:r>
          </a:p>
          <a:p>
            <a:pPr marL="0" indent="0" algn="just">
              <a:buNone/>
            </a:pPr>
            <a:endParaRPr lang="en-GB" dirty="0">
              <a:latin typeface="Myriad Pro" panose="020B0503030403020204" pitchFamily="34" charset="0"/>
            </a:endParaRPr>
          </a:p>
        </p:txBody>
      </p:sp>
      <p:pic>
        <p:nvPicPr>
          <p:cNvPr id="5" name="Picture 2" descr="StackNet'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81" y="2925449"/>
            <a:ext cx="6351875" cy="31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ata science presentation\3_base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83" y="2361756"/>
            <a:ext cx="5737109" cy="233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novo\data science presentation\1_meta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1" y="2120377"/>
            <a:ext cx="6133833" cy="32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8401" y="532779"/>
            <a:ext cx="8371394" cy="745629"/>
          </a:xfrm>
        </p:spPr>
        <p:txBody>
          <a:bodyPr>
            <a:norm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Meta modelling on multiple levels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42" y="2060160"/>
            <a:ext cx="6256702" cy="3669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5" y="1932489"/>
            <a:ext cx="6753383" cy="38719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1" y="4834775"/>
            <a:ext cx="1836089" cy="1790700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2304666" y="4528451"/>
            <a:ext cx="914400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38" y="1444415"/>
            <a:ext cx="8538519" cy="48480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3044" y="1869989"/>
            <a:ext cx="136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RESTACKING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5" y="1648850"/>
            <a:ext cx="6223136" cy="4810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550468">
            <a:off x="2786803" y="2124312"/>
            <a:ext cx="232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37520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9902" y="280010"/>
            <a:ext cx="9348941" cy="745629"/>
          </a:xfrm>
        </p:spPr>
        <p:txBody>
          <a:bodyPr>
            <a:noAutofit/>
          </a:bodyPr>
          <a:lstStyle/>
          <a:p>
            <a:r>
              <a:rPr lang="en-GB" dirty="0">
                <a:latin typeface="Myriad Pro" panose="020B0503030403020204" pitchFamily="34" charset="0"/>
              </a:rPr>
              <a:t>Was used to win Kaggle competitions</a:t>
            </a:r>
          </a:p>
        </p:txBody>
      </p:sp>
      <p:pic>
        <p:nvPicPr>
          <p:cNvPr id="1026" name="Picture 2" descr="http://5047-presscdn.pagely.netdna-cdn.com/wp-content/uploads/2015/12/model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8" y="1887431"/>
            <a:ext cx="7387977" cy="365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kaggle.com/wp-content/uploads/2016/04/ensem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3" y="1869872"/>
            <a:ext cx="7460725" cy="3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7180</TotalTime>
  <Words>1169</Words>
  <Application>Microsoft Office PowerPoint</Application>
  <PresentationFormat>On-screen Show (4:3)</PresentationFormat>
  <Paragraphs>254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Comic Sans MS</vt:lpstr>
      <vt:lpstr>Myriad Pro</vt:lpstr>
      <vt:lpstr>Wingdings</vt:lpstr>
      <vt:lpstr>4_Office Theme</vt:lpstr>
      <vt:lpstr>2_Office Theme</vt:lpstr>
      <vt:lpstr>Office Theme</vt:lpstr>
      <vt:lpstr>Worksheet</vt:lpstr>
      <vt:lpstr>Background</vt:lpstr>
      <vt:lpstr>What is ensemble modelling?</vt:lpstr>
      <vt:lpstr>Example of ensemble methods </vt:lpstr>
      <vt:lpstr>Examples of averaging</vt:lpstr>
      <vt:lpstr>Stacking /Stacked Generalization</vt:lpstr>
      <vt:lpstr>Stacking process</vt:lpstr>
      <vt:lpstr>What is StackNet</vt:lpstr>
      <vt:lpstr>Meta modelling on multiple levels</vt:lpstr>
      <vt:lpstr>Was used to win Kaggle competitions</vt:lpstr>
      <vt:lpstr>How to train</vt:lpstr>
      <vt:lpstr>PowerPoint Presentation</vt:lpstr>
      <vt:lpstr>PowerPoint Presentation</vt:lpstr>
      <vt:lpstr>PowerPoint Presentation</vt:lpstr>
      <vt:lpstr>Finding good parameters vol 1</vt:lpstr>
      <vt:lpstr>Finding good parameters vol 2</vt:lpstr>
      <vt:lpstr>StackNet tips #1</vt:lpstr>
      <vt:lpstr>PowerPoint Presentation</vt:lpstr>
      <vt:lpstr>Java Example</vt:lpstr>
      <vt:lpstr>PowerPoint Presentation</vt:lpstr>
      <vt:lpstr>Python parameters </vt:lpstr>
      <vt:lpstr>Useful Links and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marios michaelidis</dc:creator>
  <cp:lastModifiedBy>Marios Michailidis</cp:lastModifiedBy>
  <cp:revision>236</cp:revision>
  <dcterms:created xsi:type="dcterms:W3CDTF">2017-09-22T22:32:44Z</dcterms:created>
  <dcterms:modified xsi:type="dcterms:W3CDTF">2018-10-19T10:56:53Z</dcterms:modified>
</cp:coreProperties>
</file>